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Nuni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Ligh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NunitoLight-italic.fntdata"/><Relationship Id="rId27" Type="http://schemas.openxmlformats.org/officeDocument/2006/relationships/font" Target="fonts/Nuni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76b646e8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76b646e8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76b646e8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76b646e8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76b646e8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76b646e8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76b646e8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76b646e8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76b646e8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76b646e8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76b646e8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76b646e8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76b646e8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76b646e8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HOSPITALS IN HYDERABAD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 - COURSERA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5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55000"/>
            <a:ext cx="39717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Hospitals have become a major part of our society.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people are relying on hospitals these days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 increasing population in the world ,there is also a need of more hospitals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People want to choose a best hospital for them depending on whatever needs they want.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project will help you to look at the hospitals in hyderabad and choose the best using their ratings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550" y="1245800"/>
            <a:ext cx="36576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7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327350"/>
            <a:ext cx="8121300" cy="3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Foursquare API data :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Details of Hospitals in hyderabad have been collected using foursquare API .  The data collected includes</a:t>
            </a:r>
            <a:r>
              <a:rPr lang="en" sz="1800"/>
              <a:t> </a:t>
            </a:r>
            <a:r>
              <a:rPr lang="en" sz="1500"/>
              <a:t>'categories', 'hasPerk', 'id', 'location.address', 'location.cc’ , 'location.city', 'location.country', 'location.crossStreet’, 'location.distance', 'location.formattedAddress' , 'location.labeledLatLngs', 'location.lat', 'location.lng', 'location.postalCode', 'location.state', 'name',  'referralId'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 set :</a:t>
            </a:r>
            <a:endParaRPr b="1"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 have created my own dataset for the hospitals I got in foursquare API .The data includes ‘Name’ , ’Address’ , ’ratings’ , ’contact details’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8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75550" y="1455075"/>
            <a:ext cx="54252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collected from foursquare APi includes some unwanted and incomplete data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have dropped some unwanted columns from the API data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some incomplete data for some hospitals ,I have removed that hospitals from the data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it comes to data set , I have collected data from scratch so there was no need of data cleaning for new dataset.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After cleaning the data , merged the both dataset and made a new data data set for analysis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4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set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373700"/>
            <a:ext cx="76887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new dataset (after merging of API data and dataset ) includes :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'name', 'lat', 'lng', 'address_x', 'formattedaddress', 'address_y', 'ratings', 'contact details'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 also there are some unwanted columns which i have dropped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 the new data set looks like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75" y="2949000"/>
            <a:ext cx="6283680" cy="2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18825" y="59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18825" y="1373725"/>
            <a:ext cx="4510800" cy="3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Usings ‘ratings’ as keyword I have analysed the data and divided them into 3 categories ,they are 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ratings &gt;= 4                  -  13 hospitals  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ratings &gt;= 3 and &lt; 4  -  8    hospitals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Ratings &lt; 3                     -  1    hospital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 have created 3 datasets with this division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 have plotted the data in a histogram so that we can tell how many hospitals are in a particular rating range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                                                                     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625" y="1287275"/>
            <a:ext cx="3861974" cy="30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59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1332225"/>
            <a:ext cx="76887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plotted the hospital data in map with 3 different colours for 3 different categories.  Green - good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Yellow - average ,red - bad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25" y="2046350"/>
            <a:ext cx="6498501" cy="29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55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directions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1451800"/>
            <a:ext cx="76887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The purpose of this project is to help a person in hyderabad who wants to search for a best hospital in his surroundings depending on the ratings of other people and get the contact details of the hospital he wants to visit .</a:t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The maps mentioned above will help users to choose the best hospital for him. </a:t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This analysis can be further used like :</a:t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We can make an app in which user can give their location and ratings they want and the app gives the best hospital using those parameters </a:t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We can also use this data for building a new hospital in a location where there are not much hospitals </a:t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              THANK YOU </a:t>
            </a:r>
            <a:endParaRPr b="1"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