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57" r:id="rId3"/>
    <p:sldId id="350" r:id="rId4"/>
    <p:sldId id="284" r:id="rId5"/>
    <p:sldId id="283" r:id="rId6"/>
    <p:sldId id="285" r:id="rId7"/>
    <p:sldId id="342" r:id="rId8"/>
    <p:sldId id="34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4"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7/21/2020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7/21/2020</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7/21/2020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7/21/2020</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7/21/2020</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7/21/2020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7/21/2020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7/21/2020</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HOTELS IN HYDERABADD</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CAPSTONE PROJECT </a:t>
            </a:r>
          </a:p>
        </p:txBody>
      </p:sp>
    </p:spTree>
    <p:extLst>
      <p:ext uri="{BB962C8B-B14F-4D97-AF65-F5344CB8AC3E}">
        <p14:creationId xmlns:p14="http://schemas.microsoft.com/office/powerpoint/2010/main" val="183336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r>
              <a:rPr lang="en-US" sz="2000" dirty="0"/>
              <a:t>Introduction</a:t>
            </a:r>
          </a:p>
          <a:p>
            <a:r>
              <a:rPr lang="en-US" sz="2000" dirty="0"/>
              <a:t>Data</a:t>
            </a:r>
          </a:p>
          <a:p>
            <a:r>
              <a:rPr lang="en-US" sz="2000" dirty="0"/>
              <a:t>Data Cleaning</a:t>
            </a:r>
          </a:p>
          <a:p>
            <a:r>
              <a:rPr lang="en-US" sz="2000" dirty="0"/>
              <a:t>New Dataset</a:t>
            </a:r>
          </a:p>
          <a:p>
            <a:r>
              <a:rPr lang="en-US" sz="2000" dirty="0"/>
              <a:t>Clustering</a:t>
            </a:r>
          </a:p>
          <a:p>
            <a:r>
              <a:rPr lang="en-US" sz="2000" dirty="0"/>
              <a:t>Visualization</a:t>
            </a:r>
          </a:p>
          <a:p>
            <a:r>
              <a:rPr lang="en-US" sz="2000" dirty="0"/>
              <a:t>Conclusion and Future Direction</a:t>
            </a:r>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C86FD0C-1E00-4D55-B95A-48E691BE2250}"/>
              </a:ext>
            </a:extLst>
          </p:cNvPr>
          <p:cNvPicPr>
            <a:picLocks noGrp="1" noChangeAspect="1"/>
          </p:cNvPicPr>
          <p:nvPr>
            <p:ph type="pic" sz="quarter" idx="13"/>
          </p:nvPr>
        </p:nvPicPr>
        <p:blipFill>
          <a:blip r:embed="rId2"/>
          <a:srcRect l="26248" r="26248"/>
          <a:stretch>
            <a:fillRect/>
          </a:stretch>
        </p:blipFill>
        <p:spPr>
          <a:xfrm>
            <a:off x="6334538" y="942870"/>
            <a:ext cx="5009324" cy="5149193"/>
          </a:xfrm>
        </p:spPr>
      </p:pic>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introduction</a:t>
            </a:r>
          </a:p>
        </p:txBody>
      </p:sp>
      <p:sp>
        <p:nvSpPr>
          <p:cNvPr id="6" name="Content Placeholder 5">
            <a:extLst>
              <a:ext uri="{FF2B5EF4-FFF2-40B4-BE49-F238E27FC236}">
                <a16:creationId xmlns:a16="http://schemas.microsoft.com/office/drawing/2014/main" id="{758F5521-01F5-4072-B00F-F6B7F9681652}"/>
              </a:ext>
            </a:extLst>
          </p:cNvPr>
          <p:cNvSpPr>
            <a:spLocks noGrp="1"/>
          </p:cNvSpPr>
          <p:nvPr>
            <p:ph sz="half" idx="2"/>
          </p:nvPr>
        </p:nvSpPr>
        <p:spPr>
          <a:xfrm>
            <a:off x="1195754" y="1908313"/>
            <a:ext cx="4900246" cy="4006815"/>
          </a:xfrm>
        </p:spPr>
        <p:txBody>
          <a:bodyPr/>
          <a:lstStyle/>
          <a:p>
            <a:pPr marL="285750" indent="-285750">
              <a:buFont typeface="Arial" panose="020B0604020202020204" pitchFamily="34" charset="0"/>
              <a:buChar char="•"/>
            </a:pPr>
            <a:r>
              <a:rPr lang="en-US" dirty="0"/>
              <a:t>Main moto of this project is to help the new person in Hyderabad to select a hotel to stay or eat </a:t>
            </a:r>
          </a:p>
          <a:p>
            <a:pPr marL="285750" indent="-285750">
              <a:buFont typeface="Arial" panose="020B0604020202020204" pitchFamily="34" charset="0"/>
              <a:buChar char="•"/>
            </a:pPr>
            <a:r>
              <a:rPr lang="en-US" dirty="0"/>
              <a:t>As a new person in a city people tend to get confused to select a good place which is good and also affordable</a:t>
            </a:r>
          </a:p>
          <a:p>
            <a:pPr marL="285750" indent="-285750">
              <a:buFont typeface="Arial" panose="020B0604020202020204" pitchFamily="34" charset="0"/>
              <a:buChar char="•"/>
            </a:pPr>
            <a:r>
              <a:rPr lang="en-US" dirty="0"/>
              <a:t>This project provide you a map of hotels clustered on the basis of ratings and price </a:t>
            </a:r>
          </a:p>
          <a:p>
            <a:pPr marL="285750" indent="-285750">
              <a:buFont typeface="Arial" panose="020B0604020202020204" pitchFamily="34" charset="0"/>
              <a:buChar char="•"/>
            </a:pPr>
            <a:r>
              <a:rPr lang="en-US" dirty="0"/>
              <a:t>By using this application , one can select their preferred hotel in his surrounding using the map </a:t>
            </a:r>
          </a:p>
        </p:txBody>
      </p:sp>
    </p:spTree>
    <p:extLst>
      <p:ext uri="{BB962C8B-B14F-4D97-AF65-F5344CB8AC3E}">
        <p14:creationId xmlns:p14="http://schemas.microsoft.com/office/powerpoint/2010/main" val="97197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DATA COLLECTING</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4294967295"/>
          </p:nvPr>
        </p:nvSpPr>
        <p:spPr>
          <a:xfrm>
            <a:off x="887896" y="1722784"/>
            <a:ext cx="10058400" cy="4046468"/>
          </a:xfrm>
        </p:spPr>
        <p:txBody>
          <a:bodyPr>
            <a:normAutofit/>
          </a:bodyPr>
          <a:lstStyle/>
          <a:p>
            <a:r>
              <a:rPr lang="en-US" b="1" dirty="0"/>
              <a:t>Foursquare API:  </a:t>
            </a:r>
            <a:r>
              <a:rPr lang="en-US" dirty="0"/>
              <a:t>Here we have fetched data of hotels in Hyderabad. </a:t>
            </a:r>
          </a:p>
          <a:p>
            <a:r>
              <a:rPr lang="en-US" dirty="0"/>
              <a:t>From foursquare API we got following columns of data which we have to clean</a:t>
            </a:r>
          </a:p>
          <a:p>
            <a:r>
              <a:rPr lang="en-US" dirty="0"/>
              <a:t>'categories', '</a:t>
            </a:r>
            <a:r>
              <a:rPr lang="en-US" dirty="0" err="1"/>
              <a:t>hasPerk</a:t>
            </a:r>
            <a:r>
              <a:rPr lang="en-US" dirty="0"/>
              <a:t>', 'id', '</a:t>
            </a:r>
            <a:r>
              <a:rPr lang="en-US" dirty="0" err="1"/>
              <a:t>location.address</a:t>
            </a:r>
            <a:r>
              <a:rPr lang="en-US" dirty="0"/>
              <a:t>', 'location.cc','</a:t>
            </a:r>
            <a:r>
              <a:rPr lang="en-US" dirty="0" err="1"/>
              <a:t>location.city</a:t>
            </a:r>
            <a:r>
              <a:rPr lang="en-US" dirty="0"/>
              <a:t>', '</a:t>
            </a:r>
            <a:r>
              <a:rPr lang="en-US" dirty="0" err="1"/>
              <a:t>location.country</a:t>
            </a:r>
            <a:r>
              <a:rPr lang="en-US" dirty="0"/>
              <a:t>', 'location.</a:t>
            </a:r>
            <a:r>
              <a:rPr lang="en-US" dirty="0" err="1"/>
              <a:t>crossStreet</a:t>
            </a:r>
            <a:r>
              <a:rPr lang="en-US" dirty="0"/>
              <a:t>','</a:t>
            </a:r>
            <a:r>
              <a:rPr lang="en-US" dirty="0" err="1"/>
              <a:t>location.distance</a:t>
            </a:r>
            <a:r>
              <a:rPr lang="en-US" dirty="0"/>
              <a:t>', 'location.</a:t>
            </a:r>
            <a:r>
              <a:rPr lang="en-US" dirty="0" err="1"/>
              <a:t>formattedAddress</a:t>
            </a:r>
            <a:r>
              <a:rPr lang="en-US" dirty="0"/>
              <a:t>','</a:t>
            </a:r>
            <a:r>
              <a:rPr lang="en-US" dirty="0" err="1"/>
              <a:t>location.labeledLatLngs</a:t>
            </a:r>
            <a:r>
              <a:rPr lang="en-US" dirty="0"/>
              <a:t>', '</a:t>
            </a:r>
            <a:r>
              <a:rPr lang="en-US" dirty="0" err="1"/>
              <a:t>location.lat</a:t>
            </a:r>
            <a:r>
              <a:rPr lang="en-US" dirty="0"/>
              <a:t>', 'location.</a:t>
            </a:r>
            <a:r>
              <a:rPr lang="en-US" dirty="0" err="1"/>
              <a:t>lng</a:t>
            </a:r>
            <a:r>
              <a:rPr lang="en-US" dirty="0"/>
              <a:t>','</a:t>
            </a:r>
            <a:r>
              <a:rPr lang="en-US" dirty="0" err="1"/>
              <a:t>location.postalCode</a:t>
            </a:r>
            <a:r>
              <a:rPr lang="en-US" dirty="0"/>
              <a:t>', '</a:t>
            </a:r>
            <a:r>
              <a:rPr lang="en-US" dirty="0" err="1"/>
              <a:t>location.state</a:t>
            </a:r>
            <a:r>
              <a:rPr lang="en-US" dirty="0"/>
              <a:t>', 'name', '</a:t>
            </a:r>
            <a:r>
              <a:rPr lang="en-US" dirty="0" err="1"/>
              <a:t>referralId</a:t>
            </a:r>
            <a:r>
              <a:rPr lang="en-US" dirty="0"/>
              <a:t>’</a:t>
            </a:r>
          </a:p>
          <a:p>
            <a:endParaRPr lang="en-US" b="1" dirty="0"/>
          </a:p>
          <a:p>
            <a:r>
              <a:rPr lang="en-US" b="1" dirty="0"/>
              <a:t>Zomato API: </a:t>
            </a:r>
            <a:r>
              <a:rPr lang="en-US" dirty="0"/>
              <a:t>From this we fetch useful information like ratings, price etc.</a:t>
            </a:r>
          </a:p>
          <a:p>
            <a:pPr marL="0" indent="0">
              <a:buNone/>
            </a:pPr>
            <a:endParaRPr lang="en-US" b="1" dirty="0"/>
          </a:p>
        </p:txBody>
      </p:sp>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E87A3F5C-BC54-4B2F-A7D7-2DB7EEEAE914}"/>
              </a:ext>
            </a:extLst>
          </p:cNvPr>
          <p:cNvSpPr>
            <a:spLocks noGrp="1"/>
          </p:cNvSpPr>
          <p:nvPr>
            <p:ph idx="1"/>
          </p:nvPr>
        </p:nvSpPr>
        <p:spPr>
          <a:xfrm>
            <a:off x="1097280" y="2054086"/>
            <a:ext cx="7980459" cy="3815005"/>
          </a:xfrm>
        </p:spPr>
        <p:txBody>
          <a:bodyPr/>
          <a:lstStyle/>
          <a:p>
            <a:pPr marL="457200" lvl="0" indent="-323850">
              <a:spcBef>
                <a:spcPts val="0"/>
              </a:spcBef>
              <a:spcAft>
                <a:spcPts val="0"/>
              </a:spcAft>
              <a:buSzPts val="1500"/>
              <a:buChar char="●"/>
            </a:pPr>
            <a:r>
              <a:rPr lang="en-US" dirty="0"/>
              <a:t>Data collected from foursquare API includes some unwanted and incomplete data </a:t>
            </a:r>
          </a:p>
          <a:p>
            <a:pPr marL="457200" lvl="0" indent="-323850">
              <a:spcBef>
                <a:spcPts val="0"/>
              </a:spcBef>
              <a:spcAft>
                <a:spcPts val="0"/>
              </a:spcAft>
              <a:buSzPts val="1500"/>
              <a:buChar char="●"/>
            </a:pPr>
            <a:r>
              <a:rPr lang="en-US" dirty="0"/>
              <a:t>I have dropped some unwanted columns from the API data </a:t>
            </a:r>
          </a:p>
          <a:p>
            <a:pPr marL="457200" lvl="0" indent="-323850">
              <a:spcBef>
                <a:spcPts val="0"/>
              </a:spcBef>
              <a:spcAft>
                <a:spcPts val="0"/>
              </a:spcAft>
              <a:buSzPts val="1500"/>
              <a:buChar char="●"/>
            </a:pPr>
            <a:r>
              <a:rPr lang="en-US" dirty="0"/>
              <a:t>After cleaning the data , merged the both dataset and made a new data set for further process</a:t>
            </a:r>
          </a:p>
          <a:p>
            <a:pPr marL="457200" lvl="0" indent="-323850">
              <a:spcBef>
                <a:spcPts val="0"/>
              </a:spcBef>
              <a:spcAft>
                <a:spcPts val="0"/>
              </a:spcAft>
              <a:buSzPts val="1500"/>
              <a:buChar char="●"/>
            </a:pPr>
            <a:r>
              <a:rPr lang="en-US" dirty="0"/>
              <a:t>Now some venues are dropped whose latitude and longitude aren’t matched in foursquare data and Zomato data</a:t>
            </a:r>
          </a:p>
          <a:p>
            <a:pPr marL="457200" indent="-323850">
              <a:spcBef>
                <a:spcPts val="0"/>
              </a:spcBef>
              <a:spcAft>
                <a:spcPts val="0"/>
              </a:spcAft>
              <a:buSzPts val="1500"/>
              <a:buFont typeface="Calibri" panose="020F0502020204030204" pitchFamily="34" charset="0"/>
              <a:buChar char="●"/>
            </a:pPr>
            <a:r>
              <a:rPr lang="en-US" dirty="0"/>
              <a:t>There are some mismatched data between Zomato and foursquare data which I have dropped manually.</a:t>
            </a:r>
          </a:p>
          <a:p>
            <a:pPr marL="457200" lvl="0" indent="-323850">
              <a:spcBef>
                <a:spcPts val="0"/>
              </a:spcBef>
              <a:spcAft>
                <a:spcPts val="0"/>
              </a:spcAft>
              <a:buSzPts val="1500"/>
              <a:buChar char="●"/>
            </a:pPr>
            <a:r>
              <a:rPr lang="en-US" dirty="0"/>
              <a:t>Now we got our cleaned dataset which contains 22 venues</a:t>
            </a:r>
          </a:p>
          <a:p>
            <a:pPr marL="457200" lvl="0" indent="-323850">
              <a:spcBef>
                <a:spcPts val="0"/>
              </a:spcBef>
              <a:spcAft>
                <a:spcPts val="0"/>
              </a:spcAft>
              <a:buSzPts val="150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70740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3ADFC9E0-B255-43B2-B436-F2067A43C5CC}"/>
              </a:ext>
            </a:extLst>
          </p:cNvPr>
          <p:cNvSpPr>
            <a:spLocks noGrp="1"/>
          </p:cNvSpPr>
          <p:nvPr>
            <p:ph idx="1"/>
          </p:nvPr>
        </p:nvSpPr>
        <p:spPr/>
        <p:txBody>
          <a:bodyPr/>
          <a:lstStyle/>
          <a:p>
            <a:r>
              <a:rPr lang="en-US" dirty="0"/>
              <a:t>Now from the cleaned dataset we select some particular columns for further clustering. The first 10 elements of new dataset is </a:t>
            </a:r>
          </a:p>
          <a:p>
            <a:endParaRPr lang="en-US" dirty="0"/>
          </a:p>
          <a:p>
            <a:endParaRPr lang="en-US" dirty="0"/>
          </a:p>
        </p:txBody>
      </p:sp>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p:txBody>
          <a:bodyPr>
            <a:normAutofit/>
          </a:bodyPr>
          <a:lstStyle/>
          <a:p>
            <a:r>
              <a:rPr lang="en-US" sz="3600" dirty="0"/>
              <a:t>New Dataset</a:t>
            </a:r>
          </a:p>
        </p:txBody>
      </p:sp>
      <p:pic>
        <p:nvPicPr>
          <p:cNvPr id="16" name="Picture 15">
            <a:extLst>
              <a:ext uri="{FF2B5EF4-FFF2-40B4-BE49-F238E27FC236}">
                <a16:creationId xmlns:a16="http://schemas.microsoft.com/office/drawing/2014/main" id="{C0FC62CE-940E-478A-B96F-662B985C2CCE}"/>
              </a:ext>
            </a:extLst>
          </p:cNvPr>
          <p:cNvPicPr>
            <a:picLocks noChangeAspect="1"/>
          </p:cNvPicPr>
          <p:nvPr/>
        </p:nvPicPr>
        <p:blipFill>
          <a:blip r:embed="rId2"/>
          <a:stretch>
            <a:fillRect/>
          </a:stretch>
        </p:blipFill>
        <p:spPr>
          <a:xfrm>
            <a:off x="1097280" y="2822713"/>
            <a:ext cx="9782755" cy="2782958"/>
          </a:xfrm>
          <a:prstGeom prst="rect">
            <a:avLst/>
          </a:prstGeom>
        </p:spPr>
      </p:pic>
    </p:spTree>
    <p:extLst>
      <p:ext uri="{BB962C8B-B14F-4D97-AF65-F5344CB8AC3E}">
        <p14:creationId xmlns:p14="http://schemas.microsoft.com/office/powerpoint/2010/main" val="164038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861391" y="942871"/>
            <a:ext cx="10294289" cy="587584"/>
          </a:xfrm>
        </p:spPr>
        <p:txBody>
          <a:bodyPr/>
          <a:lstStyle/>
          <a:p>
            <a:r>
              <a:rPr lang="en-US" dirty="0"/>
              <a:t>CLUSTERING</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a:xfrm>
            <a:off x="948855" y="1973589"/>
            <a:ext cx="7916849" cy="3941540"/>
          </a:xfrm>
        </p:spPr>
        <p:txBody>
          <a:bodyPr/>
          <a:lstStyle/>
          <a:p>
            <a:pPr marL="0" indent="0">
              <a:buNone/>
            </a:pPr>
            <a:r>
              <a:rPr lang="en-US" dirty="0"/>
              <a:t>We Cluster the data into 3 clusters on the basis of ratings and average price</a:t>
            </a:r>
          </a:p>
          <a:p>
            <a:r>
              <a:rPr lang="en-US" dirty="0"/>
              <a:t>CLUSTER_0 -  1</a:t>
            </a:r>
            <a:r>
              <a:rPr lang="en-US" baseline="30000" dirty="0"/>
              <a:t>st</a:t>
            </a:r>
            <a:r>
              <a:rPr lang="en-US" dirty="0"/>
              <a:t> cluster contains 6 venues whose average price was very low when compared to other hotels .Mostly it’s in between 50- 200</a:t>
            </a:r>
          </a:p>
          <a:p>
            <a:r>
              <a:rPr lang="en-US" dirty="0"/>
              <a:t>CLUSTER_1 -  2</a:t>
            </a:r>
            <a:r>
              <a:rPr lang="en-US" baseline="30000" dirty="0"/>
              <a:t>nd</a:t>
            </a:r>
            <a:r>
              <a:rPr lang="en-US" dirty="0"/>
              <a:t> cluster contains 6 hotels whose average price was very high when compared other hotels. Mostly it’s in between 200 to 300</a:t>
            </a:r>
          </a:p>
          <a:p>
            <a:r>
              <a:rPr lang="en-US" dirty="0"/>
              <a:t>CLUSTER_2 - 3</a:t>
            </a:r>
            <a:r>
              <a:rPr lang="en-US" baseline="30000" dirty="0"/>
              <a:t>rd</a:t>
            </a:r>
            <a:r>
              <a:rPr lang="en-US" dirty="0"/>
              <a:t> cluster contains 12 hotels whose average price was moderate  Mostly it’s more than 300</a:t>
            </a:r>
          </a:p>
          <a:p>
            <a:r>
              <a:rPr lang="en-US" dirty="0"/>
              <a:t>BLACK MARKED HOTELS – CLUSTER_0</a:t>
            </a:r>
          </a:p>
          <a:p>
            <a:r>
              <a:rPr lang="en-US" dirty="0"/>
              <a:t>RED MARKED HOTELS – CLUSTER_1</a:t>
            </a:r>
          </a:p>
          <a:p>
            <a:r>
              <a:rPr lang="en-US" dirty="0"/>
              <a:t>BLUE MARKED HOTELS – CLUSTER_1</a:t>
            </a:r>
          </a:p>
          <a:p>
            <a:endParaRPr lang="en-US" dirty="0"/>
          </a:p>
        </p:txBody>
      </p:sp>
    </p:spTree>
    <p:extLst>
      <p:ext uri="{BB962C8B-B14F-4D97-AF65-F5344CB8AC3E}">
        <p14:creationId xmlns:p14="http://schemas.microsoft.com/office/powerpoint/2010/main" val="417620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a:xfrm>
            <a:off x="848139" y="942871"/>
            <a:ext cx="10307541" cy="587584"/>
          </a:xfrm>
        </p:spPr>
        <p:txBody>
          <a:bodyPr/>
          <a:lstStyle/>
          <a:p>
            <a:r>
              <a:rPr lang="en-US" dirty="0"/>
              <a:t>CLUSTER VISUALIZING</a:t>
            </a:r>
          </a:p>
        </p:txBody>
      </p:sp>
      <p:pic>
        <p:nvPicPr>
          <p:cNvPr id="7" name="Content Placeholder 6">
            <a:extLst>
              <a:ext uri="{FF2B5EF4-FFF2-40B4-BE49-F238E27FC236}">
                <a16:creationId xmlns:a16="http://schemas.microsoft.com/office/drawing/2014/main" id="{0DE232DA-4BB1-4466-8019-BD312BBA8014}"/>
              </a:ext>
            </a:extLst>
          </p:cNvPr>
          <p:cNvPicPr>
            <a:picLocks noGrp="1" noChangeAspect="1"/>
          </p:cNvPicPr>
          <p:nvPr>
            <p:ph sz="half" idx="2"/>
          </p:nvPr>
        </p:nvPicPr>
        <p:blipFill>
          <a:blip r:embed="rId2"/>
          <a:stretch>
            <a:fillRect/>
          </a:stretch>
        </p:blipFill>
        <p:spPr>
          <a:xfrm>
            <a:off x="847822" y="1530455"/>
            <a:ext cx="10307541" cy="4384673"/>
          </a:xfrm>
        </p:spPr>
      </p:pic>
    </p:spTree>
    <p:extLst>
      <p:ext uri="{BB962C8B-B14F-4D97-AF65-F5344CB8AC3E}">
        <p14:creationId xmlns:p14="http://schemas.microsoft.com/office/powerpoint/2010/main" val="317115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110532" y="942871"/>
            <a:ext cx="10058400" cy="587584"/>
          </a:xfrm>
          <a:prstGeom prst="rect">
            <a:avLst/>
          </a:prstGeom>
        </p:spPr>
        <p:txBody>
          <a:bodyPr anchor="ctr">
            <a:normAutofit/>
          </a:bodyPr>
          <a:lstStyle/>
          <a:p>
            <a:r>
              <a:rPr lang="en-US" dirty="0"/>
              <a:t>Conclusion and future direction</a:t>
            </a:r>
          </a:p>
        </p:txBody>
      </p:sp>
      <p:sp>
        <p:nvSpPr>
          <p:cNvPr id="4" name="Content Placeholder 3">
            <a:extLst>
              <a:ext uri="{FF2B5EF4-FFF2-40B4-BE49-F238E27FC236}">
                <a16:creationId xmlns:a16="http://schemas.microsoft.com/office/drawing/2014/main" id="{3AB419B1-4AF2-4D46-A54A-A7850262BD26}"/>
              </a:ext>
            </a:extLst>
          </p:cNvPr>
          <p:cNvSpPr>
            <a:spLocks noGrp="1"/>
          </p:cNvSpPr>
          <p:nvPr>
            <p:ph idx="1"/>
          </p:nvPr>
        </p:nvSpPr>
        <p:spPr/>
        <p:txBody>
          <a:bodyPr>
            <a:normAutofit lnSpcReduction="10000"/>
          </a:bodyPr>
          <a:lstStyle/>
          <a:p>
            <a:r>
              <a:rPr lang="en-US" dirty="0"/>
              <a:t>So the whole process was to collect data from both API’s, merge them and clean data just by keeping the required data. After cleaning, clustering the data such that we cluster the similar hotels on the basis of their ratings and average price. This application will help people who are in Hyderabad and want to go to a hotel and who wants to check whether the hotel is good and affordable or not.</a:t>
            </a:r>
          </a:p>
          <a:p>
            <a:r>
              <a:rPr lang="en-US" b="1" dirty="0"/>
              <a:t>Further Improvisations: </a:t>
            </a:r>
            <a:r>
              <a:rPr lang="en-US" dirty="0"/>
              <a:t>Instead of giving the Hyderabad location details, we can use geocoder to find the live location and calculate the hospitals nearby, this was this application is not restricted to Hyderabad and can be used anywhere in this world </a:t>
            </a:r>
          </a:p>
          <a:p>
            <a:r>
              <a:rPr lang="en-US"/>
              <a:t>                                                     THANK YOU.</a:t>
            </a:r>
            <a:endParaRPr lang="en-US" dirty="0"/>
          </a:p>
        </p:txBody>
      </p:sp>
    </p:spTree>
    <p:extLst>
      <p:ext uri="{BB962C8B-B14F-4D97-AF65-F5344CB8AC3E}">
        <p14:creationId xmlns:p14="http://schemas.microsoft.com/office/powerpoint/2010/main" val="1191027962"/>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49</TotalTime>
  <Words>547</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RetrospectVTI</vt:lpstr>
      <vt:lpstr>HOTELS IN HYDERABADD</vt:lpstr>
      <vt:lpstr>OUTLINE</vt:lpstr>
      <vt:lpstr>introduction</vt:lpstr>
      <vt:lpstr>DATA COLLECTING</vt:lpstr>
      <vt:lpstr>DATA CLEANING</vt:lpstr>
      <vt:lpstr>New Dataset</vt:lpstr>
      <vt:lpstr>CLUSTERING</vt:lpstr>
      <vt:lpstr>CLUSTER VISUALIZING</vt:lpstr>
      <vt:lpstr>Conclusion and future 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HOTELS IN HYDERABADD</dc:title>
  <dc:creator>Vishnu Teja</dc:creator>
  <cp:lastModifiedBy>Vishnu Teja</cp:lastModifiedBy>
  <cp:revision>6</cp:revision>
  <dcterms:created xsi:type="dcterms:W3CDTF">2020-07-21T11:08:10Z</dcterms:created>
  <dcterms:modified xsi:type="dcterms:W3CDTF">2020-07-21T11:57:47Z</dcterms:modified>
</cp:coreProperties>
</file>