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D014F0-A338-4C16-A356-E011D8BB5272}">
  <a:tblStyle styleId="{89D014F0-A338-4C16-A356-E011D8BB52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5b615a8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5b615a8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5b615a8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5b615a8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5b615a8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5b615a8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a5b615a8b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a5b615a8b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5b615a8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5b615a8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5b615a8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a5b615a8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2250" y="1946775"/>
            <a:ext cx="87159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" sz="2647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536">
                <a:latin typeface="Calibri"/>
                <a:ea typeface="Calibri"/>
                <a:cs typeface="Calibri"/>
                <a:sym typeface="Calibri"/>
              </a:rPr>
              <a:t>group 13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Title: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Employee-Resource-Management System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428100" y="3997075"/>
            <a:ext cx="87159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>
                <a:latin typeface="Calibri"/>
                <a:ea typeface="Calibri"/>
                <a:cs typeface="Calibri"/>
                <a:sym typeface="Calibri"/>
              </a:rPr>
              <a:t>Sai Sri Raj Nallam (U687F297)</a:t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>
                <a:latin typeface="Calibri"/>
                <a:ea typeface="Calibri"/>
                <a:cs typeface="Calibri"/>
                <a:sym typeface="Calibri"/>
              </a:rPr>
              <a:t>Bala Hari Vishnu Tommandru ( T766R559 )</a:t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>
                <a:latin typeface="Calibri"/>
                <a:ea typeface="Calibri"/>
                <a:cs typeface="Calibri"/>
                <a:sym typeface="Calibri"/>
              </a:rPr>
              <a:t>Ganji Vani ( Q957Z927 )</a:t>
            </a:r>
            <a:endParaRPr sz="18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72250" y="363225"/>
            <a:ext cx="87159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CS665 : Introduction to Database systems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About Database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This is  an Employee R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esource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Management System.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lightweight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GUI system software application designed for management of employees and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work in an organization.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Here an organization HR or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practitioner can see the names of employees and their working departments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He/she can access the details of employees and their departments and also have access to delete any employee records.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-continue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This database Model is a management tool that helps organisation to create </a:t>
            </a: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 profiles and departments and assign them to respective departments .</a:t>
            </a:r>
            <a:endParaRPr sz="2400">
              <a:solidFill>
                <a:srgbClr val="0E11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We can update the </a:t>
            </a: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 information and </a:t>
            </a: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 departments.</a:t>
            </a:r>
            <a:endParaRPr sz="2400">
              <a:solidFill>
                <a:srgbClr val="0E11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E1116"/>
                </a:solidFill>
                <a:latin typeface="Calibri"/>
                <a:ea typeface="Calibri"/>
                <a:cs typeface="Calibri"/>
                <a:sym typeface="Calibri"/>
              </a:rPr>
              <a:t>we have used 4 tables to handle this system</a:t>
            </a:r>
            <a:endParaRPr sz="2400">
              <a:solidFill>
                <a:srgbClr val="0E11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Technologies used: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Programming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 language:  Python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UI software : Python - Tkinter module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Database :  MySQL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Repository :  GitHub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82300" y="164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ER diagram for Employee </a:t>
            </a:r>
            <a:r>
              <a:rPr lang="en" sz="2500"/>
              <a:t>Resource</a:t>
            </a:r>
            <a:r>
              <a:rPr lang="en" sz="2500"/>
              <a:t> </a:t>
            </a:r>
            <a:r>
              <a:rPr lang="en" sz="2500"/>
              <a:t>Management</a:t>
            </a:r>
            <a:r>
              <a:rPr lang="en" sz="2500"/>
              <a:t> system</a:t>
            </a:r>
            <a:endParaRPr sz="25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632425"/>
            <a:ext cx="9070800" cy="4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2" y="1102350"/>
            <a:ext cx="4190524" cy="33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4132050" y="1017925"/>
            <a:ext cx="4938900" cy="37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E1116"/>
              </a:buClr>
              <a:buSzPts val="1600"/>
              <a:buChar char="●"/>
            </a:pPr>
            <a:r>
              <a:rPr b="1" lang="en" sz="1600">
                <a:solidFill>
                  <a:srgbClr val="0E1116"/>
                </a:solidFill>
              </a:rPr>
              <a:t>One-to-Many relationship between Employees and Employee_Projects tables</a:t>
            </a:r>
            <a:endParaRPr b="1" sz="1600">
              <a:solidFill>
                <a:srgbClr val="0E1116"/>
              </a:solidFill>
            </a:endParaRPr>
          </a:p>
          <a:p>
            <a:pPr indent="-330200" lvl="0" marL="457200" marR="38100" rtl="0" algn="l"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1600"/>
              <a:buChar char="●"/>
            </a:pPr>
            <a:r>
              <a:rPr b="1" lang="en" sz="1600">
                <a:solidFill>
                  <a:srgbClr val="0E1116"/>
                </a:solidFill>
              </a:rPr>
              <a:t>One-to-Many relationship between Projects and Employee_Projects tables:</a:t>
            </a:r>
            <a:endParaRPr b="1" sz="1600">
              <a:solidFill>
                <a:srgbClr val="0E1116"/>
              </a:solidFill>
            </a:endParaRPr>
          </a:p>
          <a:p>
            <a:pPr indent="-330200" lvl="0" marL="457200" marR="38100" rtl="0" algn="l"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1600"/>
              <a:buChar char="●"/>
            </a:pPr>
            <a:r>
              <a:rPr b="1" lang="en" sz="1600">
                <a:solidFill>
                  <a:srgbClr val="0E1116"/>
                </a:solidFill>
              </a:rPr>
              <a:t>Many-to-One relationship between Employees and Departments tables:</a:t>
            </a:r>
            <a:endParaRPr b="1" sz="1600">
              <a:solidFill>
                <a:srgbClr val="0E1116"/>
              </a:solidFill>
            </a:endParaRPr>
          </a:p>
          <a:p>
            <a:pPr indent="-330200" lvl="0" marL="457200" marR="38100" rtl="0" algn="l">
              <a:spcBef>
                <a:spcPts val="0"/>
              </a:spcBef>
              <a:spcAft>
                <a:spcPts val="0"/>
              </a:spcAft>
              <a:buClr>
                <a:srgbClr val="0E1116"/>
              </a:buClr>
              <a:buSzPts val="1600"/>
              <a:buChar char="●"/>
            </a:pPr>
            <a:r>
              <a:rPr b="1" lang="en" sz="1600">
                <a:solidFill>
                  <a:srgbClr val="0E1116"/>
                </a:solidFill>
              </a:rPr>
              <a:t>One-to-One or Many-to-One relationship between Employees and Departments table</a:t>
            </a:r>
            <a:r>
              <a:rPr b="1" lang="en" sz="1600">
                <a:solidFill>
                  <a:srgbClr val="0E1116"/>
                </a:solidFill>
                <a:highlight>
                  <a:srgbClr val="FFFFFF"/>
                </a:highlight>
              </a:rPr>
              <a:t>s:</a:t>
            </a:r>
            <a:endParaRPr b="1" sz="16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5150" y="-81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Team Members Contribution:</a:t>
            </a:r>
            <a:endParaRPr sz="21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55150" y="3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{89D014F0-A338-4C16-A356-E011D8BB5272}</a:tableStyleId>
              </a:tblPr>
              <a:tblGrid>
                <a:gridCol w="2773700"/>
                <a:gridCol w="6155200"/>
              </a:tblGrid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members name  (wsu id)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Contribution (%) and work accomplishments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Sai Sri Raj Nallam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(U687F297)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(33.33%)</a:t>
                      </a:r>
                      <a:endParaRPr b="1" sz="1700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DB creation using MySQL.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Front end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GUI design and </a:t>
                      </a:r>
                      <a:r>
                        <a:rPr lang="en"/>
                        <a:t> operations of predefined SQL queries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Subqueries) </a:t>
                      </a:r>
                      <a:r>
                        <a:rPr lang="en"/>
                        <a:t>in Database application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end GUI design and operation for Inserting data,display of  Tables of the database application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Bala Hari Vishnu Tommandru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 (T766R559 )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(33.33%)</a:t>
                      </a:r>
                      <a:endParaRPr b="1" sz="1700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Creation of repository in Github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end GUI design for CRUD operations in Database application,Subqueries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Time to Time Verification and validation  of all the operations (both front end and DB)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Ganji Vani ( Q957Z927 )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(33.33%)</a:t>
                      </a:r>
                      <a:endParaRPr b="1" sz="1700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Concept and Idea for database design</a:t>
                      </a:r>
                      <a:r>
                        <a:rPr lang="en"/>
                        <a:t> of project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Overall layout and design of GUI front end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different modules and their operations for GUI application.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35725" y="563725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100"/>
              <a:t>Thank you</a:t>
            </a:r>
            <a:endParaRPr b="1"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