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4"/>
  </p:sldMasterIdLst>
  <p:notesMasterIdLst>
    <p:notesMasterId r:id="rId38"/>
  </p:notesMasterIdLst>
  <p:sldIdLst>
    <p:sldId id="335" r:id="rId5"/>
    <p:sldId id="343" r:id="rId6"/>
    <p:sldId id="355" r:id="rId7"/>
    <p:sldId id="342" r:id="rId8"/>
    <p:sldId id="357" r:id="rId9"/>
    <p:sldId id="358" r:id="rId10"/>
    <p:sldId id="360" r:id="rId11"/>
    <p:sldId id="365" r:id="rId12"/>
    <p:sldId id="361" r:id="rId13"/>
    <p:sldId id="362" r:id="rId14"/>
    <p:sldId id="364" r:id="rId15"/>
    <p:sldId id="366" r:id="rId16"/>
    <p:sldId id="367" r:id="rId17"/>
    <p:sldId id="368" r:id="rId18"/>
    <p:sldId id="369" r:id="rId19"/>
    <p:sldId id="370" r:id="rId20"/>
    <p:sldId id="371" r:id="rId21"/>
    <p:sldId id="372" r:id="rId22"/>
    <p:sldId id="373" r:id="rId23"/>
    <p:sldId id="375" r:id="rId24"/>
    <p:sldId id="388" r:id="rId25"/>
    <p:sldId id="387" r:id="rId26"/>
    <p:sldId id="386" r:id="rId27"/>
    <p:sldId id="389" r:id="rId28"/>
    <p:sldId id="376" r:id="rId29"/>
    <p:sldId id="377" r:id="rId30"/>
    <p:sldId id="380" r:id="rId31"/>
    <p:sldId id="381" r:id="rId32"/>
    <p:sldId id="382" r:id="rId33"/>
    <p:sldId id="384" r:id="rId34"/>
    <p:sldId id="383" r:id="rId35"/>
    <p:sldId id="379" r:id="rId36"/>
    <p:sldId id="38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85" d="100"/>
          <a:sy n="85" d="100"/>
        </p:scale>
        <p:origin x="590" y="53"/>
      </p:cViewPr>
      <p:guideLst>
        <p:guide orient="horz" pos="3672"/>
        <p:guide pos="3840"/>
      </p:guideLst>
    </p:cSldViewPr>
  </p:slideViewPr>
  <p:outlineViewPr>
    <p:cViewPr>
      <p:scale>
        <a:sx n="33" d="100"/>
        <a:sy n="33" d="100"/>
      </p:scale>
      <p:origin x="0" y="-106"/>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31DFB3-42E8-9540-92FB-4AE3F4203FE5}"/>
              </a:ext>
              <a:ext uri="{C183D7F6-B498-43B3-948B-1728B52AA6E4}">
                <adec:decorative xmlns:adec="http://schemas.microsoft.com/office/drawing/2017/decorative" val="1"/>
              </a:ext>
            </a:extLst>
          </p:cNvPr>
          <p:cNvSpPr>
            <a:spLocks/>
          </p:cNvSpPr>
          <p:nvPr userDrawn="1"/>
        </p:nvSpPr>
        <p:spPr bwMode="auto">
          <a:xfrm>
            <a:off x="0" y="1"/>
            <a:ext cx="11158847" cy="5824846"/>
          </a:xfrm>
          <a:prstGeom prst="rect">
            <a:avLst/>
          </a:prstGeom>
          <a:solidFill>
            <a:schemeClr val="accent2"/>
          </a:solidFill>
          <a:ln>
            <a:noFill/>
          </a:ln>
        </p:spPr>
        <p:txBody>
          <a:bodyPr rot="0" vert="horz" wrap="square" lIns="91440" tIns="45720" rIns="91440" bIns="45720" anchor="t" anchorCtr="0" upright="1">
            <a:noAutofit/>
          </a:bodyPr>
          <a:lstStyle/>
          <a:p>
            <a:endParaRPr lang="en-US" dirty="0"/>
          </a:p>
        </p:txBody>
      </p:sp>
      <p:cxnSp>
        <p:nvCxnSpPr>
          <p:cNvPr id="6" name="Straight Connector 5">
            <a:extLst>
              <a:ext uri="{FF2B5EF4-FFF2-40B4-BE49-F238E27FC236}">
                <a16:creationId xmlns:a16="http://schemas.microsoft.com/office/drawing/2014/main" id="{F13C1B90-0A14-7B4B-B05B-357A6A88291E}"/>
              </a:ext>
            </a:extLst>
          </p:cNvPr>
          <p:cNvCxnSpPr>
            <a:cxnSpLocks/>
          </p:cNvCxnSpPr>
          <p:nvPr userDrawn="1"/>
        </p:nvCxnSpPr>
        <p:spPr>
          <a:xfrm>
            <a:off x="1036261" y="4159793"/>
            <a:ext cx="10122586" cy="0"/>
          </a:xfrm>
          <a:prstGeom prst="line">
            <a:avLst/>
          </a:prstGeom>
          <a:ln w="127000"/>
        </p:spPr>
        <p:style>
          <a:lnRef idx="1">
            <a:schemeClr val="dk1"/>
          </a:lnRef>
          <a:fillRef idx="0">
            <a:schemeClr val="dk1"/>
          </a:fillRef>
          <a:effectRef idx="0">
            <a:schemeClr val="dk1"/>
          </a:effectRef>
          <a:fontRef idx="minor">
            <a:schemeClr val="tx1"/>
          </a:fontRef>
        </p:style>
      </p:cxnSp>
      <p:sp>
        <p:nvSpPr>
          <p:cNvPr id="12" name="Content Placeholder 10">
            <a:extLst>
              <a:ext uri="{FF2B5EF4-FFF2-40B4-BE49-F238E27FC236}">
                <a16:creationId xmlns:a16="http://schemas.microsoft.com/office/drawing/2014/main" id="{90097E88-8912-8A4F-9D00-BDA132434FE4}"/>
              </a:ext>
            </a:extLst>
          </p:cNvPr>
          <p:cNvSpPr>
            <a:spLocks noGrp="1"/>
          </p:cNvSpPr>
          <p:nvPr>
            <p:ph sz="quarter" idx="11"/>
          </p:nvPr>
        </p:nvSpPr>
        <p:spPr>
          <a:xfrm>
            <a:off x="1033153" y="4728131"/>
            <a:ext cx="7806047" cy="281164"/>
          </a:xfrm>
          <a:prstGeom prst="rect">
            <a:avLst/>
          </a:prstGeom>
        </p:spPr>
        <p:txBody>
          <a:bodyPr lIns="0" tIns="0" rIns="0" bIns="0"/>
          <a:lstStyle>
            <a:lvl1pPr marL="0" indent="0">
              <a:buNone/>
              <a:defRPr sz="1600"/>
            </a:lvl1pPr>
          </a:lstStyle>
          <a:p>
            <a:pPr lvl="0"/>
            <a:r>
              <a:rPr lang="en-US"/>
              <a:t>Click to edit Master text styles</a:t>
            </a:r>
          </a:p>
        </p:txBody>
      </p:sp>
      <p:sp>
        <p:nvSpPr>
          <p:cNvPr id="4" name="Title 3">
            <a:extLst>
              <a:ext uri="{FF2B5EF4-FFF2-40B4-BE49-F238E27FC236}">
                <a16:creationId xmlns:a16="http://schemas.microsoft.com/office/drawing/2014/main" id="{E58E2CE6-6A25-40B9-BD31-82C750738938}"/>
              </a:ext>
            </a:extLst>
          </p:cNvPr>
          <p:cNvSpPr>
            <a:spLocks noGrp="1"/>
          </p:cNvSpPr>
          <p:nvPr>
            <p:ph type="title"/>
          </p:nvPr>
        </p:nvSpPr>
        <p:spPr>
          <a:xfrm>
            <a:off x="976313" y="1656344"/>
            <a:ext cx="7805737" cy="2113466"/>
          </a:xfrm>
          <a:prstGeom prst="rect">
            <a:avLst/>
          </a:prstGeom>
        </p:spPr>
        <p:txBody>
          <a:bodyPr anchor="b"/>
          <a:lstStyle>
            <a:lvl1pPr>
              <a:defRPr sz="6000"/>
            </a:lvl1pPr>
          </a:lstStyle>
          <a:p>
            <a:r>
              <a:rPr lang="en-US"/>
              <a:t>Click to edit Master title style</a:t>
            </a:r>
            <a:endParaRPr lang="en-US" dirty="0"/>
          </a:p>
        </p:txBody>
      </p: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3" name="Content Placeholder 3">
            <a:extLst>
              <a:ext uri="{FF2B5EF4-FFF2-40B4-BE49-F238E27FC236}">
                <a16:creationId xmlns:a16="http://schemas.microsoft.com/office/drawing/2014/main" id="{91C010F4-E1E5-354F-9B4A-6253D3DC2F9C}"/>
              </a:ext>
            </a:extLst>
          </p:cNvPr>
          <p:cNvSpPr>
            <a:spLocks noGrp="1"/>
          </p:cNvSpPr>
          <p:nvPr>
            <p:ph sz="half" idx="2"/>
          </p:nvPr>
        </p:nvSpPr>
        <p:spPr>
          <a:xfrm>
            <a:off x="1036641"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7" name="Content Placeholder 3">
            <a:extLst>
              <a:ext uri="{FF2B5EF4-FFF2-40B4-BE49-F238E27FC236}">
                <a16:creationId xmlns:a16="http://schemas.microsoft.com/office/drawing/2014/main" id="{C2F7C8C0-EB32-3C44-930E-DE05403C543A}"/>
              </a:ext>
            </a:extLst>
          </p:cNvPr>
          <p:cNvSpPr>
            <a:spLocks noGrp="1"/>
          </p:cNvSpPr>
          <p:nvPr>
            <p:ph sz="half" idx="11"/>
          </p:nvPr>
        </p:nvSpPr>
        <p:spPr>
          <a:xfrm>
            <a:off x="6285649"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4" name="Title 1">
            <a:extLst>
              <a:ext uri="{FF2B5EF4-FFF2-40B4-BE49-F238E27FC236}">
                <a16:creationId xmlns:a16="http://schemas.microsoft.com/office/drawing/2014/main" id="{E06473F2-000A-7C44-9048-A0C0D4B652B9}"/>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B6A0597E-7AE3-F242-9DDF-F678A5E11458}"/>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3" name="Text Placeholder 4">
            <a:extLst>
              <a:ext uri="{FF2B5EF4-FFF2-40B4-BE49-F238E27FC236}">
                <a16:creationId xmlns:a16="http://schemas.microsoft.com/office/drawing/2014/main" id="{EAB7162A-656B-3447-976F-951853C325A3}"/>
              </a:ext>
            </a:extLst>
          </p:cNvPr>
          <p:cNvSpPr>
            <a:spLocks noGrp="1"/>
          </p:cNvSpPr>
          <p:nvPr>
            <p:ph type="body" sz="quarter" idx="17"/>
          </p:nvPr>
        </p:nvSpPr>
        <p:spPr>
          <a:xfrm>
            <a:off x="941616" y="2328554"/>
            <a:ext cx="4963884" cy="645284"/>
          </a:xfrm>
          <a:prstGeom prst="rect">
            <a:avLst/>
          </a:prstGeom>
        </p:spPr>
        <p:txBody>
          <a:bodyPr/>
          <a:lstStyle>
            <a:lvl1pPr>
              <a:buNone/>
              <a:defRPr sz="1800" b="1"/>
            </a:lvl1pPr>
          </a:lstStyle>
          <a:p>
            <a:pPr lvl="0"/>
            <a:r>
              <a:rPr lang="en-US"/>
              <a:t>Click to edit Master text styles</a:t>
            </a:r>
          </a:p>
        </p:txBody>
      </p:sp>
      <p:sp>
        <p:nvSpPr>
          <p:cNvPr id="24" name="Text Placeholder 4">
            <a:extLst>
              <a:ext uri="{FF2B5EF4-FFF2-40B4-BE49-F238E27FC236}">
                <a16:creationId xmlns:a16="http://schemas.microsoft.com/office/drawing/2014/main" id="{C8B98E47-9A5A-E54C-A093-86D516AAD0FB}"/>
              </a:ext>
            </a:extLst>
          </p:cNvPr>
          <p:cNvSpPr>
            <a:spLocks noGrp="1"/>
          </p:cNvSpPr>
          <p:nvPr>
            <p:ph type="body" sz="quarter" idx="18"/>
          </p:nvPr>
        </p:nvSpPr>
        <p:spPr>
          <a:xfrm>
            <a:off x="6258199" y="2328554"/>
            <a:ext cx="4868860" cy="645284"/>
          </a:xfrm>
          <a:prstGeom prst="rect">
            <a:avLst/>
          </a:prstGeom>
        </p:spPr>
        <p:txBody>
          <a:bodyPr/>
          <a:lstStyle>
            <a:lvl1pPr>
              <a:buNone/>
              <a:defRPr sz="1800" b="1"/>
            </a:lvl1pPr>
          </a:lstStyle>
          <a:p>
            <a:pPr lvl="0"/>
            <a:r>
              <a:rPr lang="en-US"/>
              <a:t>Click to edit Master text styles</a:t>
            </a:r>
          </a:p>
        </p:txBody>
      </p:sp>
      <p:sp>
        <p:nvSpPr>
          <p:cNvPr id="5" name="Date Placeholder 4">
            <a:extLst>
              <a:ext uri="{FF2B5EF4-FFF2-40B4-BE49-F238E27FC236}">
                <a16:creationId xmlns:a16="http://schemas.microsoft.com/office/drawing/2014/main" id="{18E274C5-9C2D-4A46-AEAE-9DBE1C417477}"/>
              </a:ext>
            </a:extLst>
          </p:cNvPr>
          <p:cNvSpPr>
            <a:spLocks noGrp="1"/>
          </p:cNvSpPr>
          <p:nvPr>
            <p:ph type="dt" sz="half" idx="19"/>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99419017-8DD9-4B28-B0F1-E82FFB8C1DFB}"/>
              </a:ext>
            </a:extLst>
          </p:cNvPr>
          <p:cNvSpPr>
            <a:spLocks noGrp="1"/>
          </p:cNvSpPr>
          <p:nvPr>
            <p:ph type="ftr" sz="quarter" idx="20"/>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BA0BFF08-A844-4449-9EC2-5B6B6C2D62AF}"/>
              </a:ext>
            </a:extLst>
          </p:cNvPr>
          <p:cNvSpPr>
            <a:spLocks noGrp="1"/>
          </p:cNvSpPr>
          <p:nvPr>
            <p:ph type="sldNum" sz="quarter" idx="21"/>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07367541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2476683E-62F2-7746-A136-3A729C70D88C}"/>
              </a:ext>
            </a:extLst>
          </p:cNvPr>
          <p:cNvSpPr>
            <a:spLocks noGrp="1"/>
          </p:cNvSpPr>
          <p:nvPr>
            <p:ph sz="half" idx="2"/>
          </p:nvPr>
        </p:nvSpPr>
        <p:spPr>
          <a:xfrm>
            <a:off x="1036641" y="3052691"/>
            <a:ext cx="307815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7" name="Content Placeholder 3">
            <a:extLst>
              <a:ext uri="{FF2B5EF4-FFF2-40B4-BE49-F238E27FC236}">
                <a16:creationId xmlns:a16="http://schemas.microsoft.com/office/drawing/2014/main" id="{5EF5BDE3-656A-414E-BE18-702CA738A9D2}"/>
              </a:ext>
            </a:extLst>
          </p:cNvPr>
          <p:cNvSpPr>
            <a:spLocks noGrp="1"/>
          </p:cNvSpPr>
          <p:nvPr>
            <p:ph sz="half" idx="11"/>
          </p:nvPr>
        </p:nvSpPr>
        <p:spPr>
          <a:xfrm>
            <a:off x="8039099"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9" name="Content Placeholder 3">
            <a:extLst>
              <a:ext uri="{FF2B5EF4-FFF2-40B4-BE49-F238E27FC236}">
                <a16:creationId xmlns:a16="http://schemas.microsoft.com/office/drawing/2014/main" id="{0EAADDF0-090D-2C4F-BE2D-160C2C550298}"/>
              </a:ext>
            </a:extLst>
          </p:cNvPr>
          <p:cNvSpPr>
            <a:spLocks noGrp="1"/>
          </p:cNvSpPr>
          <p:nvPr>
            <p:ph sz="half" idx="13"/>
          </p:nvPr>
        </p:nvSpPr>
        <p:spPr>
          <a:xfrm>
            <a:off x="4539760"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20" name="Title 1">
            <a:extLst>
              <a:ext uri="{FF2B5EF4-FFF2-40B4-BE49-F238E27FC236}">
                <a16:creationId xmlns:a16="http://schemas.microsoft.com/office/drawing/2014/main" id="{3E0EAFBC-DE77-7648-95EC-91DDA529FAD9}"/>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E2A16A97-402E-8040-9B48-1B6ED23ABC4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6" name="Text Placeholder 4">
            <a:extLst>
              <a:ext uri="{FF2B5EF4-FFF2-40B4-BE49-F238E27FC236}">
                <a16:creationId xmlns:a16="http://schemas.microsoft.com/office/drawing/2014/main" id="{B4BD319C-69C3-3D46-977C-F80FD35E3C6C}"/>
              </a:ext>
            </a:extLst>
          </p:cNvPr>
          <p:cNvSpPr>
            <a:spLocks noGrp="1"/>
          </p:cNvSpPr>
          <p:nvPr>
            <p:ph type="body" sz="quarter" idx="17"/>
          </p:nvPr>
        </p:nvSpPr>
        <p:spPr>
          <a:xfrm>
            <a:off x="941616" y="2328554"/>
            <a:ext cx="3173184" cy="645284"/>
          </a:xfrm>
          <a:prstGeom prst="rect">
            <a:avLst/>
          </a:prstGeom>
        </p:spPr>
        <p:txBody>
          <a:bodyPr/>
          <a:lstStyle>
            <a:lvl1pPr>
              <a:buNone/>
              <a:defRPr sz="1800" b="1">
                <a:latin typeface="+mj-lt"/>
              </a:defRPr>
            </a:lvl1pPr>
          </a:lstStyle>
          <a:p>
            <a:pPr lvl="0"/>
            <a:r>
              <a:rPr lang="en-US"/>
              <a:t>Click to edit Master text styles</a:t>
            </a:r>
          </a:p>
        </p:txBody>
      </p:sp>
      <p:sp>
        <p:nvSpPr>
          <p:cNvPr id="27" name="Text Placeholder 4">
            <a:extLst>
              <a:ext uri="{FF2B5EF4-FFF2-40B4-BE49-F238E27FC236}">
                <a16:creationId xmlns:a16="http://schemas.microsoft.com/office/drawing/2014/main" id="{4F6FB95E-AD0D-3843-8241-AB907F5915CC}"/>
              </a:ext>
            </a:extLst>
          </p:cNvPr>
          <p:cNvSpPr>
            <a:spLocks noGrp="1"/>
          </p:cNvSpPr>
          <p:nvPr>
            <p:ph type="body" sz="quarter" idx="18"/>
          </p:nvPr>
        </p:nvSpPr>
        <p:spPr>
          <a:xfrm>
            <a:off x="4466252" y="2328554"/>
            <a:ext cx="3115409" cy="645284"/>
          </a:xfrm>
          <a:prstGeom prst="rect">
            <a:avLst/>
          </a:prstGeom>
        </p:spPr>
        <p:txBody>
          <a:bodyPr/>
          <a:lstStyle>
            <a:lvl1pPr>
              <a:buNone/>
              <a:defRPr sz="1800" b="1">
                <a:latin typeface="+mj-lt"/>
              </a:defRPr>
            </a:lvl1pPr>
          </a:lstStyle>
          <a:p>
            <a:pPr lvl="0"/>
            <a:r>
              <a:rPr lang="en-US"/>
              <a:t>Click to edit Master text styles</a:t>
            </a:r>
          </a:p>
        </p:txBody>
      </p:sp>
      <p:sp>
        <p:nvSpPr>
          <p:cNvPr id="28" name="Text Placeholder 4">
            <a:extLst>
              <a:ext uri="{FF2B5EF4-FFF2-40B4-BE49-F238E27FC236}">
                <a16:creationId xmlns:a16="http://schemas.microsoft.com/office/drawing/2014/main" id="{CC85BB87-C622-304F-9F58-8716188AA54B}"/>
              </a:ext>
            </a:extLst>
          </p:cNvPr>
          <p:cNvSpPr>
            <a:spLocks noGrp="1"/>
          </p:cNvSpPr>
          <p:nvPr>
            <p:ph type="body" sz="quarter" idx="19"/>
          </p:nvPr>
        </p:nvSpPr>
        <p:spPr>
          <a:xfrm>
            <a:off x="7933114" y="2328554"/>
            <a:ext cx="3115409" cy="645284"/>
          </a:xfrm>
          <a:prstGeom prst="rect">
            <a:avLst/>
          </a:prstGeom>
        </p:spPr>
        <p:txBody>
          <a:bodyPr/>
          <a:lstStyle>
            <a:lvl1pPr>
              <a:buNone/>
              <a:defRPr sz="1800" b="1">
                <a:latin typeface="+mj-lt"/>
              </a:defRPr>
            </a:lvl1pPr>
          </a:lstStyle>
          <a:p>
            <a:pPr lvl="0"/>
            <a:r>
              <a:rPr lang="en-US"/>
              <a:t>Click to edit Master text styles</a:t>
            </a:r>
          </a:p>
        </p:txBody>
      </p:sp>
      <p:sp>
        <p:nvSpPr>
          <p:cNvPr id="5" name="Date Placeholder 4">
            <a:extLst>
              <a:ext uri="{FF2B5EF4-FFF2-40B4-BE49-F238E27FC236}">
                <a16:creationId xmlns:a16="http://schemas.microsoft.com/office/drawing/2014/main" id="{B9C6B0B5-56D6-429D-BC3A-5E501EDADA88}"/>
              </a:ext>
            </a:extLst>
          </p:cNvPr>
          <p:cNvSpPr>
            <a:spLocks noGrp="1"/>
          </p:cNvSpPr>
          <p:nvPr>
            <p:ph type="dt" sz="half" idx="20"/>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7A88DFE9-DB89-4EB9-9FB1-D484EC0C1B58}"/>
              </a:ext>
            </a:extLst>
          </p:cNvPr>
          <p:cNvSpPr>
            <a:spLocks noGrp="1"/>
          </p:cNvSpPr>
          <p:nvPr>
            <p:ph type="ftr" sz="quarter" idx="21"/>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450C09F4-4087-4A1E-B8B8-85A748DC9014}"/>
              </a:ext>
            </a:extLst>
          </p:cNvPr>
          <p:cNvSpPr>
            <a:spLocks noGrp="1"/>
          </p:cNvSpPr>
          <p:nvPr>
            <p:ph type="sldNum" sz="quarter" idx="2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03898064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80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D6FA74B-53F8-584F-85D3-47FB14D40E73}"/>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DC152369-C198-1E48-8F65-F6AC0534DFF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BC8921E4-02B0-3748-9844-933F710058FA}"/>
              </a:ext>
            </a:extLst>
          </p:cNvPr>
          <p:cNvSpPr>
            <a:spLocks noGrp="1"/>
          </p:cNvSpPr>
          <p:nvPr>
            <p:ph type="body" sz="quarter" idx="10"/>
          </p:nvPr>
        </p:nvSpPr>
        <p:spPr>
          <a:xfrm>
            <a:off x="1028700" y="2321923"/>
            <a:ext cx="4876800" cy="3825952"/>
          </a:xfrm>
          <a:prstGeom prst="rect">
            <a:avLst/>
          </a:prstGeom>
        </p:spPr>
        <p:txBody>
          <a:bodyPr/>
          <a:lstStyle>
            <a:lvl1pPr>
              <a:buNone/>
              <a:defRPr sz="1800"/>
            </a:lvl1pPr>
          </a:lstStyle>
          <a:p>
            <a:pPr lvl="0"/>
            <a:r>
              <a:rPr lang="en-US"/>
              <a:t>Click to edit Master text styles</a:t>
            </a:r>
          </a:p>
        </p:txBody>
      </p:sp>
      <p:sp>
        <p:nvSpPr>
          <p:cNvPr id="16" name="Text Placeholder 2">
            <a:extLst>
              <a:ext uri="{FF2B5EF4-FFF2-40B4-BE49-F238E27FC236}">
                <a16:creationId xmlns:a16="http://schemas.microsoft.com/office/drawing/2014/main" id="{43048678-0BD6-C448-8690-BD61FC60950D}"/>
              </a:ext>
            </a:extLst>
          </p:cNvPr>
          <p:cNvSpPr>
            <a:spLocks noGrp="1"/>
          </p:cNvSpPr>
          <p:nvPr>
            <p:ph type="body" sz="quarter" idx="11"/>
          </p:nvPr>
        </p:nvSpPr>
        <p:spPr>
          <a:xfrm>
            <a:off x="6248400" y="2286000"/>
            <a:ext cx="4876800" cy="2746375"/>
          </a:xfrm>
          <a:prstGeom prst="rect">
            <a:avLst/>
          </a:prstGeom>
        </p:spPr>
        <p:txBody>
          <a:bodyPr/>
          <a:lstStyle>
            <a:lvl1pPr>
              <a:buNone/>
              <a:defRPr sz="1800"/>
            </a:lvl1pPr>
          </a:lstStyle>
          <a:p>
            <a:pPr lvl="0"/>
            <a:r>
              <a:rPr lang="en-US"/>
              <a:t>Click to edit Master text styles</a:t>
            </a:r>
          </a:p>
        </p:txBody>
      </p:sp>
      <p:sp>
        <p:nvSpPr>
          <p:cNvPr id="2" name="Date Placeholder 1">
            <a:extLst>
              <a:ext uri="{FF2B5EF4-FFF2-40B4-BE49-F238E27FC236}">
                <a16:creationId xmlns:a16="http://schemas.microsoft.com/office/drawing/2014/main" id="{AAC8134C-ADB9-4E1C-97DD-12E5DE2C7753}"/>
              </a:ext>
            </a:extLst>
          </p:cNvPr>
          <p:cNvSpPr>
            <a:spLocks noGrp="1"/>
          </p:cNvSpPr>
          <p:nvPr>
            <p:ph type="dt" sz="half" idx="12"/>
          </p:nvPr>
        </p:nvSpPr>
        <p:spPr/>
        <p:txBody>
          <a:bodyPr/>
          <a:lstStyle/>
          <a:p>
            <a:r>
              <a:rPr lang="en-US"/>
              <a:t>September 3, 20XX </a:t>
            </a:r>
            <a:endParaRPr lang="en-US" dirty="0"/>
          </a:p>
        </p:txBody>
      </p:sp>
      <p:sp>
        <p:nvSpPr>
          <p:cNvPr id="4" name="Footer Placeholder 3">
            <a:extLst>
              <a:ext uri="{FF2B5EF4-FFF2-40B4-BE49-F238E27FC236}">
                <a16:creationId xmlns:a16="http://schemas.microsoft.com/office/drawing/2014/main" id="{67A0C24D-14BB-46C9-A4C2-DB15E4FB9B2B}"/>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5" name="Slide Number Placeholder 4">
            <a:extLst>
              <a:ext uri="{FF2B5EF4-FFF2-40B4-BE49-F238E27FC236}">
                <a16:creationId xmlns:a16="http://schemas.microsoft.com/office/drawing/2014/main" id="{B033D085-5F13-41E2-9C46-08E3E2846CC8}"/>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333889743"/>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6257107" y="999068"/>
            <a:ext cx="4876800" cy="645284"/>
          </a:xfrm>
          <a:prstGeom prst="rect">
            <a:avLst/>
          </a:prstGeom>
        </p:spPr>
        <p:txBody>
          <a:bodyPr lIns="0" tIns="0" rIns="0" bIns="0" anchor="b"/>
          <a:lstStyle/>
          <a:p>
            <a:r>
              <a:rPr lang="en-US"/>
              <a:t>Click to edit Master title style</a:t>
            </a:r>
            <a:endParaRPr lang="en-US" dirty="0"/>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6257107" y="2286003"/>
            <a:ext cx="4876800" cy="2332729"/>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6261560"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0" y="990600"/>
            <a:ext cx="4837176" cy="4837176"/>
          </a:xfrm>
          <a:prstGeom prst="rect">
            <a:avLst/>
          </a:prstGeom>
        </p:spPr>
        <p:txBody>
          <a:bodyPr/>
          <a:lstStyle/>
          <a:p>
            <a:r>
              <a:rPr lang="en-US"/>
              <a:t>Click icon to add picture</a:t>
            </a:r>
            <a:endParaRPr lang="en-US" dirty="0"/>
          </a:p>
        </p:txBody>
      </p:sp>
      <p:sp>
        <p:nvSpPr>
          <p:cNvPr id="9" name="Content Placeholder 13">
            <a:extLst>
              <a:ext uri="{FF2B5EF4-FFF2-40B4-BE49-F238E27FC236}">
                <a16:creationId xmlns:a16="http://schemas.microsoft.com/office/drawing/2014/main" id="{8B57D363-927D-CE43-AD8A-2F5E6CC59E9F}"/>
              </a:ext>
            </a:extLst>
          </p:cNvPr>
          <p:cNvSpPr>
            <a:spLocks noGrp="1"/>
          </p:cNvSpPr>
          <p:nvPr>
            <p:ph sz="quarter" idx="12"/>
          </p:nvPr>
        </p:nvSpPr>
        <p:spPr>
          <a:xfrm>
            <a:off x="6257107" y="4659581"/>
            <a:ext cx="4876800" cy="543031"/>
          </a:xfrm>
          <a:prstGeom prst="rect">
            <a:avLst/>
          </a:prstGeom>
        </p:spPr>
        <p:txBody>
          <a:bodyPr lIns="0" tIns="0" rIns="0" bIns="0" anchor="t"/>
          <a:lstStyle>
            <a:lvl1pPr marL="0" indent="0">
              <a:buFontTx/>
              <a:buNone/>
              <a:defRPr sz="1600"/>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6" name="Date Placeholder 5">
            <a:extLst>
              <a:ext uri="{FF2B5EF4-FFF2-40B4-BE49-F238E27FC236}">
                <a16:creationId xmlns:a16="http://schemas.microsoft.com/office/drawing/2014/main" id="{DB2FDBC3-20E9-45B6-850D-2F34EA22D1B8}"/>
              </a:ext>
            </a:extLst>
          </p:cNvPr>
          <p:cNvSpPr>
            <a:spLocks noGrp="1"/>
          </p:cNvSpPr>
          <p:nvPr>
            <p:ph type="dt" sz="half" idx="13"/>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BC17A152-7FD0-42FA-9937-8667D4B75152}"/>
              </a:ext>
            </a:extLst>
          </p:cNvPr>
          <p:cNvSpPr>
            <a:spLocks noGrp="1"/>
          </p:cNvSpPr>
          <p:nvPr>
            <p:ph type="ftr" sz="quarter" idx="14"/>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B687AABD-BCAB-4325-8510-954CAAD92A9D}"/>
              </a:ext>
            </a:extLst>
          </p:cNvPr>
          <p:cNvSpPr>
            <a:spLocks noGrp="1"/>
          </p:cNvSpPr>
          <p:nvPr>
            <p:ph type="sldNum" sz="quarter" idx="15"/>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218541589"/>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687ADE-BAA9-634F-96B8-ACF4EE9BDFC7}"/>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286000"/>
            <a:ext cx="7810499" cy="2904530"/>
          </a:xfrm>
          <a:prstGeom prst="rect">
            <a:avLst/>
          </a:prstGeom>
        </p:spPr>
        <p:txBody>
          <a:bodyPr lIns="0" tIns="0" rIns="0" bIns="0"/>
          <a:lstStyle>
            <a:lvl1pPr marL="0" indent="0">
              <a:lnSpc>
                <a:spcPct val="100000"/>
              </a:lnSpc>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cxnSp>
        <p:nvCxnSpPr>
          <p:cNvPr id="11" name="Straight Connector 10">
            <a:extLst>
              <a:ext uri="{FF2B5EF4-FFF2-40B4-BE49-F238E27FC236}">
                <a16:creationId xmlns:a16="http://schemas.microsoft.com/office/drawing/2014/main" id="{BBEC4E73-6A9F-2F46-89D1-559CE56C12BE}"/>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88BFD865-74BB-5B40-8DA8-7D7B921A75F5}"/>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sp>
        <p:nvSpPr>
          <p:cNvPr id="9" name="Date Placeholder 8">
            <a:extLst>
              <a:ext uri="{FF2B5EF4-FFF2-40B4-BE49-F238E27FC236}">
                <a16:creationId xmlns:a16="http://schemas.microsoft.com/office/drawing/2014/main" id="{5A4B708A-874B-4F75-A235-6908EB43FA85}"/>
              </a:ext>
            </a:extLst>
          </p:cNvPr>
          <p:cNvSpPr>
            <a:spLocks noGrp="1"/>
          </p:cNvSpPr>
          <p:nvPr>
            <p:ph type="dt" sz="half" idx="11"/>
          </p:nvPr>
        </p:nvSpPr>
        <p:spPr/>
        <p:txBody>
          <a:bodyPr/>
          <a:lstStyle/>
          <a:p>
            <a:r>
              <a:rPr lang="en-US"/>
              <a:t>September 3, 20XX </a:t>
            </a:r>
            <a:endParaRPr lang="en-US" dirty="0"/>
          </a:p>
        </p:txBody>
      </p:sp>
      <p:sp>
        <p:nvSpPr>
          <p:cNvPr id="13" name="Footer Placeholder 12">
            <a:extLst>
              <a:ext uri="{FF2B5EF4-FFF2-40B4-BE49-F238E27FC236}">
                <a16:creationId xmlns:a16="http://schemas.microsoft.com/office/drawing/2014/main" id="{71D589B3-67A1-4B39-9EEF-2FB7AB10ECED}"/>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14" name="Slide Number Placeholder 13">
            <a:extLst>
              <a:ext uri="{FF2B5EF4-FFF2-40B4-BE49-F238E27FC236}">
                <a16:creationId xmlns:a16="http://schemas.microsoft.com/office/drawing/2014/main" id="{F5D91E6B-55B5-4092-AD3B-F7E1FD004599}"/>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711631227"/>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1028700" y="999068"/>
            <a:ext cx="4876800" cy="645284"/>
          </a:xfrm>
          <a:prstGeom prst="rect">
            <a:avLst/>
          </a:prstGeom>
        </p:spPr>
        <p:txBody>
          <a:bodyPr lIns="0" tIns="0" rIns="0" bIns="0" anchor="b"/>
          <a:lstStyle/>
          <a:p>
            <a:r>
              <a:rPr lang="en-US"/>
              <a:t>Click to edit Master title style</a:t>
            </a:r>
            <a:endParaRPr lang="en-US" dirty="0"/>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1028700" y="2286003"/>
            <a:ext cx="4876800" cy="3568696"/>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1033153"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7354824" y="990600"/>
            <a:ext cx="4837176" cy="4837176"/>
          </a:xfrm>
          <a:prstGeom prst="rect">
            <a:avLst/>
          </a:prstGeom>
        </p:spPr>
        <p:txBody>
          <a:bodyPr/>
          <a:lstStyle/>
          <a:p>
            <a:r>
              <a:rPr lang="en-US"/>
              <a:t>Click icon to add picture</a:t>
            </a:r>
            <a:endParaRPr lang="en-US" dirty="0"/>
          </a:p>
        </p:txBody>
      </p:sp>
      <p:sp>
        <p:nvSpPr>
          <p:cNvPr id="6" name="Date Placeholder 5">
            <a:extLst>
              <a:ext uri="{FF2B5EF4-FFF2-40B4-BE49-F238E27FC236}">
                <a16:creationId xmlns:a16="http://schemas.microsoft.com/office/drawing/2014/main" id="{AAE1D3B9-B2D1-4927-BE44-8408FBD84C06}"/>
              </a:ext>
            </a:extLst>
          </p:cNvPr>
          <p:cNvSpPr>
            <a:spLocks noGrp="1"/>
          </p:cNvSpPr>
          <p:nvPr>
            <p:ph type="dt" sz="half" idx="11"/>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67447116-BCE7-456E-88B8-96ADC76E5FC5}"/>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D03B6347-A35F-4216-9988-7393E598E123}"/>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426016581"/>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FD808B2-C5CA-FE45-B556-461D856BF7A0}"/>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4425CA9F-967F-1545-8E32-09F4DB0F04F6}"/>
              </a:ext>
            </a:extLst>
          </p:cNvPr>
          <p:cNvCxnSpPr>
            <a:cxnSpLocks/>
          </p:cNvCxnSpPr>
          <p:nvPr userDrawn="1"/>
        </p:nvCxnSpPr>
        <p:spPr>
          <a:xfrm flipV="1">
            <a:off x="1044475" y="1862667"/>
            <a:ext cx="10103049" cy="8670"/>
          </a:xfrm>
          <a:prstGeom prst="line">
            <a:avLst/>
          </a:prstGeom>
          <a:ln w="76200"/>
        </p:spPr>
        <p:style>
          <a:lnRef idx="1">
            <a:schemeClr val="dk1"/>
          </a:lnRef>
          <a:fillRef idx="0">
            <a:schemeClr val="dk1"/>
          </a:fillRef>
          <a:effectRef idx="0">
            <a:schemeClr val="dk1"/>
          </a:effectRef>
          <a:fontRef idx="minor">
            <a:schemeClr val="tx1"/>
          </a:fontRef>
        </p:style>
      </p:cxnSp>
      <p:sp>
        <p:nvSpPr>
          <p:cNvPr id="15" name="Title 1">
            <a:extLst>
              <a:ext uri="{FF2B5EF4-FFF2-40B4-BE49-F238E27FC236}">
                <a16:creationId xmlns:a16="http://schemas.microsoft.com/office/drawing/2014/main" id="{69DD4EBD-237B-7245-A9C2-A37674E23EEF}"/>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spTree>
    <p:extLst>
      <p:ext uri="{BB962C8B-B14F-4D97-AF65-F5344CB8AC3E}">
        <p14:creationId xmlns:p14="http://schemas.microsoft.com/office/powerpoint/2010/main" val="268157798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BA6D65B-10A2-D743-9FFA-D14B8696F310}"/>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sp>
        <p:nvSpPr>
          <p:cNvPr id="10" name="Chart Placeholder 3">
            <a:extLst>
              <a:ext uri="{FF2B5EF4-FFF2-40B4-BE49-F238E27FC236}">
                <a16:creationId xmlns:a16="http://schemas.microsoft.com/office/drawing/2014/main" id="{FCB9F5CF-0F1D-284B-B997-AC308FED47B9}"/>
              </a:ext>
            </a:extLst>
          </p:cNvPr>
          <p:cNvSpPr>
            <a:spLocks noGrp="1"/>
          </p:cNvSpPr>
          <p:nvPr>
            <p:ph type="chart" sz="quarter" idx="11"/>
          </p:nvPr>
        </p:nvSpPr>
        <p:spPr>
          <a:xfrm>
            <a:off x="951345" y="2286000"/>
            <a:ext cx="9145155" cy="3164926"/>
          </a:xfrm>
          <a:prstGeom prst="rect">
            <a:avLst/>
          </a:prstGeom>
        </p:spPr>
        <p:txBody>
          <a:bodyPr/>
          <a:lstStyle/>
          <a:p>
            <a:r>
              <a:rPr lang="en-US"/>
              <a:t>Click icon to add chart</a:t>
            </a:r>
            <a:endParaRPr lang="en-US" dirty="0"/>
          </a:p>
        </p:txBody>
      </p:sp>
      <p:sp>
        <p:nvSpPr>
          <p:cNvPr id="11" name="Title 1">
            <a:extLst>
              <a:ext uri="{FF2B5EF4-FFF2-40B4-BE49-F238E27FC236}">
                <a16:creationId xmlns:a16="http://schemas.microsoft.com/office/drawing/2014/main" id="{A5652B48-7CDD-5645-B29B-54727CA5FFDF}"/>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0C0F4C76-2690-7448-8D03-9692C2BB101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Date Placeholder 4">
            <a:extLst>
              <a:ext uri="{FF2B5EF4-FFF2-40B4-BE49-F238E27FC236}">
                <a16:creationId xmlns:a16="http://schemas.microsoft.com/office/drawing/2014/main" id="{BA1C09B5-CD25-4B65-9120-D8EBD79ABC86}"/>
              </a:ext>
            </a:extLst>
          </p:cNvPr>
          <p:cNvSpPr>
            <a:spLocks noGrp="1"/>
          </p:cNvSpPr>
          <p:nvPr>
            <p:ph type="dt" sz="half" idx="12"/>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EC6281DE-BBF4-4AA1-B110-DC418232A013}"/>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7839333A-6926-414D-9C9D-B62395A38A86}"/>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653965856"/>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55E5B9-5A63-2D46-8653-3FD1F538F58A}"/>
              </a:ext>
              <a:ext uri="{C183D7F6-B498-43B3-948B-1728B52AA6E4}">
                <adec:decorative xmlns:adec="http://schemas.microsoft.com/office/drawing/2017/decorative" val="1"/>
              </a:ext>
            </a:extLst>
          </p:cNvPr>
          <p:cNvSpPr>
            <a:spLocks/>
          </p:cNvSpPr>
          <p:nvPr userDrawn="1"/>
        </p:nvSpPr>
        <p:spPr bwMode="auto">
          <a:xfrm>
            <a:off x="0" y="4453"/>
            <a:ext cx="11158847" cy="5824847"/>
          </a:xfrm>
          <a:prstGeom prst="rect">
            <a:avLst/>
          </a:prstGeom>
          <a:solidFill>
            <a:schemeClr val="accent2"/>
          </a:solidFill>
          <a:ln>
            <a:noFill/>
          </a:ln>
        </p:spPr>
        <p:txBody>
          <a:bodyPr rot="0" vert="horz" wrap="square" lIns="91440" tIns="45720" rIns="91440" bIns="45720" anchor="t" anchorCtr="0" upright="1">
            <a:noAutofit/>
          </a:bodyPr>
          <a:lstStyle/>
          <a:p>
            <a:endParaRPr lang="en-US" dirty="0"/>
          </a:p>
        </p:txBody>
      </p:sp>
      <p:sp>
        <p:nvSpPr>
          <p:cNvPr id="3" name="Table Placeholder 2">
            <a:extLst>
              <a:ext uri="{FF2B5EF4-FFF2-40B4-BE49-F238E27FC236}">
                <a16:creationId xmlns:a16="http://schemas.microsoft.com/office/drawing/2014/main" id="{03FB492B-801F-1741-BD1B-89F9C6BFF0EC}"/>
              </a:ext>
            </a:extLst>
          </p:cNvPr>
          <p:cNvSpPr>
            <a:spLocks noGrp="1"/>
          </p:cNvSpPr>
          <p:nvPr>
            <p:ph type="tbl" sz="quarter" idx="10"/>
          </p:nvPr>
        </p:nvSpPr>
        <p:spPr>
          <a:xfrm>
            <a:off x="1028700" y="2423161"/>
            <a:ext cx="9067800" cy="2227404"/>
          </a:xfrm>
          <a:prstGeom prst="rect">
            <a:avLst/>
          </a:prstGeom>
        </p:spPr>
        <p:txBody>
          <a:bodyPr/>
          <a:lstStyle/>
          <a:p>
            <a:r>
              <a:rPr lang="en-US"/>
              <a:t>Click icon to add table</a:t>
            </a:r>
            <a:endParaRPr lang="en-US" dirty="0"/>
          </a:p>
        </p:txBody>
      </p:sp>
      <p:sp>
        <p:nvSpPr>
          <p:cNvPr id="13" name="Title 1">
            <a:extLst>
              <a:ext uri="{FF2B5EF4-FFF2-40B4-BE49-F238E27FC236}">
                <a16:creationId xmlns:a16="http://schemas.microsoft.com/office/drawing/2014/main" id="{774545B3-0290-D848-BDB5-811BC52BD457}"/>
              </a:ext>
            </a:extLst>
          </p:cNvPr>
          <p:cNvSpPr>
            <a:spLocks noGrp="1"/>
          </p:cNvSpPr>
          <p:nvPr>
            <p:ph type="title"/>
          </p:nvPr>
        </p:nvSpPr>
        <p:spPr>
          <a:xfrm>
            <a:off x="1028700" y="999068"/>
            <a:ext cx="10096500" cy="645284"/>
          </a:xfrm>
          <a:prstGeom prst="rect">
            <a:avLst/>
          </a:prstGeom>
        </p:spPr>
        <p:txBody>
          <a:bodyPr lIns="0" tIns="0" rIns="0" bIns="0" anchor="b"/>
          <a:lstStyle/>
          <a:p>
            <a:r>
              <a:rPr lang="en-US"/>
              <a:t>Click to edit Master title style</a:t>
            </a:r>
            <a:endParaRPr lang="en-US" dirty="0"/>
          </a:p>
        </p:txBody>
      </p:sp>
      <p:cxnSp>
        <p:nvCxnSpPr>
          <p:cNvPr id="14" name="Straight Connector 13">
            <a:extLst>
              <a:ext uri="{FF2B5EF4-FFF2-40B4-BE49-F238E27FC236}">
                <a16:creationId xmlns:a16="http://schemas.microsoft.com/office/drawing/2014/main" id="{03709460-09E4-854A-889B-491A934DE40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6" name="Date Placeholder 5">
            <a:extLst>
              <a:ext uri="{FF2B5EF4-FFF2-40B4-BE49-F238E27FC236}">
                <a16:creationId xmlns:a16="http://schemas.microsoft.com/office/drawing/2014/main" id="{0F749A19-BE29-4599-ABBE-E7C61FF9EE3F}"/>
              </a:ext>
            </a:extLst>
          </p:cNvPr>
          <p:cNvSpPr>
            <a:spLocks noGrp="1"/>
          </p:cNvSpPr>
          <p:nvPr>
            <p:ph type="dt" sz="half" idx="11"/>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98F30C11-6611-47E2-9CF7-8EE77F4CD107}"/>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5AF710E8-4CE9-4D79-8121-DD559D321EC4}"/>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413503385"/>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6" pos="63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A99595-F780-594B-8C36-E4E5AF5E1CD5}"/>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cxnSp>
        <p:nvCxnSpPr>
          <p:cNvPr id="12" name="Straight Connector 11">
            <a:extLst>
              <a:ext uri="{FF2B5EF4-FFF2-40B4-BE49-F238E27FC236}">
                <a16:creationId xmlns:a16="http://schemas.microsoft.com/office/drawing/2014/main" id="{04AFB169-81B7-454B-BE19-407333C86F3B}"/>
              </a:ext>
            </a:extLst>
          </p:cNvPr>
          <p:cNvCxnSpPr>
            <a:cxnSpLocks/>
          </p:cNvCxnSpPr>
          <p:nvPr userDrawn="1"/>
        </p:nvCxnSpPr>
        <p:spPr>
          <a:xfrm>
            <a:off x="2184935" y="1874704"/>
            <a:ext cx="8973912"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304344"/>
            <a:ext cx="7810500" cy="2989263"/>
          </a:xfrm>
          <a:prstGeom prst="rect">
            <a:avLst/>
          </a:prstGeom>
        </p:spPr>
        <p:txBody>
          <a:bodyPr lIns="0" tIns="0" rIns="0" bIns="0"/>
          <a:lstStyle>
            <a:lvl1pPr marL="0" indent="0">
              <a:lnSpc>
                <a:spcPct val="150000"/>
              </a:lnSpc>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 name="Title 1">
            <a:extLst>
              <a:ext uri="{FF2B5EF4-FFF2-40B4-BE49-F238E27FC236}">
                <a16:creationId xmlns:a16="http://schemas.microsoft.com/office/drawing/2014/main" id="{FBA06611-233D-45FA-A146-AB9D4F4A787C}"/>
              </a:ext>
            </a:extLst>
          </p:cNvPr>
          <p:cNvSpPr>
            <a:spLocks noGrp="1"/>
          </p:cNvSpPr>
          <p:nvPr>
            <p:ph type="title" hasCustomPrompt="1"/>
          </p:nvPr>
        </p:nvSpPr>
        <p:spPr>
          <a:xfrm>
            <a:off x="771525" y="978781"/>
            <a:ext cx="1589372" cy="1325563"/>
          </a:xfrm>
          <a:prstGeom prst="rect">
            <a:avLst/>
          </a:prstGeom>
        </p:spPr>
        <p:txBody>
          <a:bodyPr/>
          <a:lstStyle>
            <a:lvl1pPr>
              <a:defRPr sz="20000"/>
            </a:lvl1pPr>
          </a:lstStyle>
          <a:p>
            <a:r>
              <a:rPr lang="en-US" dirty="0"/>
              <a:t>“</a:t>
            </a:r>
          </a:p>
        </p:txBody>
      </p:sp>
      <p:sp>
        <p:nvSpPr>
          <p:cNvPr id="7" name="Date Placeholder 6">
            <a:extLst>
              <a:ext uri="{FF2B5EF4-FFF2-40B4-BE49-F238E27FC236}">
                <a16:creationId xmlns:a16="http://schemas.microsoft.com/office/drawing/2014/main" id="{894887C6-2D97-4388-AA65-CEEA6591BFB1}"/>
              </a:ext>
            </a:extLst>
          </p:cNvPr>
          <p:cNvSpPr>
            <a:spLocks noGrp="1"/>
          </p:cNvSpPr>
          <p:nvPr>
            <p:ph type="dt" sz="half" idx="11"/>
          </p:nvPr>
        </p:nvSpPr>
        <p:spPr/>
        <p:txBody>
          <a:bodyPr/>
          <a:lstStyle/>
          <a:p>
            <a:r>
              <a:rPr lang="en-US"/>
              <a:t>September 3, 20XX </a:t>
            </a:r>
            <a:endParaRPr lang="en-US" dirty="0"/>
          </a:p>
        </p:txBody>
      </p:sp>
      <p:sp>
        <p:nvSpPr>
          <p:cNvPr id="8" name="Footer Placeholder 7">
            <a:extLst>
              <a:ext uri="{FF2B5EF4-FFF2-40B4-BE49-F238E27FC236}">
                <a16:creationId xmlns:a16="http://schemas.microsoft.com/office/drawing/2014/main" id="{63F84EFA-1D77-40D3-B5AC-6652DC26F0ED}"/>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11" name="Slide Number Placeholder 10">
            <a:extLst>
              <a:ext uri="{FF2B5EF4-FFF2-40B4-BE49-F238E27FC236}">
                <a16:creationId xmlns:a16="http://schemas.microsoft.com/office/drawing/2014/main" id="{713CA07C-1BC2-4B16-8557-27C373CFCE9C}"/>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226144542"/>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EFAD8BFA-14F6-F54A-AB64-29F9F7616A7D}"/>
              </a:ext>
            </a:extLst>
          </p:cNvPr>
          <p:cNvCxnSpPr>
            <a:cxnSpLocks/>
          </p:cNvCxnSpPr>
          <p:nvPr userDrawn="1"/>
        </p:nvCxnSpPr>
        <p:spPr>
          <a:xfrm>
            <a:off x="1033153" y="1874640"/>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15B9E731-6B9B-024E-9360-F9F34CC6638B}"/>
              </a:ext>
            </a:extLst>
          </p:cNvPr>
          <p:cNvSpPr>
            <a:spLocks noGrp="1"/>
          </p:cNvSpPr>
          <p:nvPr>
            <p:ph type="body" sz="quarter" idx="10"/>
          </p:nvPr>
        </p:nvSpPr>
        <p:spPr>
          <a:xfrm>
            <a:off x="1028700" y="4313437"/>
            <a:ext cx="1828800" cy="401220"/>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0" name="Text Placeholder 4">
            <a:extLst>
              <a:ext uri="{FF2B5EF4-FFF2-40B4-BE49-F238E27FC236}">
                <a16:creationId xmlns:a16="http://schemas.microsoft.com/office/drawing/2014/main" id="{FD3D9C96-2F42-E545-BD97-AC8568E2F49D}"/>
              </a:ext>
            </a:extLst>
          </p:cNvPr>
          <p:cNvSpPr>
            <a:spLocks noGrp="1"/>
          </p:cNvSpPr>
          <p:nvPr>
            <p:ph type="body" sz="quarter" idx="11"/>
          </p:nvPr>
        </p:nvSpPr>
        <p:spPr>
          <a:xfrm>
            <a:off x="10287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1" name="Text Placeholder 4">
            <a:extLst>
              <a:ext uri="{FF2B5EF4-FFF2-40B4-BE49-F238E27FC236}">
                <a16:creationId xmlns:a16="http://schemas.microsoft.com/office/drawing/2014/main" id="{892AA37C-BA0F-9C4F-B098-EDFE391C47DB}"/>
              </a:ext>
            </a:extLst>
          </p:cNvPr>
          <p:cNvSpPr>
            <a:spLocks noGrp="1"/>
          </p:cNvSpPr>
          <p:nvPr>
            <p:ph type="body" sz="quarter" idx="12"/>
          </p:nvPr>
        </p:nvSpPr>
        <p:spPr>
          <a:xfrm>
            <a:off x="3784600" y="4332486"/>
            <a:ext cx="1828800" cy="40122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2" name="Text Placeholder 4">
            <a:extLst>
              <a:ext uri="{FF2B5EF4-FFF2-40B4-BE49-F238E27FC236}">
                <a16:creationId xmlns:a16="http://schemas.microsoft.com/office/drawing/2014/main" id="{EEAAAC92-F1DA-6847-8D56-1ACCD5E3B0F5}"/>
              </a:ext>
            </a:extLst>
          </p:cNvPr>
          <p:cNvSpPr>
            <a:spLocks noGrp="1"/>
          </p:cNvSpPr>
          <p:nvPr>
            <p:ph type="body" sz="quarter" idx="13"/>
          </p:nvPr>
        </p:nvSpPr>
        <p:spPr>
          <a:xfrm>
            <a:off x="37846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3" name="Text Placeholder 4">
            <a:extLst>
              <a:ext uri="{FF2B5EF4-FFF2-40B4-BE49-F238E27FC236}">
                <a16:creationId xmlns:a16="http://schemas.microsoft.com/office/drawing/2014/main" id="{F4E4153D-E2B3-7D4A-8D92-FF6597B2FB5F}"/>
              </a:ext>
            </a:extLst>
          </p:cNvPr>
          <p:cNvSpPr>
            <a:spLocks noGrp="1"/>
          </p:cNvSpPr>
          <p:nvPr>
            <p:ph type="body" sz="quarter" idx="14"/>
          </p:nvPr>
        </p:nvSpPr>
        <p:spPr>
          <a:xfrm>
            <a:off x="6531512" y="431343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4" name="Text Placeholder 4">
            <a:extLst>
              <a:ext uri="{FF2B5EF4-FFF2-40B4-BE49-F238E27FC236}">
                <a16:creationId xmlns:a16="http://schemas.microsoft.com/office/drawing/2014/main" id="{0D6B703A-5BF6-744F-A3D3-C65E3F8B3B6B}"/>
              </a:ext>
            </a:extLst>
          </p:cNvPr>
          <p:cNvSpPr>
            <a:spLocks noGrp="1"/>
          </p:cNvSpPr>
          <p:nvPr>
            <p:ph type="body" sz="quarter" idx="15"/>
          </p:nvPr>
        </p:nvSpPr>
        <p:spPr>
          <a:xfrm>
            <a:off x="6531512"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5" name="Text Placeholder 4">
            <a:extLst>
              <a:ext uri="{FF2B5EF4-FFF2-40B4-BE49-F238E27FC236}">
                <a16:creationId xmlns:a16="http://schemas.microsoft.com/office/drawing/2014/main" id="{982A9FE5-981A-B340-B8F8-D2DB83C19609}"/>
              </a:ext>
            </a:extLst>
          </p:cNvPr>
          <p:cNvSpPr>
            <a:spLocks noGrp="1"/>
          </p:cNvSpPr>
          <p:nvPr>
            <p:ph type="body" sz="quarter" idx="16"/>
          </p:nvPr>
        </p:nvSpPr>
        <p:spPr>
          <a:xfrm>
            <a:off x="9296400" y="433248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6" name="Text Placeholder 4">
            <a:extLst>
              <a:ext uri="{FF2B5EF4-FFF2-40B4-BE49-F238E27FC236}">
                <a16:creationId xmlns:a16="http://schemas.microsoft.com/office/drawing/2014/main" id="{594B2391-B4C8-5542-8285-39BAD874EC11}"/>
              </a:ext>
            </a:extLst>
          </p:cNvPr>
          <p:cNvSpPr>
            <a:spLocks noGrp="1"/>
          </p:cNvSpPr>
          <p:nvPr>
            <p:ph type="body" sz="quarter" idx="17"/>
          </p:nvPr>
        </p:nvSpPr>
        <p:spPr>
          <a:xfrm>
            <a:off x="9296400"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7" name="Picture Placeholder 25">
            <a:extLst>
              <a:ext uri="{FF2B5EF4-FFF2-40B4-BE49-F238E27FC236}">
                <a16:creationId xmlns:a16="http://schemas.microsoft.com/office/drawing/2014/main" id="{A2D87BC1-884E-CD4E-BABF-B7AF4DF7869E}"/>
              </a:ext>
            </a:extLst>
          </p:cNvPr>
          <p:cNvSpPr>
            <a:spLocks noGrp="1"/>
          </p:cNvSpPr>
          <p:nvPr>
            <p:ph type="pic" sz="quarter" idx="18"/>
          </p:nvPr>
        </p:nvSpPr>
        <p:spPr>
          <a:xfrm>
            <a:off x="1028700" y="2308936"/>
            <a:ext cx="1828800" cy="1831590"/>
          </a:xfrm>
          <a:prstGeom prst="rect">
            <a:avLst/>
          </a:prstGeom>
        </p:spPr>
        <p:txBody>
          <a:bodyPr/>
          <a:lstStyle>
            <a:lvl1pPr>
              <a:defRPr sz="2000"/>
            </a:lvl1pPr>
          </a:lstStyle>
          <a:p>
            <a:r>
              <a:rPr lang="en-US"/>
              <a:t>Click icon to add picture</a:t>
            </a:r>
            <a:endParaRPr lang="en-US" dirty="0"/>
          </a:p>
        </p:txBody>
      </p:sp>
      <p:sp>
        <p:nvSpPr>
          <p:cNvPr id="38" name="Picture Placeholder 25">
            <a:extLst>
              <a:ext uri="{FF2B5EF4-FFF2-40B4-BE49-F238E27FC236}">
                <a16:creationId xmlns:a16="http://schemas.microsoft.com/office/drawing/2014/main" id="{DB0763B3-E65F-8A47-AA7C-C9A56C50600F}"/>
              </a:ext>
            </a:extLst>
          </p:cNvPr>
          <p:cNvSpPr>
            <a:spLocks noGrp="1"/>
          </p:cNvSpPr>
          <p:nvPr>
            <p:ph type="pic" sz="quarter" idx="19"/>
          </p:nvPr>
        </p:nvSpPr>
        <p:spPr>
          <a:xfrm>
            <a:off x="3784600" y="2308936"/>
            <a:ext cx="1828800" cy="1831590"/>
          </a:xfrm>
          <a:prstGeom prst="rect">
            <a:avLst/>
          </a:prstGeom>
        </p:spPr>
        <p:txBody>
          <a:bodyPr/>
          <a:lstStyle>
            <a:lvl1pPr>
              <a:defRPr sz="2000"/>
            </a:lvl1pPr>
          </a:lstStyle>
          <a:p>
            <a:r>
              <a:rPr lang="en-US"/>
              <a:t>Click icon to add picture</a:t>
            </a:r>
            <a:endParaRPr lang="en-US" dirty="0"/>
          </a:p>
        </p:txBody>
      </p:sp>
      <p:sp>
        <p:nvSpPr>
          <p:cNvPr id="39" name="Picture Placeholder 25">
            <a:extLst>
              <a:ext uri="{FF2B5EF4-FFF2-40B4-BE49-F238E27FC236}">
                <a16:creationId xmlns:a16="http://schemas.microsoft.com/office/drawing/2014/main" id="{1E0F47CF-6DE7-F745-B9D8-55421009AF4E}"/>
              </a:ext>
            </a:extLst>
          </p:cNvPr>
          <p:cNvSpPr>
            <a:spLocks noGrp="1"/>
          </p:cNvSpPr>
          <p:nvPr>
            <p:ph type="pic" sz="quarter" idx="20"/>
          </p:nvPr>
        </p:nvSpPr>
        <p:spPr>
          <a:xfrm>
            <a:off x="6540500" y="2308936"/>
            <a:ext cx="1828800" cy="1831590"/>
          </a:xfrm>
          <a:prstGeom prst="rect">
            <a:avLst/>
          </a:prstGeom>
        </p:spPr>
        <p:txBody>
          <a:bodyPr/>
          <a:lstStyle>
            <a:lvl1pPr>
              <a:defRPr sz="2000"/>
            </a:lvl1pPr>
          </a:lstStyle>
          <a:p>
            <a:r>
              <a:rPr lang="en-US"/>
              <a:t>Click icon to add picture</a:t>
            </a:r>
            <a:endParaRPr lang="en-US" dirty="0"/>
          </a:p>
        </p:txBody>
      </p:sp>
      <p:sp>
        <p:nvSpPr>
          <p:cNvPr id="40" name="Picture Placeholder 25">
            <a:extLst>
              <a:ext uri="{FF2B5EF4-FFF2-40B4-BE49-F238E27FC236}">
                <a16:creationId xmlns:a16="http://schemas.microsoft.com/office/drawing/2014/main" id="{B4621956-6AB4-E346-8900-9AE2A51ADBC5}"/>
              </a:ext>
            </a:extLst>
          </p:cNvPr>
          <p:cNvSpPr>
            <a:spLocks noGrp="1"/>
          </p:cNvSpPr>
          <p:nvPr>
            <p:ph type="pic" sz="quarter" idx="21"/>
          </p:nvPr>
        </p:nvSpPr>
        <p:spPr>
          <a:xfrm>
            <a:off x="9296400" y="2314278"/>
            <a:ext cx="1828800" cy="1831590"/>
          </a:xfrm>
          <a:prstGeom prst="rect">
            <a:avLst/>
          </a:prstGeom>
        </p:spPr>
        <p:txBody>
          <a:bodyPr/>
          <a:lstStyle>
            <a:lvl1pPr>
              <a:defRPr sz="2000"/>
            </a:lvl1pPr>
          </a:lstStyle>
          <a:p>
            <a:r>
              <a:rPr lang="en-US"/>
              <a:t>Click icon to add picture</a:t>
            </a:r>
            <a:endParaRPr lang="en-US" dirty="0"/>
          </a:p>
        </p:txBody>
      </p:sp>
      <p:sp>
        <p:nvSpPr>
          <p:cNvPr id="25" name="Title 1">
            <a:extLst>
              <a:ext uri="{FF2B5EF4-FFF2-40B4-BE49-F238E27FC236}">
                <a16:creationId xmlns:a16="http://schemas.microsoft.com/office/drawing/2014/main" id="{3B64062A-6292-0441-95CB-9A91F49DBAA7}"/>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sp>
        <p:nvSpPr>
          <p:cNvPr id="6" name="Date Placeholder 5">
            <a:extLst>
              <a:ext uri="{FF2B5EF4-FFF2-40B4-BE49-F238E27FC236}">
                <a16:creationId xmlns:a16="http://schemas.microsoft.com/office/drawing/2014/main" id="{383883EC-FACE-4093-9976-8B0D4C8BEBCC}"/>
              </a:ext>
            </a:extLst>
          </p:cNvPr>
          <p:cNvSpPr>
            <a:spLocks noGrp="1"/>
          </p:cNvSpPr>
          <p:nvPr>
            <p:ph type="dt" sz="half" idx="22"/>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E2611EE2-9C8D-405E-9ABF-8EFD1E1D6BB5}"/>
              </a:ext>
            </a:extLst>
          </p:cNvPr>
          <p:cNvSpPr>
            <a:spLocks noGrp="1"/>
          </p:cNvSpPr>
          <p:nvPr>
            <p:ph type="ftr" sz="quarter" idx="23"/>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EFE126EB-13BB-4830-A999-3778C11747A6}"/>
              </a:ext>
            </a:extLst>
          </p:cNvPr>
          <p:cNvSpPr>
            <a:spLocks noGrp="1"/>
          </p:cNvSpPr>
          <p:nvPr>
            <p:ph type="sldNum" sz="quarter" idx="2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023963209"/>
      </p:ext>
    </p:extLst>
  </p:cSld>
  <p:clrMapOvr>
    <a:masterClrMapping/>
  </p:clrMapOvr>
  <p:extLst>
    <p:ext uri="{DCECCB84-F9BA-43D5-87BE-67443E8EF086}">
      <p15:sldGuideLst xmlns:p15="http://schemas.microsoft.com/office/powerpoint/2012/main">
        <p15:guide id="2" pos="648" userDrawn="1">
          <p15:clr>
            <a:srgbClr val="FBAE40"/>
          </p15:clr>
        </p15:guide>
        <p15:guide id="4" orient="horz" pos="1152" userDrawn="1">
          <p15:clr>
            <a:srgbClr val="FBAE40"/>
          </p15:clr>
        </p15:guide>
        <p15:guide id="5" orient="horz" pos="1440" userDrawn="1">
          <p15:clr>
            <a:srgbClr val="FBAE40"/>
          </p15:clr>
        </p15:guide>
        <p15:guide id="8" orient="horz" pos="3072" userDrawn="1">
          <p15:clr>
            <a:srgbClr val="FBAE40"/>
          </p15:clr>
        </p15:guide>
        <p15:guide id="13" pos="6384" userDrawn="1">
          <p15:clr>
            <a:srgbClr val="FBAE40"/>
          </p15:clr>
        </p15:guide>
        <p15:guide id="14" orient="horz" pos="321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A116A2E3-682D-BD4F-9FC9-4546B0C9A186}"/>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32" name="Straight Connector 31">
            <a:extLst>
              <a:ext uri="{FF2B5EF4-FFF2-40B4-BE49-F238E27FC236}">
                <a16:creationId xmlns:a16="http://schemas.microsoft.com/office/drawing/2014/main" id="{ED64AC08-85A6-6F44-88B4-3FAE91B70C1B}"/>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2D1056DE-470B-C64D-99AE-5039A021EC58}"/>
              </a:ext>
            </a:extLst>
          </p:cNvPr>
          <p:cNvSpPr>
            <a:spLocks noGrp="1"/>
          </p:cNvSpPr>
          <p:nvPr>
            <p:ph type="body" sz="quarter" idx="17"/>
          </p:nvPr>
        </p:nvSpPr>
        <p:spPr>
          <a:xfrm>
            <a:off x="941616" y="2328553"/>
            <a:ext cx="2286000" cy="911029"/>
          </a:xfrm>
          <a:prstGeom prst="rect">
            <a:avLst/>
          </a:prstGeom>
        </p:spPr>
        <p:txBody>
          <a:bodyPr/>
          <a:lstStyle>
            <a:lvl1pPr>
              <a:buNone/>
              <a:defRPr sz="1800" b="1"/>
            </a:lvl1pPr>
          </a:lstStyle>
          <a:p>
            <a:pPr lvl="0"/>
            <a:r>
              <a:rPr lang="en-US"/>
              <a:t>Click to edit Master text styles</a:t>
            </a:r>
          </a:p>
        </p:txBody>
      </p:sp>
      <p:sp>
        <p:nvSpPr>
          <p:cNvPr id="37" name="Text Placeholder 4">
            <a:extLst>
              <a:ext uri="{FF2B5EF4-FFF2-40B4-BE49-F238E27FC236}">
                <a16:creationId xmlns:a16="http://schemas.microsoft.com/office/drawing/2014/main" id="{4ADA9C53-0DC4-4D43-B80C-9B0A9E0EBDE1}"/>
              </a:ext>
            </a:extLst>
          </p:cNvPr>
          <p:cNvSpPr>
            <a:spLocks noGrp="1"/>
          </p:cNvSpPr>
          <p:nvPr>
            <p:ph type="body" sz="quarter" idx="19"/>
          </p:nvPr>
        </p:nvSpPr>
        <p:spPr>
          <a:xfrm>
            <a:off x="6206672" y="2328553"/>
            <a:ext cx="2286000" cy="911029"/>
          </a:xfrm>
          <a:prstGeom prst="rect">
            <a:avLst/>
          </a:prstGeom>
        </p:spPr>
        <p:txBody>
          <a:bodyPr/>
          <a:lstStyle>
            <a:lvl1pPr>
              <a:buNone/>
              <a:defRPr sz="1800" b="1"/>
            </a:lvl1pPr>
          </a:lstStyle>
          <a:p>
            <a:pPr lvl="0"/>
            <a:r>
              <a:rPr lang="en-US"/>
              <a:t>Click to edit Master text styles</a:t>
            </a:r>
          </a:p>
        </p:txBody>
      </p:sp>
      <p:sp>
        <p:nvSpPr>
          <p:cNvPr id="38" name="Text Placeholder 4">
            <a:extLst>
              <a:ext uri="{FF2B5EF4-FFF2-40B4-BE49-F238E27FC236}">
                <a16:creationId xmlns:a16="http://schemas.microsoft.com/office/drawing/2014/main" id="{F8E68047-DF25-AB45-A0F0-F4DFE23516C6}"/>
              </a:ext>
            </a:extLst>
          </p:cNvPr>
          <p:cNvSpPr>
            <a:spLocks noGrp="1"/>
          </p:cNvSpPr>
          <p:nvPr>
            <p:ph type="body" sz="quarter" idx="20"/>
          </p:nvPr>
        </p:nvSpPr>
        <p:spPr>
          <a:xfrm>
            <a:off x="6206672" y="3336211"/>
            <a:ext cx="2286000" cy="2490992"/>
          </a:xfrm>
          <a:prstGeom prst="rect">
            <a:avLst/>
          </a:prstGeom>
        </p:spPr>
        <p:txBody>
          <a:bodyPr/>
          <a:lstStyle>
            <a:lvl1pPr marL="0" indent="0">
              <a:lnSpc>
                <a:spcPct val="100000"/>
              </a:lnSpc>
              <a:buFont typeface="Arial" panose="020B0604020202020204" pitchFamily="34" charset="0"/>
              <a:buNone/>
              <a:defRPr sz="1400" b="0"/>
            </a:lvl1pPr>
          </a:lstStyle>
          <a:p>
            <a:pPr lvl="0"/>
            <a:r>
              <a:rPr lang="en-US"/>
              <a:t>Click to edit Master text styles</a:t>
            </a:r>
          </a:p>
        </p:txBody>
      </p:sp>
      <p:sp>
        <p:nvSpPr>
          <p:cNvPr id="41" name="Text Placeholder 4">
            <a:extLst>
              <a:ext uri="{FF2B5EF4-FFF2-40B4-BE49-F238E27FC236}">
                <a16:creationId xmlns:a16="http://schemas.microsoft.com/office/drawing/2014/main" id="{61DB1B27-14E7-1549-BDAA-6DD31A1B1FC4}"/>
              </a:ext>
            </a:extLst>
          </p:cNvPr>
          <p:cNvSpPr>
            <a:spLocks noGrp="1"/>
          </p:cNvSpPr>
          <p:nvPr>
            <p:ph type="body" sz="quarter" idx="21"/>
          </p:nvPr>
        </p:nvSpPr>
        <p:spPr>
          <a:xfrm>
            <a:off x="8839200" y="2328553"/>
            <a:ext cx="2286000" cy="911029"/>
          </a:xfrm>
          <a:prstGeom prst="rect">
            <a:avLst/>
          </a:prstGeom>
        </p:spPr>
        <p:txBody>
          <a:bodyPr/>
          <a:lstStyle>
            <a:lvl1pPr>
              <a:buNone/>
              <a:defRPr sz="1800" b="1"/>
            </a:lvl1pPr>
          </a:lstStyle>
          <a:p>
            <a:pPr lvl="0"/>
            <a:r>
              <a:rPr lang="en-US"/>
              <a:t>Click to edit Master text styles</a:t>
            </a:r>
          </a:p>
        </p:txBody>
      </p:sp>
      <p:sp>
        <p:nvSpPr>
          <p:cNvPr id="42" name="Text Placeholder 4">
            <a:extLst>
              <a:ext uri="{FF2B5EF4-FFF2-40B4-BE49-F238E27FC236}">
                <a16:creationId xmlns:a16="http://schemas.microsoft.com/office/drawing/2014/main" id="{69D66743-22F2-C84F-9FD2-F350766D6CDF}"/>
              </a:ext>
            </a:extLst>
          </p:cNvPr>
          <p:cNvSpPr>
            <a:spLocks noGrp="1"/>
          </p:cNvSpPr>
          <p:nvPr>
            <p:ph type="body" sz="quarter" idx="22"/>
          </p:nvPr>
        </p:nvSpPr>
        <p:spPr>
          <a:xfrm>
            <a:off x="8839200" y="3331030"/>
            <a:ext cx="2286000" cy="2466536"/>
          </a:xfrm>
          <a:prstGeom prst="rect">
            <a:avLst/>
          </a:prstGeom>
        </p:spPr>
        <p:txBody>
          <a:bodyPr/>
          <a:lstStyle>
            <a:lvl1pPr marL="0" indent="0">
              <a:lnSpc>
                <a:spcPct val="100000"/>
              </a:lnSpc>
              <a:buFont typeface="Arial" panose="020B0604020202020204" pitchFamily="34" charset="0"/>
              <a:buNone/>
              <a:defRPr sz="1400" b="0"/>
            </a:lvl1pPr>
          </a:lstStyle>
          <a:p>
            <a:pPr lvl="0"/>
            <a:r>
              <a:rPr lang="en-US"/>
              <a:t>Click to edit Master text styles</a:t>
            </a:r>
          </a:p>
        </p:txBody>
      </p:sp>
      <p:sp>
        <p:nvSpPr>
          <p:cNvPr id="43" name="Text Placeholder 4">
            <a:extLst>
              <a:ext uri="{FF2B5EF4-FFF2-40B4-BE49-F238E27FC236}">
                <a16:creationId xmlns:a16="http://schemas.microsoft.com/office/drawing/2014/main" id="{4A38EF55-8739-4A40-A228-67296EA938B3}"/>
              </a:ext>
            </a:extLst>
          </p:cNvPr>
          <p:cNvSpPr>
            <a:spLocks noGrp="1"/>
          </p:cNvSpPr>
          <p:nvPr>
            <p:ph type="body" sz="quarter" idx="23"/>
          </p:nvPr>
        </p:nvSpPr>
        <p:spPr>
          <a:xfrm>
            <a:off x="3574144" y="2328553"/>
            <a:ext cx="2286000" cy="911029"/>
          </a:xfrm>
          <a:prstGeom prst="rect">
            <a:avLst/>
          </a:prstGeom>
        </p:spPr>
        <p:txBody>
          <a:bodyPr/>
          <a:lstStyle>
            <a:lvl1pPr>
              <a:buNone/>
              <a:defRPr sz="1800" b="1"/>
            </a:lvl1pPr>
          </a:lstStyle>
          <a:p>
            <a:pPr lvl="0"/>
            <a:r>
              <a:rPr lang="en-US"/>
              <a:t>Click to edit Master text styles</a:t>
            </a:r>
          </a:p>
        </p:txBody>
      </p:sp>
      <p:sp>
        <p:nvSpPr>
          <p:cNvPr id="44" name="Text Placeholder 4">
            <a:extLst>
              <a:ext uri="{FF2B5EF4-FFF2-40B4-BE49-F238E27FC236}">
                <a16:creationId xmlns:a16="http://schemas.microsoft.com/office/drawing/2014/main" id="{268DC74C-B0F9-2649-BEC3-BBA0BD737650}"/>
              </a:ext>
            </a:extLst>
          </p:cNvPr>
          <p:cNvSpPr>
            <a:spLocks noGrp="1"/>
          </p:cNvSpPr>
          <p:nvPr>
            <p:ph type="body" sz="quarter" idx="24"/>
          </p:nvPr>
        </p:nvSpPr>
        <p:spPr>
          <a:xfrm>
            <a:off x="3557921" y="3331029"/>
            <a:ext cx="2286000" cy="2466537"/>
          </a:xfrm>
          <a:prstGeom prst="rect">
            <a:avLst/>
          </a:prstGeom>
        </p:spPr>
        <p:txBody>
          <a:bodyPr/>
          <a:lstStyle>
            <a:lvl1pPr marL="0" indent="0">
              <a:lnSpc>
                <a:spcPct val="100000"/>
              </a:lnSpc>
              <a:buFont typeface="Arial" panose="020B0604020202020204" pitchFamily="34" charset="0"/>
              <a:buNone/>
              <a:defRPr sz="1400" b="0"/>
            </a:lvl1pPr>
          </a:lstStyle>
          <a:p>
            <a:pPr lvl="0"/>
            <a:r>
              <a:rPr lang="en-US"/>
              <a:t>Click to edit Master text styles</a:t>
            </a:r>
          </a:p>
        </p:txBody>
      </p:sp>
      <p:sp>
        <p:nvSpPr>
          <p:cNvPr id="3" name="Text Placeholder 2">
            <a:extLst>
              <a:ext uri="{FF2B5EF4-FFF2-40B4-BE49-F238E27FC236}">
                <a16:creationId xmlns:a16="http://schemas.microsoft.com/office/drawing/2014/main" id="{57B1422B-E6C5-43B2-9F2B-DECEB3812142}"/>
              </a:ext>
            </a:extLst>
          </p:cNvPr>
          <p:cNvSpPr>
            <a:spLocks noGrp="1"/>
          </p:cNvSpPr>
          <p:nvPr>
            <p:ph type="body" sz="quarter" idx="25"/>
          </p:nvPr>
        </p:nvSpPr>
        <p:spPr>
          <a:xfrm>
            <a:off x="968377" y="3331029"/>
            <a:ext cx="2286000" cy="2466975"/>
          </a:xfrm>
          <a:prstGeom prst="rect">
            <a:avLst/>
          </a:prstGeom>
        </p:spPr>
        <p:txBody>
          <a:bodyPr/>
          <a:lstStyle>
            <a:lvl1pPr marL="0" indent="0">
              <a:lnSpc>
                <a:spcPct val="100000"/>
              </a:lnSpc>
              <a:buNone/>
              <a:defRPr sz="1400"/>
            </a:lvl1pPr>
            <a:lvl2pPr>
              <a:buNone/>
              <a:defRPr sz="1400"/>
            </a:lvl2pPr>
            <a:lvl3pPr>
              <a:buNone/>
              <a:defRPr sz="1400"/>
            </a:lvl3pPr>
            <a:lvl4pPr>
              <a:buNone/>
              <a:defRPr sz="1400"/>
            </a:lvl4pPr>
            <a:lvl5pPr>
              <a:buNone/>
              <a:defRPr sz="1400"/>
            </a:lvl5pPr>
          </a:lstStyle>
          <a:p>
            <a:pPr lvl="0"/>
            <a:r>
              <a:rPr lang="en-US"/>
              <a:t>Click to edit Master text styles</a:t>
            </a:r>
          </a:p>
        </p:txBody>
      </p:sp>
      <p:sp>
        <p:nvSpPr>
          <p:cNvPr id="7" name="Date Placeholder 6">
            <a:extLst>
              <a:ext uri="{FF2B5EF4-FFF2-40B4-BE49-F238E27FC236}">
                <a16:creationId xmlns:a16="http://schemas.microsoft.com/office/drawing/2014/main" id="{8BC81DA9-1713-43A7-A2CF-A9525B11AF43}"/>
              </a:ext>
            </a:extLst>
          </p:cNvPr>
          <p:cNvSpPr>
            <a:spLocks noGrp="1"/>
          </p:cNvSpPr>
          <p:nvPr>
            <p:ph type="dt" sz="half" idx="26"/>
          </p:nvPr>
        </p:nvSpPr>
        <p:spPr/>
        <p:txBody>
          <a:bodyPr/>
          <a:lstStyle/>
          <a:p>
            <a:r>
              <a:rPr lang="en-US"/>
              <a:t>September 3, 20XX </a:t>
            </a:r>
            <a:endParaRPr lang="en-US" dirty="0"/>
          </a:p>
        </p:txBody>
      </p:sp>
      <p:sp>
        <p:nvSpPr>
          <p:cNvPr id="8" name="Footer Placeholder 7">
            <a:extLst>
              <a:ext uri="{FF2B5EF4-FFF2-40B4-BE49-F238E27FC236}">
                <a16:creationId xmlns:a16="http://schemas.microsoft.com/office/drawing/2014/main" id="{CA76A8F0-5D79-4C8A-9966-308409EB26B0}"/>
              </a:ext>
            </a:extLst>
          </p:cNvPr>
          <p:cNvSpPr>
            <a:spLocks noGrp="1"/>
          </p:cNvSpPr>
          <p:nvPr>
            <p:ph type="ftr" sz="quarter" idx="27"/>
          </p:nvPr>
        </p:nvSpPr>
        <p:spPr/>
        <p:txBody>
          <a:bodyPr/>
          <a:lstStyle/>
          <a:p>
            <a:r>
              <a:rPr lang="en-US">
                <a:solidFill>
                  <a:schemeClr val="bg1"/>
                </a:solidFill>
              </a:rPr>
              <a:t>Annual Review</a:t>
            </a:r>
            <a:endParaRPr lang="en-US" dirty="0">
              <a:solidFill>
                <a:schemeClr val="bg1"/>
              </a:solidFill>
            </a:endParaRPr>
          </a:p>
        </p:txBody>
      </p:sp>
      <p:sp>
        <p:nvSpPr>
          <p:cNvPr id="9" name="Slide Number Placeholder 8">
            <a:extLst>
              <a:ext uri="{FF2B5EF4-FFF2-40B4-BE49-F238E27FC236}">
                <a16:creationId xmlns:a16="http://schemas.microsoft.com/office/drawing/2014/main" id="{3F85BAE5-43DA-49F0-89E6-66D549C52389}"/>
              </a:ext>
            </a:extLst>
          </p:cNvPr>
          <p:cNvSpPr>
            <a:spLocks noGrp="1"/>
          </p:cNvSpPr>
          <p:nvPr>
            <p:ph type="sldNum" sz="quarter" idx="28"/>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199256008"/>
      </p:ext>
    </p:extLst>
  </p:cSld>
  <p:clrMapOvr>
    <a:masterClrMapping/>
  </p:clrMapOvr>
  <p:extLst>
    <p:ext uri="{DCECCB84-F9BA-43D5-87BE-67443E8EF086}">
      <p15:sldGuideLst xmlns:p15="http://schemas.microsoft.com/office/powerpoint/2012/main">
        <p15:guide id="2" pos="648">
          <p15:clr>
            <a:srgbClr val="FBAE40"/>
          </p15:clr>
        </p15:guide>
        <p15:guide id="4" orient="horz" pos="1152" userDrawn="1">
          <p15:clr>
            <a:srgbClr val="FBAE40"/>
          </p15:clr>
        </p15:guide>
        <p15:guide id="5" orient="horz" pos="1440" userDrawn="1">
          <p15:clr>
            <a:srgbClr val="FBAE40"/>
          </p15:clr>
        </p15:guide>
        <p15:guide id="14" pos="148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79F22C8-3EAB-425F-ADBA-3A162D82024E}"/>
              </a:ext>
            </a:extLst>
          </p:cNvPr>
          <p:cNvSpPr>
            <a:spLocks noGrp="1"/>
          </p:cNvSpPr>
          <p:nvPr>
            <p:ph type="dt" sz="half" idx="2"/>
          </p:nvPr>
        </p:nvSpPr>
        <p:spPr>
          <a:xfrm>
            <a:off x="9830818" y="6292334"/>
            <a:ext cx="1522982" cy="182880"/>
          </a:xfrm>
          <a:prstGeom prst="rect">
            <a:avLst/>
          </a:prstGeom>
        </p:spPr>
        <p:txBody>
          <a:bodyPr vert="horz" lIns="0" tIns="45720" rIns="0" bIns="45720" rtlCol="0" anchor="ctr"/>
          <a:lstStyle>
            <a:lvl1pPr algn="l">
              <a:defRPr sz="1200" b="0">
                <a:solidFill>
                  <a:schemeClr val="bg1"/>
                </a:solidFill>
              </a:defRPr>
            </a:lvl1pPr>
          </a:lstStyle>
          <a:p>
            <a:r>
              <a:rPr lang="en-US"/>
              <a:t>September 3, 20XX </a:t>
            </a:r>
            <a:endParaRPr lang="en-US" dirty="0"/>
          </a:p>
        </p:txBody>
      </p:sp>
      <p:sp>
        <p:nvSpPr>
          <p:cNvPr id="3" name="Footer Placeholder 4">
            <a:extLst>
              <a:ext uri="{FF2B5EF4-FFF2-40B4-BE49-F238E27FC236}">
                <a16:creationId xmlns:a16="http://schemas.microsoft.com/office/drawing/2014/main" id="{CC4B4F87-0B31-4EDA-8270-4233B0D8FF74}"/>
              </a:ext>
            </a:extLst>
          </p:cNvPr>
          <p:cNvSpPr>
            <a:spLocks noGrp="1"/>
          </p:cNvSpPr>
          <p:nvPr>
            <p:ph type="ftr" sz="quarter" idx="3"/>
          </p:nvPr>
        </p:nvSpPr>
        <p:spPr>
          <a:xfrm>
            <a:off x="8298180" y="6294120"/>
            <a:ext cx="1462788" cy="182880"/>
          </a:xfrm>
          <a:prstGeom prst="rect">
            <a:avLst/>
          </a:prstGeom>
        </p:spPr>
        <p:txBody>
          <a:bodyPr vert="horz" lIns="91440" tIns="45720" rIns="91440" bIns="45720" rtlCol="0" anchor="ctr"/>
          <a:lstStyle>
            <a:lvl1pPr algn="l">
              <a:defRPr sz="1200" b="1">
                <a:solidFill>
                  <a:schemeClr val="bg1"/>
                </a:solidFill>
              </a:defRPr>
            </a:lvl1pPr>
          </a:lstStyle>
          <a:p>
            <a:r>
              <a:rPr lang="en-US">
                <a:solidFill>
                  <a:schemeClr val="bg1"/>
                </a:solidFill>
              </a:rPr>
              <a:t>Annual Review</a:t>
            </a:r>
            <a:endParaRPr lang="en-US" dirty="0">
              <a:solidFill>
                <a:schemeClr val="bg1"/>
              </a:solidFill>
            </a:endParaRPr>
          </a:p>
        </p:txBody>
      </p:sp>
      <p:sp>
        <p:nvSpPr>
          <p:cNvPr id="4" name="Slide Number Placeholder 5">
            <a:extLst>
              <a:ext uri="{FF2B5EF4-FFF2-40B4-BE49-F238E27FC236}">
                <a16:creationId xmlns:a16="http://schemas.microsoft.com/office/drawing/2014/main" id="{A05EC255-976A-48BF-A8A0-1ECEBDFBB6B7}"/>
              </a:ext>
            </a:extLst>
          </p:cNvPr>
          <p:cNvSpPr>
            <a:spLocks noGrp="1"/>
          </p:cNvSpPr>
          <p:nvPr>
            <p:ph type="sldNum" sz="quarter" idx="4"/>
          </p:nvPr>
        </p:nvSpPr>
        <p:spPr>
          <a:xfrm>
            <a:off x="11493500" y="6292334"/>
            <a:ext cx="412750" cy="182880"/>
          </a:xfrm>
          <a:prstGeom prst="rect">
            <a:avLst/>
          </a:prstGeom>
        </p:spPr>
        <p:txBody>
          <a:bodyPr vert="horz" lIns="91440" tIns="45720" rIns="91440" bIns="45720" rtlCol="0" anchor="ctr"/>
          <a:lstStyle>
            <a:lvl1pPr algn="r">
              <a:defRPr sz="1200">
                <a:solidFill>
                  <a:schemeClr val="bg1"/>
                </a:solidFill>
              </a:defRPr>
            </a:lvl1pPr>
          </a:lstStyle>
          <a:p>
            <a:fld id="{7782931A-7D25-4B4B-9464-57AE418934A3}" type="slidenum">
              <a:rPr lang="en-US" smtClean="0"/>
              <a:pPr/>
              <a:t>‹#›</a:t>
            </a:fld>
            <a:endParaRPr lang="en-US"/>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74" r:id="rId2"/>
    <p:sldLayoutId id="2147483673" r:id="rId3"/>
    <p:sldLayoutId id="2147483671" r:id="rId4"/>
    <p:sldLayoutId id="2147483678" r:id="rId5"/>
    <p:sldLayoutId id="2147483676" r:id="rId6"/>
    <p:sldLayoutId id="2147483677" r:id="rId7"/>
    <p:sldLayoutId id="2147483660" r:id="rId8"/>
    <p:sldLayoutId id="2147483675" r:id="rId9"/>
    <p:sldLayoutId id="2147483679" r:id="rId10"/>
    <p:sldLayoutId id="2147483680" r:id="rId11"/>
    <p:sldLayoutId id="2147483681" r:id="rId12"/>
    <p:sldLayoutId id="2147483684" r:id="rId13"/>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7008" userDrawn="1">
          <p15:clr>
            <a:srgbClr val="F26B43"/>
          </p15:clr>
        </p15:guide>
        <p15:guide id="8" pos="3720">
          <p15:clr>
            <a:srgbClr val="547EBF"/>
          </p15:clr>
        </p15:guide>
        <p15:guide id="9" pos="2112">
          <p15:clr>
            <a:srgbClr val="547EBF"/>
          </p15:clr>
        </p15:guide>
        <p15:guide id="10" pos="1824" userDrawn="1">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orient="horz" pos="624" userDrawn="1">
          <p15:clr>
            <a:srgbClr val="F26B43"/>
          </p15:clr>
        </p15:guide>
        <p15:guide id="18" orient="horz" pos="3672" userDrawn="1">
          <p15:clr>
            <a:srgbClr val="F26B43"/>
          </p15:clr>
        </p15:guide>
        <p15:guide id="19" pos="3984" userDrawn="1">
          <p15:clr>
            <a:srgbClr val="547EBF"/>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4.png"/><Relationship Id="rId5" Type="http://schemas.openxmlformats.org/officeDocument/2006/relationships/image" Target="../media/image17.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hyperlink" Target="https://doi.org/10.1145/365153.365167" TargetMode="Externa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8.xml"/><Relationship Id="rId1" Type="http://schemas.openxmlformats.org/officeDocument/2006/relationships/tags" Target="../tags/tag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C99CF7C-AFAB-48F1-8FC3-CCCE989822A6}"/>
              </a:ext>
            </a:extLst>
          </p:cNvPr>
          <p:cNvSpPr>
            <a:spLocks noGrp="1"/>
          </p:cNvSpPr>
          <p:nvPr>
            <p:ph type="title"/>
          </p:nvPr>
        </p:nvSpPr>
        <p:spPr/>
        <p:txBody>
          <a:bodyPr/>
          <a:lstStyle/>
          <a:p>
            <a:r>
              <a:rPr lang="en-US" dirty="0"/>
              <a:t>Model Checking an Avionics Voter System</a:t>
            </a:r>
          </a:p>
        </p:txBody>
      </p:sp>
      <p:sp>
        <p:nvSpPr>
          <p:cNvPr id="3" name="Content Placeholder 2">
            <a:extLst>
              <a:ext uri="{FF2B5EF4-FFF2-40B4-BE49-F238E27FC236}">
                <a16:creationId xmlns:a16="http://schemas.microsoft.com/office/drawing/2014/main" id="{CA8ECC17-4660-124A-8996-54F15FD169C0}"/>
              </a:ext>
            </a:extLst>
          </p:cNvPr>
          <p:cNvSpPr>
            <a:spLocks noGrp="1"/>
          </p:cNvSpPr>
          <p:nvPr>
            <p:ph sz="quarter" idx="11"/>
          </p:nvPr>
        </p:nvSpPr>
        <p:spPr/>
        <p:txBody>
          <a:bodyPr/>
          <a:lstStyle/>
          <a:p>
            <a:r>
              <a:rPr lang="en-US" b="1" dirty="0"/>
              <a:t>Vishnuvardhan Prem</a:t>
            </a:r>
          </a:p>
          <a:p>
            <a:r>
              <a:rPr lang="en-US" b="1" dirty="0"/>
              <a:t>IIT Palakkad</a:t>
            </a:r>
            <a:endParaRPr lang="en-US" dirty="0"/>
          </a:p>
        </p:txBody>
      </p:sp>
    </p:spTree>
    <p:extLst>
      <p:ext uri="{BB962C8B-B14F-4D97-AF65-F5344CB8AC3E}">
        <p14:creationId xmlns:p14="http://schemas.microsoft.com/office/powerpoint/2010/main" val="2605473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0A330894-D0C4-D546-8FD0-57BDEB2A0285}"/>
              </a:ext>
            </a:extLst>
          </p:cNvPr>
          <p:cNvSpPr>
            <a:spLocks noGrp="1"/>
          </p:cNvSpPr>
          <p:nvPr>
            <p:ph type="title"/>
          </p:nvPr>
        </p:nvSpPr>
        <p:spPr/>
        <p:txBody>
          <a:bodyPr/>
          <a:lstStyle/>
          <a:p>
            <a:r>
              <a:rPr lang="en-US" dirty="0"/>
              <a:t>Temporal Operators </a:t>
            </a:r>
          </a:p>
        </p:txBody>
      </p:sp>
      <p:sp>
        <p:nvSpPr>
          <p:cNvPr id="4" name="Slide Number Placeholder 3">
            <a:extLst>
              <a:ext uri="{FF2B5EF4-FFF2-40B4-BE49-F238E27FC236}">
                <a16:creationId xmlns:a16="http://schemas.microsoft.com/office/drawing/2014/main" id="{71D6E789-A9CA-435C-99DB-6EAF638305E4}"/>
              </a:ext>
            </a:extLst>
          </p:cNvPr>
          <p:cNvSpPr>
            <a:spLocks noGrp="1"/>
          </p:cNvSpPr>
          <p:nvPr>
            <p:ph type="sldNum" sz="quarter" idx="24"/>
          </p:nvPr>
        </p:nvSpPr>
        <p:spPr>
          <a:xfrm>
            <a:off x="11493500" y="6292334"/>
            <a:ext cx="412750" cy="182880"/>
          </a:xfrm>
        </p:spPr>
        <p:txBody>
          <a:bodyPr/>
          <a:lstStyle/>
          <a:p>
            <a:fld id="{7782931A-7D25-4B4B-9464-57AE418934A3}" type="slidenum">
              <a:rPr lang="en-US" smtClean="0"/>
              <a:pPr/>
              <a:t>10</a:t>
            </a:fld>
            <a:endParaRPr lang="en-US"/>
          </a:p>
        </p:txBody>
      </p:sp>
      <p:pic>
        <p:nvPicPr>
          <p:cNvPr id="5" name="Content Placeholder 4">
            <a:extLst>
              <a:ext uri="{FF2B5EF4-FFF2-40B4-BE49-F238E27FC236}">
                <a16:creationId xmlns:a16="http://schemas.microsoft.com/office/drawing/2014/main" id="{CA088E14-E05E-4AB5-8343-AB78EFC31D62}"/>
              </a:ext>
            </a:extLst>
          </p:cNvPr>
          <p:cNvPicPr>
            <a:picLocks noGrp="1" noChangeAspect="1"/>
          </p:cNvPicPr>
          <p:nvPr/>
        </p:nvPicPr>
        <p:blipFill>
          <a:blip r:embed="rId2">
            <a:extLst>
              <a:ext uri="{28A0092B-C50C-407E-A947-70E740481C1C}">
                <a14:useLocalDpi xmlns:a14="http://schemas.microsoft.com/office/drawing/2010/main" val="0"/>
              </a:ext>
            </a:extLst>
          </a:blip>
          <a:srcRect/>
          <a:stretch/>
        </p:blipFill>
        <p:spPr>
          <a:xfrm>
            <a:off x="1365963" y="1923386"/>
            <a:ext cx="8772647" cy="4934614"/>
          </a:xfrm>
          <a:prstGeom prst="rect">
            <a:avLst/>
          </a:prstGeom>
        </p:spPr>
      </p:pic>
    </p:spTree>
    <p:extLst>
      <p:ext uri="{BB962C8B-B14F-4D97-AF65-F5344CB8AC3E}">
        <p14:creationId xmlns:p14="http://schemas.microsoft.com/office/powerpoint/2010/main" val="292388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0A330894-D0C4-D546-8FD0-57BDEB2A0285}"/>
              </a:ext>
            </a:extLst>
          </p:cNvPr>
          <p:cNvSpPr>
            <a:spLocks noGrp="1"/>
          </p:cNvSpPr>
          <p:nvPr>
            <p:ph type="title"/>
          </p:nvPr>
        </p:nvSpPr>
        <p:spPr/>
        <p:txBody>
          <a:bodyPr/>
          <a:lstStyle/>
          <a:p>
            <a:r>
              <a:rPr lang="en-US" dirty="0"/>
              <a:t>Linear Temporal Logic</a:t>
            </a:r>
          </a:p>
        </p:txBody>
      </p:sp>
      <p:sp>
        <p:nvSpPr>
          <p:cNvPr id="4" name="Slide Number Placeholder 3">
            <a:extLst>
              <a:ext uri="{FF2B5EF4-FFF2-40B4-BE49-F238E27FC236}">
                <a16:creationId xmlns:a16="http://schemas.microsoft.com/office/drawing/2014/main" id="{71D6E789-A9CA-435C-99DB-6EAF638305E4}"/>
              </a:ext>
            </a:extLst>
          </p:cNvPr>
          <p:cNvSpPr>
            <a:spLocks noGrp="1"/>
          </p:cNvSpPr>
          <p:nvPr>
            <p:ph type="sldNum" sz="quarter" idx="24"/>
          </p:nvPr>
        </p:nvSpPr>
        <p:spPr>
          <a:xfrm>
            <a:off x="11493500" y="6292334"/>
            <a:ext cx="412750" cy="182880"/>
          </a:xfrm>
        </p:spPr>
        <p:txBody>
          <a:bodyPr/>
          <a:lstStyle/>
          <a:p>
            <a:fld id="{7782931A-7D25-4B4B-9464-57AE418934A3}" type="slidenum">
              <a:rPr lang="en-US" smtClean="0"/>
              <a:pPr/>
              <a:t>11</a:t>
            </a:fld>
            <a:endParaRPr lang="en-US"/>
          </a:p>
        </p:txBody>
      </p:sp>
      <mc:AlternateContent xmlns:mc="http://schemas.openxmlformats.org/markup-compatibility/2006" xmlns:a14="http://schemas.microsoft.com/office/drawing/2010/main">
        <mc:Choice Requires="a14">
          <p:sp>
            <p:nvSpPr>
              <p:cNvPr id="43" name="Content Placeholder 2">
                <a:extLst>
                  <a:ext uri="{FF2B5EF4-FFF2-40B4-BE49-F238E27FC236}">
                    <a16:creationId xmlns:a16="http://schemas.microsoft.com/office/drawing/2014/main" id="{82FFB79F-6A59-4B4E-809C-117131FCDEE8}"/>
                  </a:ext>
                </a:extLst>
              </p:cNvPr>
              <p:cNvSpPr txBox="1">
                <a:spLocks/>
              </p:cNvSpPr>
              <p:nvPr/>
            </p:nvSpPr>
            <p:spPr>
              <a:xfrm>
                <a:off x="1066800" y="2102408"/>
                <a:ext cx="10058400" cy="4023360"/>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en-US" dirty="0"/>
                  <a:t>LTL is comprised of state formulas and path formulas. The syntax of state formulas is given by,</a:t>
                </a:r>
              </a:p>
              <a:p>
                <a:pPr>
                  <a:buFont typeface="Courier New" panose="02070309020205020404" pitchFamily="49" charset="0"/>
                  <a:buChar char="o"/>
                </a:pPr>
                <a:endParaRPr lang="en-US" dirty="0"/>
              </a:p>
              <a:p>
                <a:pPr>
                  <a:buFont typeface="Courier New" panose="02070309020205020404" pitchFamily="49" charset="0"/>
                  <a:buChar char="o"/>
                </a:pPr>
                <a:r>
                  <a:rPr lang="en-US" dirty="0"/>
                  <a:t>A path formula is composed of the following elements</a:t>
                </a:r>
              </a:p>
              <a:p>
                <a:pPr>
                  <a:buFont typeface="Courier New" panose="02070309020205020404" pitchFamily="49" charset="0"/>
                  <a:buChar char="o"/>
                </a:pPr>
                <a:endParaRPr lang="en-US" dirty="0"/>
              </a:p>
              <a:p>
                <a:pPr>
                  <a:buFont typeface="Courier New" panose="02070309020205020404" pitchFamily="49" charset="0"/>
                  <a:buChar char="o"/>
                </a:pPr>
                <a:endParaRPr lang="en-US" dirty="0"/>
              </a:p>
              <a:p>
                <a:pPr>
                  <a:buFont typeface="Courier New" panose="02070309020205020404" pitchFamily="49" charset="0"/>
                  <a:buChar char="o"/>
                </a:pPr>
                <a:r>
                  <a:rPr lang="en-US" dirty="0"/>
                  <a:t>Suppose </a:t>
                </a:r>
                <a14:m>
                  <m:oMath xmlns:m="http://schemas.openxmlformats.org/officeDocument/2006/math">
                    <m:r>
                      <a:rPr lang="en-US" i="1">
                        <a:latin typeface="Cambria Math" panose="02040503050406030204" pitchFamily="18" charset="0"/>
                      </a:rPr>
                      <m:t>𝐹</m:t>
                    </m:r>
                  </m:oMath>
                </a14:m>
                <a:r>
                  <a:rPr lang="en-US" dirty="0"/>
                  <a:t> is an LTL property over a set of atomic propositions </a:t>
                </a:r>
                <a14:m>
                  <m:oMath xmlns:m="http://schemas.openxmlformats.org/officeDocument/2006/math">
                    <m:r>
                      <a:rPr lang="en-US" i="1">
                        <a:latin typeface="Cambria Math" panose="02040503050406030204" pitchFamily="18" charset="0"/>
                      </a:rPr>
                      <m:t>𝐴𝑃</m:t>
                    </m:r>
                  </m:oMath>
                </a14:m>
                <a:r>
                  <a:rPr lang="en-US" dirty="0"/>
                  <a:t>, we can define a property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𝐹</m:t>
                        </m:r>
                      </m:sub>
                    </m:sSub>
                  </m:oMath>
                </a14:m>
                <a:r>
                  <a:rPr lang="en-US" dirty="0"/>
                  <a:t> as </a:t>
                </a:r>
              </a:p>
              <a:p>
                <a:pPr marL="0" indent="0">
                  <a:buNone/>
                </a:pPr>
                <a:r>
                  <a:rPr lang="en-US" dirty="0"/>
                  <a:t> </a:t>
                </a:r>
              </a:p>
            </p:txBody>
          </p:sp>
        </mc:Choice>
        <mc:Fallback xmlns="">
          <p:sp>
            <p:nvSpPr>
              <p:cNvPr id="43" name="Content Placeholder 2">
                <a:extLst>
                  <a:ext uri="{FF2B5EF4-FFF2-40B4-BE49-F238E27FC236}">
                    <a16:creationId xmlns:a16="http://schemas.microsoft.com/office/drawing/2014/main" id="{82FFB79F-6A59-4B4E-809C-117131FCDEE8}"/>
                  </a:ext>
                </a:extLst>
              </p:cNvPr>
              <p:cNvSpPr txBox="1">
                <a:spLocks noRot="1" noChangeAspect="1" noMove="1" noResize="1" noEditPoints="1" noAdjustHandles="1" noChangeArrowheads="1" noChangeShapeType="1" noTextEdit="1"/>
              </p:cNvSpPr>
              <p:nvPr/>
            </p:nvSpPr>
            <p:spPr>
              <a:xfrm>
                <a:off x="1066800" y="2102408"/>
                <a:ext cx="10058400" cy="4023360"/>
              </a:xfrm>
              <a:prstGeom prst="rect">
                <a:avLst/>
              </a:prstGeom>
              <a:blipFill>
                <a:blip r:embed="rId2"/>
                <a:stretch>
                  <a:fillRect l="-970" t="-3333" r="-242"/>
                </a:stretch>
              </a:blipFill>
            </p:spPr>
            <p:txBody>
              <a:bodyPr/>
              <a:lstStyle/>
              <a:p>
                <a:r>
                  <a:rPr lang="en-IN">
                    <a:noFill/>
                  </a:rPr>
                  <a:t> </a:t>
                </a:r>
              </a:p>
            </p:txBody>
          </p:sp>
        </mc:Fallback>
      </mc:AlternateContent>
      <p:pic>
        <p:nvPicPr>
          <p:cNvPr id="6" name="Picture 5" descr="\documentclass{article}&#10;\usepackage{amsmath}&#10;\pagestyle{empty}&#10;\begin{document}&#10;&#10;&#10;\[f::= \top \text{ }|\text{ } \bot \text{ }|\text{ } p \text{ }|\text{ } \neg f \text{ }|\text{ } f_1\lor f_2 \text{ }|\text{ } f_1 \land f_2 \]&#10;&#10;\end{document}" title="IguanaTex Bitmap Display">
            <a:extLst>
              <a:ext uri="{FF2B5EF4-FFF2-40B4-BE49-F238E27FC236}">
                <a16:creationId xmlns:a16="http://schemas.microsoft.com/office/drawing/2014/main" id="{0F84621D-2C36-402D-A49B-D94416918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7679" y="2899629"/>
            <a:ext cx="4536639" cy="278947"/>
          </a:xfrm>
          <a:prstGeom prst="rect">
            <a:avLst/>
          </a:prstGeom>
        </p:spPr>
      </p:pic>
      <p:pic>
        <p:nvPicPr>
          <p:cNvPr id="7" name="Picture 6" descr="\documentclass{article}&#10;\usepackage{amsmath}&#10;\pagestyle{empty}&#10;\begin{document}&#10;&#10;\[g::== f\text{ }|\text{ }\neg g\text{ }|\text{ } g_1\lor g_2\text{ }|\text{ }g_1\land g_2 \text{ }|\text{ } \textbf{X} g\text{ }|\text{ } \textbf{F} g\text{ }|\text{ } \textbf{G} g\text{ }|\text{ } g_1 \textbf{U} g_2\text{ }|\text{ } g_1 \textbf{R} g_2\]&#10;&#10;&#10;&#10;\end{document}" title="IguanaTex Bitmap Display">
            <a:extLst>
              <a:ext uri="{FF2B5EF4-FFF2-40B4-BE49-F238E27FC236}">
                <a16:creationId xmlns:a16="http://schemas.microsoft.com/office/drawing/2014/main" id="{7E2858D1-D7EF-4E44-9EBB-AE13B639CB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8284" y="3972417"/>
            <a:ext cx="7711943" cy="278946"/>
          </a:xfrm>
          <a:prstGeom prst="rect">
            <a:avLst/>
          </a:prstGeom>
        </p:spPr>
      </p:pic>
      <p:pic>
        <p:nvPicPr>
          <p:cNvPr id="8" name="Picture 7" descr="\documentclass{article}&#10;\usepackage{amsmath}&#10;\pagestyle{empty}&#10;\begin{document}&#10;&#10;\[P_F=\{w\in AP_{INF} ; w \text{ satisfies } F\}\]&#10;&#10;&#10;\end{document}" title="IguanaTex Bitmap Display">
            <a:extLst>
              <a:ext uri="{FF2B5EF4-FFF2-40B4-BE49-F238E27FC236}">
                <a16:creationId xmlns:a16="http://schemas.microsoft.com/office/drawing/2014/main" id="{F3888157-5E47-4D39-8A5F-50894419B0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42284" y="5604456"/>
            <a:ext cx="3707428" cy="254476"/>
          </a:xfrm>
          <a:prstGeom prst="rect">
            <a:avLst/>
          </a:prstGeom>
        </p:spPr>
      </p:pic>
    </p:spTree>
    <p:extLst>
      <p:ext uri="{BB962C8B-B14F-4D97-AF65-F5344CB8AC3E}">
        <p14:creationId xmlns:p14="http://schemas.microsoft.com/office/powerpoint/2010/main" val="2584933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0A330894-D0C4-D546-8FD0-57BDEB2A0285}"/>
              </a:ext>
            </a:extLst>
          </p:cNvPr>
          <p:cNvSpPr>
            <a:spLocks noGrp="1"/>
          </p:cNvSpPr>
          <p:nvPr>
            <p:ph type="title"/>
          </p:nvPr>
        </p:nvSpPr>
        <p:spPr/>
        <p:txBody>
          <a:bodyPr/>
          <a:lstStyle/>
          <a:p>
            <a:r>
              <a:rPr lang="en-US" dirty="0"/>
              <a:t>Computation Tree Logic</a:t>
            </a:r>
          </a:p>
        </p:txBody>
      </p:sp>
      <p:sp>
        <p:nvSpPr>
          <p:cNvPr id="4" name="Slide Number Placeholder 3">
            <a:extLst>
              <a:ext uri="{FF2B5EF4-FFF2-40B4-BE49-F238E27FC236}">
                <a16:creationId xmlns:a16="http://schemas.microsoft.com/office/drawing/2014/main" id="{71D6E789-A9CA-435C-99DB-6EAF638305E4}"/>
              </a:ext>
            </a:extLst>
          </p:cNvPr>
          <p:cNvSpPr>
            <a:spLocks noGrp="1"/>
          </p:cNvSpPr>
          <p:nvPr>
            <p:ph type="sldNum" sz="quarter" idx="24"/>
          </p:nvPr>
        </p:nvSpPr>
        <p:spPr>
          <a:xfrm>
            <a:off x="11493500" y="6292334"/>
            <a:ext cx="412750" cy="182880"/>
          </a:xfrm>
        </p:spPr>
        <p:txBody>
          <a:bodyPr/>
          <a:lstStyle/>
          <a:p>
            <a:fld id="{7782931A-7D25-4B4B-9464-57AE418934A3}" type="slidenum">
              <a:rPr lang="en-US" smtClean="0"/>
              <a:pPr/>
              <a:t>12</a:t>
            </a:fld>
            <a:endParaRPr lang="en-US"/>
          </a:p>
        </p:txBody>
      </p:sp>
      <p:sp>
        <p:nvSpPr>
          <p:cNvPr id="43" name="Content Placeholder 2">
            <a:extLst>
              <a:ext uri="{FF2B5EF4-FFF2-40B4-BE49-F238E27FC236}">
                <a16:creationId xmlns:a16="http://schemas.microsoft.com/office/drawing/2014/main" id="{82FFB79F-6A59-4B4E-809C-117131FCDEE8}"/>
              </a:ext>
            </a:extLst>
          </p:cNvPr>
          <p:cNvSpPr txBox="1">
            <a:spLocks/>
          </p:cNvSpPr>
          <p:nvPr/>
        </p:nvSpPr>
        <p:spPr>
          <a:xfrm>
            <a:off x="1066800" y="2102408"/>
            <a:ext cx="10058400" cy="40233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en-IN" dirty="0"/>
              <a:t>CTL is used to describe branching-time properties</a:t>
            </a:r>
          </a:p>
          <a:p>
            <a:pPr>
              <a:buFont typeface="Courier New" panose="02070309020205020404" pitchFamily="49" charset="0"/>
              <a:buChar char="o"/>
            </a:pPr>
            <a:endParaRPr lang="en-IN" dirty="0"/>
          </a:p>
          <a:p>
            <a:pPr>
              <a:buFont typeface="Courier New" panose="02070309020205020404" pitchFamily="49" charset="0"/>
              <a:buChar char="o"/>
            </a:pPr>
            <a:r>
              <a:rPr lang="en-IN" dirty="0"/>
              <a:t>In addition to the temporal operators mentioned in LTL, CTL also introduces path quantifiers. </a:t>
            </a:r>
          </a:p>
          <a:p>
            <a:pPr marL="0" indent="0">
              <a:buNone/>
            </a:pPr>
            <a:endParaRPr lang="en-IN" dirty="0"/>
          </a:p>
          <a:p>
            <a:pPr>
              <a:buFont typeface="Courier New" panose="02070309020205020404" pitchFamily="49" charset="0"/>
              <a:buChar char="o"/>
            </a:pPr>
            <a:r>
              <a:rPr lang="en-IN" dirty="0"/>
              <a:t>We need to introduce the following path quantifiers</a:t>
            </a:r>
          </a:p>
          <a:p>
            <a:pPr marL="0" indent="0">
              <a:buNone/>
            </a:pPr>
            <a:r>
              <a:rPr lang="en-IN" dirty="0"/>
              <a:t>		</a:t>
            </a:r>
          </a:p>
          <a:p>
            <a:pPr marL="0" indent="0">
              <a:buNone/>
            </a:pPr>
            <a:endParaRPr lang="en-IN" dirty="0"/>
          </a:p>
        </p:txBody>
      </p:sp>
      <p:pic>
        <p:nvPicPr>
          <p:cNvPr id="9" name="Picture 8" descr="\documentclass{article}&#10;\usepackage{amsmath}&#10;\pagestyle{empty}&#10;\begin{document}&#10;&#10;$A$:For all paths&#10;&#10;&#10;\end{document}" title="IguanaTex Bitmap Display">
            <a:extLst>
              <a:ext uri="{FF2B5EF4-FFF2-40B4-BE49-F238E27FC236}">
                <a16:creationId xmlns:a16="http://schemas.microsoft.com/office/drawing/2014/main" id="{F01C1D94-FC63-4728-857F-859AA7354956}"/>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4963272" y="5235575"/>
            <a:ext cx="2265456" cy="314994"/>
          </a:xfrm>
          <a:prstGeom prst="rect">
            <a:avLst/>
          </a:prstGeom>
        </p:spPr>
      </p:pic>
      <p:pic>
        <p:nvPicPr>
          <p:cNvPr id="10" name="Picture 9" descr="\documentclass{article}&#10;\usepackage{amsmath}&#10;\pagestyle{empty}&#10;\begin{document}&#10;&#10;$E$:There exists a path&#10;&#10;&#10;\end{document}" title="IguanaTex Bitmap Display">
            <a:extLst>
              <a:ext uri="{FF2B5EF4-FFF2-40B4-BE49-F238E27FC236}">
                <a16:creationId xmlns:a16="http://schemas.microsoft.com/office/drawing/2014/main" id="{37D21E3B-446E-44F0-A371-65761F3D49AB}"/>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4405318" y="5810774"/>
            <a:ext cx="3381364" cy="314994"/>
          </a:xfrm>
          <a:prstGeom prst="rect">
            <a:avLst/>
          </a:prstGeom>
        </p:spPr>
      </p:pic>
    </p:spTree>
    <p:extLst>
      <p:ext uri="{BB962C8B-B14F-4D97-AF65-F5344CB8AC3E}">
        <p14:creationId xmlns:p14="http://schemas.microsoft.com/office/powerpoint/2010/main" val="2188302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0A330894-D0C4-D546-8FD0-57BDEB2A0285}"/>
              </a:ext>
            </a:extLst>
          </p:cNvPr>
          <p:cNvSpPr>
            <a:spLocks noGrp="1"/>
          </p:cNvSpPr>
          <p:nvPr>
            <p:ph type="title"/>
          </p:nvPr>
        </p:nvSpPr>
        <p:spPr/>
        <p:txBody>
          <a:bodyPr/>
          <a:lstStyle/>
          <a:p>
            <a:r>
              <a:rPr lang="en-US" dirty="0"/>
              <a:t>Computation Tree Logic(cont.)</a:t>
            </a:r>
          </a:p>
        </p:txBody>
      </p:sp>
      <p:sp>
        <p:nvSpPr>
          <p:cNvPr id="4" name="Slide Number Placeholder 3">
            <a:extLst>
              <a:ext uri="{FF2B5EF4-FFF2-40B4-BE49-F238E27FC236}">
                <a16:creationId xmlns:a16="http://schemas.microsoft.com/office/drawing/2014/main" id="{71D6E789-A9CA-435C-99DB-6EAF638305E4}"/>
              </a:ext>
            </a:extLst>
          </p:cNvPr>
          <p:cNvSpPr>
            <a:spLocks noGrp="1"/>
          </p:cNvSpPr>
          <p:nvPr>
            <p:ph type="sldNum" sz="quarter" idx="24"/>
          </p:nvPr>
        </p:nvSpPr>
        <p:spPr>
          <a:xfrm>
            <a:off x="11493500" y="6292334"/>
            <a:ext cx="412750" cy="182880"/>
          </a:xfrm>
        </p:spPr>
        <p:txBody>
          <a:bodyPr/>
          <a:lstStyle/>
          <a:p>
            <a:fld id="{7782931A-7D25-4B4B-9464-57AE418934A3}" type="slidenum">
              <a:rPr lang="en-US" smtClean="0"/>
              <a:pPr/>
              <a:t>13</a:t>
            </a:fld>
            <a:endParaRPr lang="en-US"/>
          </a:p>
        </p:txBody>
      </p:sp>
      <mc:AlternateContent xmlns:mc="http://schemas.openxmlformats.org/markup-compatibility/2006" xmlns:a14="http://schemas.microsoft.com/office/drawing/2010/main">
        <mc:Choice Requires="a14">
          <p:sp>
            <p:nvSpPr>
              <p:cNvPr id="43" name="Content Placeholder 2">
                <a:extLst>
                  <a:ext uri="{FF2B5EF4-FFF2-40B4-BE49-F238E27FC236}">
                    <a16:creationId xmlns:a16="http://schemas.microsoft.com/office/drawing/2014/main" id="{82FFB79F-6A59-4B4E-809C-117131FCDEE8}"/>
                  </a:ext>
                </a:extLst>
              </p:cNvPr>
              <p:cNvSpPr txBox="1">
                <a:spLocks/>
              </p:cNvSpPr>
              <p:nvPr/>
            </p:nvSpPr>
            <p:spPr>
              <a:xfrm>
                <a:off x="1066800" y="2102408"/>
                <a:ext cx="10058400" cy="40233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pPr>
                  <a:buFont typeface="Courier New" panose="02070309020205020404" pitchFamily="49" charset="0"/>
                  <a:buChar char="o"/>
                </a:pPr>
                <a:r>
                  <a:rPr lang="en-IN" dirty="0"/>
                  <a:t>Let p be an atomic formula. Then, CTL formulas are built using the following grammar</a:t>
                </a:r>
              </a:p>
              <a:p>
                <a:pPr marL="0" indent="0">
                  <a:buNone/>
                </a:pPr>
                <a:endParaRPr lang="en-IN" dirty="0"/>
              </a:p>
              <a:p>
                <a:pPr marL="0" indent="0">
                  <a:buNone/>
                </a:pPr>
                <a:endParaRPr lang="en-IN" dirty="0"/>
              </a:p>
              <a:p>
                <a:pPr>
                  <a:buFont typeface="Courier New" panose="02070309020205020404" pitchFamily="49" charset="0"/>
                  <a:buChar char="o"/>
                </a:pPr>
                <a:r>
                  <a:rPr lang="en-US" dirty="0"/>
                  <a:t>Suppose </a:t>
                </a:r>
                <a14:m>
                  <m:oMath xmlns:m="http://schemas.openxmlformats.org/officeDocument/2006/math">
                    <m:r>
                      <a:rPr lang="en-US" b="0" i="1" smtClean="0">
                        <a:latin typeface="Cambria Math" panose="02040503050406030204" pitchFamily="18" charset="0"/>
                      </a:rPr>
                      <m:t>𝐹</m:t>
                    </m:r>
                  </m:oMath>
                </a14:m>
                <a:r>
                  <a:rPr lang="en-US" dirty="0"/>
                  <a:t> is a CTL property over a set of atomic propositions </a:t>
                </a:r>
                <a14:m>
                  <m:oMath xmlns:m="http://schemas.openxmlformats.org/officeDocument/2006/math">
                    <m:r>
                      <a:rPr lang="en-US" b="0" i="1" smtClean="0">
                        <a:latin typeface="Cambria Math" panose="02040503050406030204" pitchFamily="18" charset="0"/>
                      </a:rPr>
                      <m:t>𝐴𝑃</m:t>
                    </m:r>
                  </m:oMath>
                </a14:m>
                <a:r>
                  <a:rPr lang="en-US" dirty="0"/>
                  <a:t>, we can define a property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𝐹</m:t>
                        </m:r>
                      </m:sub>
                    </m:sSub>
                  </m:oMath>
                </a14:m>
                <a:r>
                  <a:rPr lang="en-US" dirty="0"/>
                  <a:t> as</a:t>
                </a:r>
                <a:endParaRPr lang="en-IN" dirty="0"/>
              </a:p>
              <a:p>
                <a:endParaRPr lang="en-IN" dirty="0"/>
              </a:p>
              <a:p>
                <a:endParaRPr lang="en-IN" dirty="0"/>
              </a:p>
              <a:p>
                <a:endParaRPr lang="en-IN" dirty="0"/>
              </a:p>
            </p:txBody>
          </p:sp>
        </mc:Choice>
        <mc:Fallback xmlns="">
          <p:sp>
            <p:nvSpPr>
              <p:cNvPr id="43" name="Content Placeholder 2">
                <a:extLst>
                  <a:ext uri="{FF2B5EF4-FFF2-40B4-BE49-F238E27FC236}">
                    <a16:creationId xmlns:a16="http://schemas.microsoft.com/office/drawing/2014/main" id="{82FFB79F-6A59-4B4E-809C-117131FCDEE8}"/>
                  </a:ext>
                </a:extLst>
              </p:cNvPr>
              <p:cNvSpPr txBox="1">
                <a:spLocks noRot="1" noChangeAspect="1" noMove="1" noResize="1" noEditPoints="1" noAdjustHandles="1" noChangeArrowheads="1" noChangeShapeType="1" noTextEdit="1"/>
              </p:cNvSpPr>
              <p:nvPr/>
            </p:nvSpPr>
            <p:spPr>
              <a:xfrm>
                <a:off x="1066800" y="2102408"/>
                <a:ext cx="10058400" cy="4023360"/>
              </a:xfrm>
              <a:prstGeom prst="rect">
                <a:avLst/>
              </a:prstGeom>
              <a:blipFill>
                <a:blip r:embed="rId4"/>
                <a:stretch>
                  <a:fillRect l="-1091"/>
                </a:stretch>
              </a:blipFill>
            </p:spPr>
            <p:txBody>
              <a:bodyPr/>
              <a:lstStyle/>
              <a:p>
                <a:r>
                  <a:rPr lang="en-IN">
                    <a:noFill/>
                  </a:rPr>
                  <a:t> </a:t>
                </a:r>
              </a:p>
            </p:txBody>
          </p:sp>
        </mc:Fallback>
      </mc:AlternateContent>
      <p:pic>
        <p:nvPicPr>
          <p:cNvPr id="7" name="Picture 6" descr="\documentclass{article}&#10;\usepackage{amsmath}&#10;\pagestyle{empty}&#10;\begin{document}&#10;&#10;&#10;\begin{equation*}&#10;    \begin{aligned}&#10;        f::= \top \text{ }|\text{ } \bot \text{ }|\text{ } p \text{ }|\text{ } \neg f \text{ }|\text{ } f_1\lor f_2 \text{ }|\text{ } f_1 \land f_2 \text{ }| \text{ } AX\text{ }f\text{ }|\text{ } EX\text{ } f \text{ }\\&#10;        |\text{ } AF\text{ } f \text{ }|\text{ } EF\text{ } f \text{ }|\text{ } AG\text{ } f \text{ }|\text{ } EG\text{ } f \text{ }|\text{ } A[f_1 U f_2]  \text{ }|\text{ } E[f_1 U f_2] \text{ }      &#10;    \end{aligned}&#10;\end{equation*}&#10;&#10;\end{document}" title="IguanaTex Bitmap Display">
            <a:extLst>
              <a:ext uri="{FF2B5EF4-FFF2-40B4-BE49-F238E27FC236}">
                <a16:creationId xmlns:a16="http://schemas.microsoft.com/office/drawing/2014/main" id="{9686DA67-D65A-4487-911E-B7FE1D7F23C1}"/>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2814782" y="3651892"/>
            <a:ext cx="6562436" cy="699097"/>
          </a:xfrm>
          <a:prstGeom prst="rect">
            <a:avLst/>
          </a:prstGeom>
        </p:spPr>
      </p:pic>
      <p:pic>
        <p:nvPicPr>
          <p:cNvPr id="8" name="Picture 7" descr="\documentclass{article}&#10;\usepackage{amsmath}&#10;\pagestyle{empty}&#10;\begin{document}&#10;&#10;\[P_F=\{w\in AP_{INF} ; w \text{ satisfies } F\}\]&#10;&#10;&#10;\end{document}" title="IguanaTex Bitmap Display">
            <a:extLst>
              <a:ext uri="{FF2B5EF4-FFF2-40B4-BE49-F238E27FC236}">
                <a16:creationId xmlns:a16="http://schemas.microsoft.com/office/drawing/2014/main" id="{D3D2CE4A-8769-49F7-8BA4-F0655AFF5B0C}"/>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3630713" y="5787336"/>
            <a:ext cx="4930572" cy="338432"/>
          </a:xfrm>
          <a:prstGeom prst="rect">
            <a:avLst/>
          </a:prstGeom>
        </p:spPr>
      </p:pic>
    </p:spTree>
    <p:extLst>
      <p:ext uri="{BB962C8B-B14F-4D97-AF65-F5344CB8AC3E}">
        <p14:creationId xmlns:p14="http://schemas.microsoft.com/office/powerpoint/2010/main" val="55818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A1B0862D-14CE-4618-9642-DBE20D6BFD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97318" y="2253739"/>
            <a:ext cx="7594682" cy="4054637"/>
          </a:xfrm>
          <a:prstGeom prst="rect">
            <a:avLst/>
          </a:prstGeom>
        </p:spPr>
      </p:pic>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p:txBody>
          <a:bodyPr/>
          <a:lstStyle/>
          <a:p>
            <a:pPr algn="ctr"/>
            <a:r>
              <a:rPr lang="en-US" b="0" i="1" dirty="0" err="1"/>
              <a:t>AXp</a:t>
            </a:r>
            <a:endParaRPr lang="en-US" b="0" i="1" dirty="0"/>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p:txBody>
          <a:bodyPr/>
          <a:lstStyle/>
          <a:p>
            <a:endParaRPr lang="en-US" sz="2000" dirty="0"/>
          </a:p>
          <a:p>
            <a:endParaRPr lang="en-US" sz="2000" dirty="0"/>
          </a:p>
          <a:p>
            <a:r>
              <a:rPr lang="en-US" sz="2000" dirty="0"/>
              <a:t>Across all paths from the current state, the next state satisfies the property </a:t>
            </a:r>
            <a:r>
              <a:rPr lang="en-US" sz="2000" i="1" dirty="0"/>
              <a:t>p.</a:t>
            </a:r>
            <a:endParaRPr lang="en-US" i="1" dirty="0"/>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14</a:t>
            </a:fld>
            <a:endParaRPr lang="en-US" dirty="0"/>
          </a:p>
        </p:txBody>
      </p:sp>
    </p:spTree>
    <p:extLst>
      <p:ext uri="{BB962C8B-B14F-4D97-AF65-F5344CB8AC3E}">
        <p14:creationId xmlns:p14="http://schemas.microsoft.com/office/powerpoint/2010/main" val="1540741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4">
            <a:extLst>
              <a:ext uri="{FF2B5EF4-FFF2-40B4-BE49-F238E27FC236}">
                <a16:creationId xmlns:a16="http://schemas.microsoft.com/office/drawing/2014/main" id="{552C04DA-2FF3-4598-8928-B148B76DAB4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60923" y="2101834"/>
            <a:ext cx="7831077" cy="3937034"/>
          </a:xfrm>
          <a:prstGeom prst="rect">
            <a:avLst/>
          </a:prstGeom>
        </p:spPr>
      </p:pic>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p:txBody>
          <a:bodyPr/>
          <a:lstStyle/>
          <a:p>
            <a:pPr algn="ctr"/>
            <a:r>
              <a:rPr lang="en-US" b="0" i="1" dirty="0" err="1"/>
              <a:t>EGp</a:t>
            </a:r>
            <a:endParaRPr lang="en-US" b="0" i="1" dirty="0"/>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p:txBody>
          <a:bodyPr/>
          <a:lstStyle/>
          <a:p>
            <a:endParaRPr lang="en-US" sz="2000" dirty="0"/>
          </a:p>
          <a:p>
            <a:endParaRPr lang="en-US" sz="2000" dirty="0"/>
          </a:p>
          <a:p>
            <a:r>
              <a:rPr lang="en-US" sz="2000" dirty="0"/>
              <a:t>There exists a path from the current state across which every state satisfies the property </a:t>
            </a:r>
            <a:r>
              <a:rPr lang="en-US" sz="2000" i="1" dirty="0"/>
              <a:t>p.</a:t>
            </a:r>
            <a:endParaRPr lang="en-US" i="1" dirty="0"/>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15</a:t>
            </a:fld>
            <a:endParaRPr lang="en-US" dirty="0"/>
          </a:p>
        </p:txBody>
      </p:sp>
    </p:spTree>
    <p:extLst>
      <p:ext uri="{BB962C8B-B14F-4D97-AF65-F5344CB8AC3E}">
        <p14:creationId xmlns:p14="http://schemas.microsoft.com/office/powerpoint/2010/main" val="4083885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4">
            <a:extLst>
              <a:ext uri="{FF2B5EF4-FFF2-40B4-BE49-F238E27FC236}">
                <a16:creationId xmlns:a16="http://schemas.microsoft.com/office/drawing/2014/main" id="{D5EC7DED-EC30-4CB3-BFF5-92D2AA4E67F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21570" y="2109390"/>
            <a:ext cx="7058135" cy="3745309"/>
          </a:xfrm>
          <a:prstGeom prst="rect">
            <a:avLst/>
          </a:prstGeom>
        </p:spPr>
      </p:pic>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p:txBody>
          <a:bodyPr/>
          <a:lstStyle/>
          <a:p>
            <a:pPr algn="ctr"/>
            <a:r>
              <a:rPr lang="en-US" b="0" i="1" dirty="0"/>
              <a:t>E[</a:t>
            </a:r>
            <a:r>
              <a:rPr lang="en-US" b="0" i="1" dirty="0" err="1"/>
              <a:t>pUq</a:t>
            </a:r>
            <a:r>
              <a:rPr lang="en-US" b="0" i="1" dirty="0"/>
              <a:t>]</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p:txBody>
          <a:bodyPr/>
          <a:lstStyle/>
          <a:p>
            <a:endParaRPr lang="en-US" sz="2000" dirty="0"/>
          </a:p>
          <a:p>
            <a:endParaRPr lang="en-US" sz="2000" dirty="0"/>
          </a:p>
          <a:p>
            <a:r>
              <a:rPr lang="en-US" sz="2000" dirty="0"/>
              <a:t>There exists a path from the current state along which every state satisfies the property </a:t>
            </a:r>
            <a:r>
              <a:rPr lang="en-US" sz="2000" i="1" dirty="0"/>
              <a:t>p </a:t>
            </a:r>
            <a:r>
              <a:rPr lang="en-US" sz="2000" dirty="0"/>
              <a:t>until the property </a:t>
            </a:r>
            <a:r>
              <a:rPr lang="en-US" sz="2000" i="1" dirty="0"/>
              <a:t>q </a:t>
            </a:r>
            <a:r>
              <a:rPr lang="en-US" sz="2000" dirty="0"/>
              <a:t> is satisfied</a:t>
            </a:r>
            <a:r>
              <a:rPr lang="en-US" sz="2000" i="1" dirty="0"/>
              <a:t>.</a:t>
            </a:r>
            <a:endParaRPr lang="en-US" i="1" dirty="0"/>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16</a:t>
            </a:fld>
            <a:endParaRPr lang="en-US" dirty="0"/>
          </a:p>
        </p:txBody>
      </p:sp>
    </p:spTree>
    <p:extLst>
      <p:ext uri="{BB962C8B-B14F-4D97-AF65-F5344CB8AC3E}">
        <p14:creationId xmlns:p14="http://schemas.microsoft.com/office/powerpoint/2010/main" val="205866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09A3689B-46C1-420F-BCCE-AE47CD2BDCB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18055" y="1989832"/>
            <a:ext cx="7045608" cy="3864867"/>
          </a:xfrm>
          <a:prstGeom prst="rect">
            <a:avLst/>
          </a:prstGeom>
        </p:spPr>
      </p:pic>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p:txBody>
          <a:bodyPr/>
          <a:lstStyle/>
          <a:p>
            <a:pPr algn="ctr"/>
            <a:r>
              <a:rPr lang="en-US" b="0" i="1" dirty="0"/>
              <a:t>A[</a:t>
            </a:r>
            <a:r>
              <a:rPr lang="en-US" b="0" i="1" dirty="0" err="1"/>
              <a:t>pUq</a:t>
            </a:r>
            <a:r>
              <a:rPr lang="en-US" b="0" i="1" dirty="0"/>
              <a:t>]</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p:txBody>
          <a:bodyPr/>
          <a:lstStyle/>
          <a:p>
            <a:endParaRPr lang="en-US" sz="2000" dirty="0"/>
          </a:p>
          <a:p>
            <a:endParaRPr lang="en-US" sz="2000" dirty="0"/>
          </a:p>
          <a:p>
            <a:r>
              <a:rPr lang="en-US" sz="2000" dirty="0"/>
              <a:t>Across all paths from the current state, every state satisfies the property </a:t>
            </a:r>
            <a:r>
              <a:rPr lang="en-US" sz="2000" i="1" dirty="0"/>
              <a:t>p </a:t>
            </a:r>
            <a:r>
              <a:rPr lang="en-US" sz="2000" dirty="0"/>
              <a:t>until the property </a:t>
            </a:r>
            <a:r>
              <a:rPr lang="en-US" sz="2000" i="1" dirty="0"/>
              <a:t>q </a:t>
            </a:r>
            <a:r>
              <a:rPr lang="en-US" sz="2000" dirty="0"/>
              <a:t> is satisfied</a:t>
            </a:r>
            <a:r>
              <a:rPr lang="en-US" sz="2000" i="1" dirty="0"/>
              <a:t>.</a:t>
            </a:r>
            <a:endParaRPr lang="en-US" i="1" dirty="0"/>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17</a:t>
            </a:fld>
            <a:endParaRPr lang="en-US" dirty="0"/>
          </a:p>
        </p:txBody>
      </p:sp>
    </p:spTree>
    <p:extLst>
      <p:ext uri="{BB962C8B-B14F-4D97-AF65-F5344CB8AC3E}">
        <p14:creationId xmlns:p14="http://schemas.microsoft.com/office/powerpoint/2010/main" val="334965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0A330894-D0C4-D546-8FD0-57BDEB2A0285}"/>
              </a:ext>
            </a:extLst>
          </p:cNvPr>
          <p:cNvSpPr>
            <a:spLocks noGrp="1"/>
          </p:cNvSpPr>
          <p:nvPr>
            <p:ph type="title"/>
          </p:nvPr>
        </p:nvSpPr>
        <p:spPr/>
        <p:txBody>
          <a:bodyPr/>
          <a:lstStyle/>
          <a:p>
            <a:r>
              <a:rPr lang="en-US" dirty="0"/>
              <a:t>NuSMV</a:t>
            </a:r>
          </a:p>
        </p:txBody>
      </p:sp>
      <p:sp>
        <p:nvSpPr>
          <p:cNvPr id="4" name="Slide Number Placeholder 3">
            <a:extLst>
              <a:ext uri="{FF2B5EF4-FFF2-40B4-BE49-F238E27FC236}">
                <a16:creationId xmlns:a16="http://schemas.microsoft.com/office/drawing/2014/main" id="{71D6E789-A9CA-435C-99DB-6EAF638305E4}"/>
              </a:ext>
            </a:extLst>
          </p:cNvPr>
          <p:cNvSpPr>
            <a:spLocks noGrp="1"/>
          </p:cNvSpPr>
          <p:nvPr>
            <p:ph type="sldNum" sz="quarter" idx="24"/>
          </p:nvPr>
        </p:nvSpPr>
        <p:spPr>
          <a:xfrm>
            <a:off x="11493500" y="6292334"/>
            <a:ext cx="412750" cy="182880"/>
          </a:xfrm>
        </p:spPr>
        <p:txBody>
          <a:bodyPr/>
          <a:lstStyle/>
          <a:p>
            <a:fld id="{7782931A-7D25-4B4B-9464-57AE418934A3}" type="slidenum">
              <a:rPr lang="en-US" smtClean="0"/>
              <a:pPr/>
              <a:t>18</a:t>
            </a:fld>
            <a:endParaRPr lang="en-US"/>
          </a:p>
        </p:txBody>
      </p:sp>
      <p:sp>
        <p:nvSpPr>
          <p:cNvPr id="43" name="Content Placeholder 2">
            <a:extLst>
              <a:ext uri="{FF2B5EF4-FFF2-40B4-BE49-F238E27FC236}">
                <a16:creationId xmlns:a16="http://schemas.microsoft.com/office/drawing/2014/main" id="{82FFB79F-6A59-4B4E-809C-117131FCDEE8}"/>
              </a:ext>
            </a:extLst>
          </p:cNvPr>
          <p:cNvSpPr txBox="1">
            <a:spLocks/>
          </p:cNvSpPr>
          <p:nvPr/>
        </p:nvSpPr>
        <p:spPr>
          <a:xfrm>
            <a:off x="1066800" y="2102408"/>
            <a:ext cx="10058400" cy="402336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endParaRPr lang="en-US" dirty="0"/>
          </a:p>
          <a:p>
            <a:pPr>
              <a:buFont typeface="Courier New" panose="02070309020205020404" pitchFamily="49" charset="0"/>
              <a:buChar char="o"/>
            </a:pPr>
            <a:r>
              <a:rPr lang="en-US" dirty="0"/>
              <a:t>NuSMV is an open source, automatic model checker and allows to check finite state systems against specifications in temporal logics such as Linear Temporal Logic(LTL) and Computation Tree Logic(CTL).</a:t>
            </a:r>
          </a:p>
          <a:p>
            <a:pPr>
              <a:buFont typeface="Courier New" panose="02070309020205020404" pitchFamily="49" charset="0"/>
              <a:buChar char="o"/>
            </a:pPr>
            <a:r>
              <a:rPr lang="en-US" dirty="0"/>
              <a:t>The input language of NuSMV is SMV. </a:t>
            </a:r>
          </a:p>
          <a:p>
            <a:pPr>
              <a:buFont typeface="Courier New" panose="02070309020205020404" pitchFamily="49" charset="0"/>
              <a:buChar char="o"/>
            </a:pPr>
            <a:r>
              <a:rPr lang="en-US" dirty="0"/>
              <a:t>It allows the description of finite state systems that range from completely synchronous to completely asynchronous.</a:t>
            </a:r>
          </a:p>
          <a:p>
            <a:pPr>
              <a:buFont typeface="Courier New" panose="02070309020205020404" pitchFamily="49" charset="0"/>
              <a:buChar char="o"/>
            </a:pPr>
            <a:r>
              <a:rPr lang="en-US" dirty="0"/>
              <a:t>Allows for modular hierarchical descriptions which are reusable.</a:t>
            </a:r>
          </a:p>
          <a:p>
            <a:pPr>
              <a:buFont typeface="Courier New" panose="02070309020205020404" pitchFamily="49" charset="0"/>
              <a:buChar char="o"/>
            </a:pPr>
            <a:endParaRPr lang="en-US" dirty="0"/>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3997805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4">
            <a:extLst>
              <a:ext uri="{FF2B5EF4-FFF2-40B4-BE49-F238E27FC236}">
                <a16:creationId xmlns:a16="http://schemas.microsoft.com/office/drawing/2014/main" id="{E9FD52C8-0636-4598-BDAB-33A13D678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326" y="2374964"/>
            <a:ext cx="5887924" cy="3609474"/>
          </a:xfrm>
          <a:prstGeom prst="rect">
            <a:avLst/>
          </a:prstGeom>
        </p:spPr>
      </p:pic>
      <p:sp>
        <p:nvSpPr>
          <p:cNvPr id="18" name="Title 17">
            <a:extLst>
              <a:ext uri="{FF2B5EF4-FFF2-40B4-BE49-F238E27FC236}">
                <a16:creationId xmlns:a16="http://schemas.microsoft.com/office/drawing/2014/main" id="{7E13A6C0-FBC2-479B-852D-1C7B3A867FBC}"/>
              </a:ext>
            </a:extLst>
          </p:cNvPr>
          <p:cNvSpPr>
            <a:spLocks noGrp="1"/>
          </p:cNvSpPr>
          <p:nvPr>
            <p:ph type="title"/>
          </p:nvPr>
        </p:nvSpPr>
        <p:spPr/>
        <p:txBody>
          <a:bodyPr/>
          <a:lstStyle/>
          <a:p>
            <a:r>
              <a:rPr lang="en-IN" dirty="0"/>
              <a:t>Modules in NuSMV</a:t>
            </a:r>
          </a:p>
        </p:txBody>
      </p:sp>
      <p:sp>
        <p:nvSpPr>
          <p:cNvPr id="19" name="Content Placeholder 18">
            <a:extLst>
              <a:ext uri="{FF2B5EF4-FFF2-40B4-BE49-F238E27FC236}">
                <a16:creationId xmlns:a16="http://schemas.microsoft.com/office/drawing/2014/main" id="{279639B3-F0DD-419C-9268-40438A4161B1}"/>
              </a:ext>
            </a:extLst>
          </p:cNvPr>
          <p:cNvSpPr>
            <a:spLocks noGrp="1"/>
          </p:cNvSpPr>
          <p:nvPr>
            <p:ph sz="half" idx="1"/>
          </p:nvPr>
        </p:nvSpPr>
        <p:spPr>
          <a:xfrm>
            <a:off x="1028700" y="2515008"/>
            <a:ext cx="4876800" cy="3572930"/>
          </a:xfrm>
        </p:spPr>
        <p:txBody>
          <a:bodyPr/>
          <a:lstStyle/>
          <a:p>
            <a:r>
              <a:rPr lang="en-US" sz="2400" b="1" i="1" dirty="0"/>
              <a:t>VAR</a:t>
            </a:r>
            <a:r>
              <a:rPr lang="en-US" sz="2400" dirty="0"/>
              <a:t>: Identifies a portion of code where variables are defined</a:t>
            </a:r>
          </a:p>
          <a:p>
            <a:r>
              <a:rPr lang="en-US" sz="2400" b="1" i="1" dirty="0"/>
              <a:t>ASSIGN</a:t>
            </a:r>
            <a:r>
              <a:rPr lang="en-US" sz="2400" dirty="0"/>
              <a:t>: Identifies a portion of code where variables are initialized and evolution is described</a:t>
            </a:r>
          </a:p>
          <a:p>
            <a:r>
              <a:rPr lang="en-US" sz="2400" b="1" i="1" dirty="0"/>
              <a:t>SPEC</a:t>
            </a:r>
            <a:r>
              <a:rPr lang="en-US" sz="2400" i="1" dirty="0"/>
              <a:t>:</a:t>
            </a:r>
            <a:r>
              <a:rPr lang="en-US" sz="2400" dirty="0"/>
              <a:t> Defines properties to be verified</a:t>
            </a:r>
          </a:p>
          <a:p>
            <a:pPr marL="0" indent="0">
              <a:buNone/>
            </a:pPr>
            <a:endParaRPr lang="en-US" sz="2400" dirty="0"/>
          </a:p>
          <a:p>
            <a:pPr marL="0" indent="0">
              <a:buNone/>
            </a:pPr>
            <a:endParaRPr lang="en-US" sz="2400" dirty="0"/>
          </a:p>
        </p:txBody>
      </p:sp>
      <p:sp>
        <p:nvSpPr>
          <p:cNvPr id="17" name="Slide Number Placeholder 16">
            <a:extLst>
              <a:ext uri="{FF2B5EF4-FFF2-40B4-BE49-F238E27FC236}">
                <a16:creationId xmlns:a16="http://schemas.microsoft.com/office/drawing/2014/main" id="{CCE206A5-34D3-41F0-BFEA-DB9C5D62BB0A}"/>
              </a:ext>
            </a:extLst>
          </p:cNvPr>
          <p:cNvSpPr>
            <a:spLocks noGrp="1"/>
          </p:cNvSpPr>
          <p:nvPr>
            <p:ph type="sldNum" sz="quarter" idx="13"/>
          </p:nvPr>
        </p:nvSpPr>
        <p:spPr/>
        <p:txBody>
          <a:bodyPr/>
          <a:lstStyle/>
          <a:p>
            <a:fld id="{7782931A-7D25-4B4B-9464-57AE418934A3}" type="slidenum">
              <a:rPr lang="en-US" smtClean="0"/>
              <a:pPr/>
              <a:t>19</a:t>
            </a:fld>
            <a:endParaRPr lang="en-US"/>
          </a:p>
        </p:txBody>
      </p:sp>
    </p:spTree>
    <p:extLst>
      <p:ext uri="{BB962C8B-B14F-4D97-AF65-F5344CB8AC3E}">
        <p14:creationId xmlns:p14="http://schemas.microsoft.com/office/powerpoint/2010/main" val="1893042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p:txBody>
          <a:bodyPr/>
          <a:lstStyle/>
          <a:p>
            <a:r>
              <a:rPr lang="en-US" dirty="0"/>
              <a:t>Model Checking</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p:txBody>
          <a:bodyPr/>
          <a:lstStyle/>
          <a:p>
            <a:pPr>
              <a:buFont typeface="Courier New" panose="02070309020205020404" pitchFamily="49" charset="0"/>
              <a:buChar char="o"/>
            </a:pPr>
            <a:r>
              <a:rPr lang="en-US" dirty="0"/>
              <a:t>Model checking is an automated technique that given a model of a system and a formal property, systematically checks whether this property holds for that model.</a:t>
            </a:r>
          </a:p>
          <a:p>
            <a:pPr>
              <a:buFont typeface="Courier New" panose="02070309020205020404" pitchFamily="49" charset="0"/>
              <a:buChar char="o"/>
            </a:pPr>
            <a:r>
              <a:rPr lang="en-US" dirty="0"/>
              <a:t>A standard method of representing models for hardware and software systems are finite state transition systems.</a:t>
            </a:r>
          </a:p>
          <a:p>
            <a:pPr>
              <a:buFont typeface="Courier New" panose="02070309020205020404" pitchFamily="49" charset="0"/>
              <a:buChar char="o"/>
            </a:pPr>
            <a:r>
              <a:rPr lang="en-US" dirty="0"/>
              <a:t>An example of a popular model checker is </a:t>
            </a:r>
            <a:r>
              <a:rPr lang="en-US" b="1" dirty="0"/>
              <a:t>NuSMV</a:t>
            </a:r>
          </a:p>
          <a:p>
            <a:pPr>
              <a:buFont typeface="Courier New" panose="02070309020205020404" pitchFamily="49" charset="0"/>
              <a:buChar char="o"/>
            </a:pPr>
            <a:endParaRPr lang="en-US" dirty="0"/>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2</a:t>
            </a:fld>
            <a:endParaRPr lang="en-US" dirty="0"/>
          </a:p>
        </p:txBody>
      </p:sp>
      <p:pic>
        <p:nvPicPr>
          <p:cNvPr id="8" name="Content Placeholder 4">
            <a:extLst>
              <a:ext uri="{FF2B5EF4-FFF2-40B4-BE49-F238E27FC236}">
                <a16:creationId xmlns:a16="http://schemas.microsoft.com/office/drawing/2014/main" id="{5B3F620E-00D1-49B9-9D06-DEC236E9F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7103" y="1917770"/>
            <a:ext cx="6364941" cy="3568696"/>
          </a:xfrm>
          <a:prstGeom prst="rect">
            <a:avLst/>
          </a:prstGeom>
        </p:spPr>
      </p:pic>
    </p:spTree>
    <p:extLst>
      <p:ext uri="{BB962C8B-B14F-4D97-AF65-F5344CB8AC3E}">
        <p14:creationId xmlns:p14="http://schemas.microsoft.com/office/powerpoint/2010/main" val="4017832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0A330894-D0C4-D546-8FD0-57BDEB2A0285}"/>
              </a:ext>
            </a:extLst>
          </p:cNvPr>
          <p:cNvSpPr>
            <a:spLocks noGrp="1"/>
          </p:cNvSpPr>
          <p:nvPr>
            <p:ph type="title"/>
          </p:nvPr>
        </p:nvSpPr>
        <p:spPr/>
        <p:txBody>
          <a:bodyPr/>
          <a:lstStyle/>
          <a:p>
            <a:r>
              <a:rPr lang="en-US" dirty="0"/>
              <a:t>Redundancy in Systems</a:t>
            </a:r>
          </a:p>
        </p:txBody>
      </p:sp>
      <p:sp>
        <p:nvSpPr>
          <p:cNvPr id="4" name="Slide Number Placeholder 3">
            <a:extLst>
              <a:ext uri="{FF2B5EF4-FFF2-40B4-BE49-F238E27FC236}">
                <a16:creationId xmlns:a16="http://schemas.microsoft.com/office/drawing/2014/main" id="{71D6E789-A9CA-435C-99DB-6EAF638305E4}"/>
              </a:ext>
            </a:extLst>
          </p:cNvPr>
          <p:cNvSpPr>
            <a:spLocks noGrp="1"/>
          </p:cNvSpPr>
          <p:nvPr>
            <p:ph type="sldNum" sz="quarter" idx="24"/>
          </p:nvPr>
        </p:nvSpPr>
        <p:spPr>
          <a:xfrm>
            <a:off x="11493500" y="6292334"/>
            <a:ext cx="412750" cy="182880"/>
          </a:xfrm>
        </p:spPr>
        <p:txBody>
          <a:bodyPr/>
          <a:lstStyle/>
          <a:p>
            <a:fld id="{7782931A-7D25-4B4B-9464-57AE418934A3}" type="slidenum">
              <a:rPr lang="en-US" smtClean="0"/>
              <a:pPr/>
              <a:t>20</a:t>
            </a:fld>
            <a:endParaRPr lang="en-US"/>
          </a:p>
        </p:txBody>
      </p:sp>
      <p:sp>
        <p:nvSpPr>
          <p:cNvPr id="43" name="Content Placeholder 2">
            <a:extLst>
              <a:ext uri="{FF2B5EF4-FFF2-40B4-BE49-F238E27FC236}">
                <a16:creationId xmlns:a16="http://schemas.microsoft.com/office/drawing/2014/main" id="{82FFB79F-6A59-4B4E-809C-117131FCDEE8}"/>
              </a:ext>
            </a:extLst>
          </p:cNvPr>
          <p:cNvSpPr txBox="1">
            <a:spLocks/>
          </p:cNvSpPr>
          <p:nvPr/>
        </p:nvSpPr>
        <p:spPr>
          <a:xfrm>
            <a:off x="1066800" y="2010791"/>
            <a:ext cx="10058400" cy="40233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endParaRPr lang="en-US" sz="2800" dirty="0"/>
          </a:p>
          <a:p>
            <a:pPr>
              <a:buFont typeface="Courier New" panose="02070309020205020404" pitchFamily="49" charset="0"/>
              <a:buChar char="o"/>
            </a:pPr>
            <a:r>
              <a:rPr lang="en-US" sz="2800" dirty="0"/>
              <a:t>A core principle in the design of flights and avionics systems is that reliability is increased through redundancy. </a:t>
            </a:r>
          </a:p>
          <a:p>
            <a:pPr>
              <a:buFont typeface="Courier New" panose="02070309020205020404" pitchFamily="49" charset="0"/>
              <a:buChar char="o"/>
            </a:pPr>
            <a:r>
              <a:rPr lang="en-US" sz="2800" dirty="0"/>
              <a:t>When sensor redundancy is introduced, we must use a voter algorithm which would allow us to provide an output for as long as possible.</a:t>
            </a:r>
          </a:p>
          <a:p>
            <a:pPr>
              <a:buFont typeface="Courier New" panose="02070309020205020404" pitchFamily="49" charset="0"/>
              <a:buChar char="o"/>
            </a:pPr>
            <a:r>
              <a:rPr lang="en-US" sz="2800" dirty="0"/>
              <a:t>The system we are currently basing the model on has triple modular redundancy.</a:t>
            </a:r>
          </a:p>
        </p:txBody>
      </p:sp>
    </p:spTree>
    <p:extLst>
      <p:ext uri="{BB962C8B-B14F-4D97-AF65-F5344CB8AC3E}">
        <p14:creationId xmlns:p14="http://schemas.microsoft.com/office/powerpoint/2010/main" val="2077920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0A330894-D0C4-D546-8FD0-57BDEB2A0285}"/>
              </a:ext>
            </a:extLst>
          </p:cNvPr>
          <p:cNvSpPr>
            <a:spLocks noGrp="1"/>
          </p:cNvSpPr>
          <p:nvPr>
            <p:ph type="title"/>
          </p:nvPr>
        </p:nvSpPr>
        <p:spPr/>
        <p:txBody>
          <a:bodyPr/>
          <a:lstStyle/>
          <a:p>
            <a:r>
              <a:rPr lang="en-US" dirty="0"/>
              <a:t>Our requirements</a:t>
            </a:r>
          </a:p>
        </p:txBody>
      </p:sp>
      <p:sp>
        <p:nvSpPr>
          <p:cNvPr id="4" name="Slide Number Placeholder 3">
            <a:extLst>
              <a:ext uri="{FF2B5EF4-FFF2-40B4-BE49-F238E27FC236}">
                <a16:creationId xmlns:a16="http://schemas.microsoft.com/office/drawing/2014/main" id="{71D6E789-A9CA-435C-99DB-6EAF638305E4}"/>
              </a:ext>
            </a:extLst>
          </p:cNvPr>
          <p:cNvSpPr>
            <a:spLocks noGrp="1"/>
          </p:cNvSpPr>
          <p:nvPr>
            <p:ph type="sldNum" sz="quarter" idx="24"/>
          </p:nvPr>
        </p:nvSpPr>
        <p:spPr>
          <a:xfrm>
            <a:off x="11493500" y="6292334"/>
            <a:ext cx="412750" cy="182880"/>
          </a:xfrm>
        </p:spPr>
        <p:txBody>
          <a:bodyPr/>
          <a:lstStyle/>
          <a:p>
            <a:fld id="{7782931A-7D25-4B4B-9464-57AE418934A3}" type="slidenum">
              <a:rPr lang="en-US" smtClean="0"/>
              <a:pPr/>
              <a:t>21</a:t>
            </a:fld>
            <a:endParaRPr lang="en-US"/>
          </a:p>
        </p:txBody>
      </p:sp>
      <p:sp>
        <p:nvSpPr>
          <p:cNvPr id="43" name="Content Placeholder 2">
            <a:extLst>
              <a:ext uri="{FF2B5EF4-FFF2-40B4-BE49-F238E27FC236}">
                <a16:creationId xmlns:a16="http://schemas.microsoft.com/office/drawing/2014/main" id="{82FFB79F-6A59-4B4E-809C-117131FCDEE8}"/>
              </a:ext>
            </a:extLst>
          </p:cNvPr>
          <p:cNvSpPr txBox="1">
            <a:spLocks/>
          </p:cNvSpPr>
          <p:nvPr/>
        </p:nvSpPr>
        <p:spPr>
          <a:xfrm>
            <a:off x="1066800" y="2268974"/>
            <a:ext cx="10058400" cy="40233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aimed to model a generic voter which would take inputs from multiple sensors and produce a reliable output.</a:t>
            </a:r>
          </a:p>
          <a:p>
            <a:r>
              <a:rPr lang="en-US" dirty="0"/>
              <a:t>The system is to provide a valid output for as long as possible.</a:t>
            </a:r>
          </a:p>
          <a:p>
            <a:r>
              <a:rPr lang="en-US" dirty="0"/>
              <a:t>We generally measure the performance of sensor management systems by extensive simulations on the system. </a:t>
            </a:r>
          </a:p>
          <a:p>
            <a:r>
              <a:rPr lang="en-US" dirty="0"/>
              <a:t>By applying formal methods instead, we hope to obtain a cheaper and more exhaustive approach to it’s verification.</a:t>
            </a:r>
          </a:p>
          <a:p>
            <a:endParaRPr lang="en-US" dirty="0"/>
          </a:p>
        </p:txBody>
      </p:sp>
    </p:spTree>
    <p:extLst>
      <p:ext uri="{BB962C8B-B14F-4D97-AF65-F5344CB8AC3E}">
        <p14:creationId xmlns:p14="http://schemas.microsoft.com/office/powerpoint/2010/main" val="982158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0A330894-D0C4-D546-8FD0-57BDEB2A0285}"/>
              </a:ext>
            </a:extLst>
          </p:cNvPr>
          <p:cNvSpPr>
            <a:spLocks noGrp="1"/>
          </p:cNvSpPr>
          <p:nvPr>
            <p:ph type="title"/>
          </p:nvPr>
        </p:nvSpPr>
        <p:spPr/>
        <p:txBody>
          <a:bodyPr/>
          <a:lstStyle/>
          <a:p>
            <a:r>
              <a:rPr lang="en-US" dirty="0"/>
              <a:t>The Voter Algorithm</a:t>
            </a:r>
          </a:p>
        </p:txBody>
      </p:sp>
      <p:sp>
        <p:nvSpPr>
          <p:cNvPr id="4" name="Slide Number Placeholder 3">
            <a:extLst>
              <a:ext uri="{FF2B5EF4-FFF2-40B4-BE49-F238E27FC236}">
                <a16:creationId xmlns:a16="http://schemas.microsoft.com/office/drawing/2014/main" id="{71D6E789-A9CA-435C-99DB-6EAF638305E4}"/>
              </a:ext>
            </a:extLst>
          </p:cNvPr>
          <p:cNvSpPr>
            <a:spLocks noGrp="1"/>
          </p:cNvSpPr>
          <p:nvPr>
            <p:ph type="sldNum" sz="quarter" idx="24"/>
          </p:nvPr>
        </p:nvSpPr>
        <p:spPr>
          <a:xfrm>
            <a:off x="11493500" y="6292334"/>
            <a:ext cx="412750" cy="182880"/>
          </a:xfrm>
        </p:spPr>
        <p:txBody>
          <a:bodyPr/>
          <a:lstStyle/>
          <a:p>
            <a:fld id="{7782931A-7D25-4B4B-9464-57AE418934A3}" type="slidenum">
              <a:rPr lang="en-US" smtClean="0"/>
              <a:pPr/>
              <a:t>22</a:t>
            </a:fld>
            <a:endParaRPr lang="en-US"/>
          </a:p>
        </p:txBody>
      </p:sp>
      <p:sp>
        <p:nvSpPr>
          <p:cNvPr id="43" name="Content Placeholder 2">
            <a:extLst>
              <a:ext uri="{FF2B5EF4-FFF2-40B4-BE49-F238E27FC236}">
                <a16:creationId xmlns:a16="http://schemas.microsoft.com/office/drawing/2014/main" id="{82FFB79F-6A59-4B4E-809C-117131FCDEE8}"/>
              </a:ext>
            </a:extLst>
          </p:cNvPr>
          <p:cNvSpPr txBox="1">
            <a:spLocks/>
          </p:cNvSpPr>
          <p:nvPr/>
        </p:nvSpPr>
        <p:spPr>
          <a:xfrm>
            <a:off x="1066800" y="2360414"/>
            <a:ext cx="10058400" cy="4023360"/>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functionality of the voter is as follows:</a:t>
            </a:r>
          </a:p>
          <a:p>
            <a:pPr marL="457200" indent="-457200">
              <a:buFont typeface="+mj-lt"/>
              <a:buAutoNum type="arabicPeriod"/>
            </a:pPr>
            <a:r>
              <a:rPr lang="en-US" dirty="0"/>
              <a:t>Sample the signals of each sensor measurement at a fixed rate. The hardware flag of the sensor is also sampled at the same rate.</a:t>
            </a:r>
          </a:p>
          <a:p>
            <a:pPr marL="457200" indent="-457200">
              <a:buFont typeface="+mj-lt"/>
              <a:buAutoNum type="arabicPeriod"/>
            </a:pPr>
            <a:r>
              <a:rPr lang="en-US" dirty="0"/>
              <a:t>Use the hardware flag and compare the redundant sensor values to detect and isolate failed sensors.</a:t>
            </a:r>
          </a:p>
          <a:p>
            <a:pPr marL="457200" indent="-457200">
              <a:buFont typeface="+mj-lt"/>
              <a:buAutoNum type="arabicPeriod"/>
            </a:pPr>
            <a:r>
              <a:rPr lang="en-US" dirty="0"/>
              <a:t>Provide the output at a specified sample rate by taking a composite average of the signals of the non faulty sensors.</a:t>
            </a:r>
          </a:p>
          <a:p>
            <a:pPr marL="457200" indent="-457200">
              <a:buFont typeface="+mj-lt"/>
              <a:buAutoNum type="arabicPeriod"/>
            </a:pPr>
            <a:r>
              <a:rPr lang="en-US" dirty="0"/>
              <a:t>Tolerate false alarms. Sensors are not marked failed if they are operating within acceptable tolerances.</a:t>
            </a:r>
          </a:p>
          <a:p>
            <a:pPr marL="457200" indent="-457200">
              <a:buFont typeface="+mj-lt"/>
              <a:buAutoNum type="arabicPeriod"/>
            </a:pPr>
            <a:r>
              <a:rPr lang="en-US" dirty="0"/>
              <a:t>Maximize the availability of valid output.</a:t>
            </a:r>
          </a:p>
          <a:p>
            <a:pPr marL="0" indent="0">
              <a:buNone/>
            </a:pPr>
            <a:endParaRPr lang="en-US" dirty="0"/>
          </a:p>
        </p:txBody>
      </p:sp>
    </p:spTree>
    <p:extLst>
      <p:ext uri="{BB962C8B-B14F-4D97-AF65-F5344CB8AC3E}">
        <p14:creationId xmlns:p14="http://schemas.microsoft.com/office/powerpoint/2010/main" val="237005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0A330894-D0C4-D546-8FD0-57BDEB2A0285}"/>
              </a:ext>
            </a:extLst>
          </p:cNvPr>
          <p:cNvSpPr>
            <a:spLocks noGrp="1"/>
          </p:cNvSpPr>
          <p:nvPr>
            <p:ph type="title"/>
          </p:nvPr>
        </p:nvSpPr>
        <p:spPr/>
        <p:txBody>
          <a:bodyPr/>
          <a:lstStyle/>
          <a:p>
            <a:r>
              <a:rPr lang="en-US" dirty="0"/>
              <a:t>Modules in the System Model</a:t>
            </a:r>
          </a:p>
        </p:txBody>
      </p:sp>
      <p:sp>
        <p:nvSpPr>
          <p:cNvPr id="4" name="Slide Number Placeholder 3">
            <a:extLst>
              <a:ext uri="{FF2B5EF4-FFF2-40B4-BE49-F238E27FC236}">
                <a16:creationId xmlns:a16="http://schemas.microsoft.com/office/drawing/2014/main" id="{71D6E789-A9CA-435C-99DB-6EAF638305E4}"/>
              </a:ext>
            </a:extLst>
          </p:cNvPr>
          <p:cNvSpPr>
            <a:spLocks noGrp="1"/>
          </p:cNvSpPr>
          <p:nvPr>
            <p:ph type="sldNum" sz="quarter" idx="24"/>
          </p:nvPr>
        </p:nvSpPr>
        <p:spPr>
          <a:xfrm>
            <a:off x="11493500" y="6292334"/>
            <a:ext cx="412750" cy="182880"/>
          </a:xfrm>
        </p:spPr>
        <p:txBody>
          <a:bodyPr/>
          <a:lstStyle/>
          <a:p>
            <a:fld id="{7782931A-7D25-4B4B-9464-57AE418934A3}" type="slidenum">
              <a:rPr lang="en-US" smtClean="0"/>
              <a:pPr/>
              <a:t>23</a:t>
            </a:fld>
            <a:endParaRPr lang="en-US"/>
          </a:p>
        </p:txBody>
      </p:sp>
      <p:pic>
        <p:nvPicPr>
          <p:cNvPr id="5" name="Content Placeholder 4">
            <a:extLst>
              <a:ext uri="{FF2B5EF4-FFF2-40B4-BE49-F238E27FC236}">
                <a16:creationId xmlns:a16="http://schemas.microsoft.com/office/drawing/2014/main" id="{B9D2D359-9BED-48D7-8371-6E629BC3F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566" y="2169459"/>
            <a:ext cx="6940718" cy="4464423"/>
          </a:xfrm>
          <a:prstGeom prst="rect">
            <a:avLst/>
          </a:prstGeom>
        </p:spPr>
      </p:pic>
    </p:spTree>
    <p:extLst>
      <p:ext uri="{BB962C8B-B14F-4D97-AF65-F5344CB8AC3E}">
        <p14:creationId xmlns:p14="http://schemas.microsoft.com/office/powerpoint/2010/main" val="28178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0A330894-D0C4-D546-8FD0-57BDEB2A0285}"/>
              </a:ext>
            </a:extLst>
          </p:cNvPr>
          <p:cNvSpPr>
            <a:spLocks noGrp="1"/>
          </p:cNvSpPr>
          <p:nvPr>
            <p:ph type="title"/>
          </p:nvPr>
        </p:nvSpPr>
        <p:spPr/>
        <p:txBody>
          <a:bodyPr/>
          <a:lstStyle/>
          <a:p>
            <a:r>
              <a:rPr lang="en-US" dirty="0"/>
              <a:t>Computing the output</a:t>
            </a:r>
          </a:p>
        </p:txBody>
      </p:sp>
      <p:sp>
        <p:nvSpPr>
          <p:cNvPr id="4" name="Slide Number Placeholder 3">
            <a:extLst>
              <a:ext uri="{FF2B5EF4-FFF2-40B4-BE49-F238E27FC236}">
                <a16:creationId xmlns:a16="http://schemas.microsoft.com/office/drawing/2014/main" id="{71D6E789-A9CA-435C-99DB-6EAF638305E4}"/>
              </a:ext>
            </a:extLst>
          </p:cNvPr>
          <p:cNvSpPr>
            <a:spLocks noGrp="1"/>
          </p:cNvSpPr>
          <p:nvPr>
            <p:ph type="sldNum" sz="quarter" idx="24"/>
          </p:nvPr>
        </p:nvSpPr>
        <p:spPr>
          <a:xfrm>
            <a:off x="11493500" y="6292334"/>
            <a:ext cx="412750" cy="182880"/>
          </a:xfrm>
        </p:spPr>
        <p:txBody>
          <a:bodyPr/>
          <a:lstStyle/>
          <a:p>
            <a:fld id="{7782931A-7D25-4B4B-9464-57AE418934A3}" type="slidenum">
              <a:rPr lang="en-US" smtClean="0"/>
              <a:pPr/>
              <a:t>24</a:t>
            </a:fld>
            <a:endParaRPr lang="en-US"/>
          </a:p>
        </p:txBody>
      </p:sp>
      <p:sp>
        <p:nvSpPr>
          <p:cNvPr id="43" name="Content Placeholder 2">
            <a:extLst>
              <a:ext uri="{FF2B5EF4-FFF2-40B4-BE49-F238E27FC236}">
                <a16:creationId xmlns:a16="http://schemas.microsoft.com/office/drawing/2014/main" id="{82FFB79F-6A59-4B4E-809C-117131FCDEE8}"/>
              </a:ext>
            </a:extLst>
          </p:cNvPr>
          <p:cNvSpPr txBox="1">
            <a:spLocks/>
          </p:cNvSpPr>
          <p:nvPr/>
        </p:nvSpPr>
        <p:spPr>
          <a:xfrm>
            <a:off x="1066800" y="2268974"/>
            <a:ext cx="10058400" cy="4023360"/>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Our aim is to provide a valid output for as long as possible.</a:t>
            </a:r>
          </a:p>
          <a:p>
            <a:r>
              <a:rPr lang="en-US" dirty="0"/>
              <a:t>In the case of 3 sensors, when there is no </a:t>
            </a:r>
            <a:r>
              <a:rPr lang="en-US" dirty="0" err="1"/>
              <a:t>miscompare</a:t>
            </a:r>
            <a:r>
              <a:rPr lang="en-US" dirty="0"/>
              <a:t> among them, the output is a simple average. If there is a </a:t>
            </a:r>
            <a:r>
              <a:rPr lang="en-US" dirty="0" err="1"/>
              <a:t>miscompare</a:t>
            </a:r>
            <a:r>
              <a:rPr lang="en-US" dirty="0"/>
              <a:t> between 2 pairs of the sensors, the output is a weighted average. If all 3 pairs </a:t>
            </a:r>
            <a:r>
              <a:rPr lang="en-US" dirty="0" err="1"/>
              <a:t>miscompare</a:t>
            </a:r>
            <a:r>
              <a:rPr lang="en-US" dirty="0"/>
              <a:t>, the output is calculated as a simple average but it is deemed invalid.</a:t>
            </a:r>
          </a:p>
          <a:p>
            <a:r>
              <a:rPr lang="en-US" dirty="0"/>
              <a:t>In the case of 2 sensors, the output is valid only when there is no </a:t>
            </a:r>
            <a:r>
              <a:rPr lang="en-US" dirty="0" err="1"/>
              <a:t>miscompare</a:t>
            </a:r>
            <a:r>
              <a:rPr lang="en-US" dirty="0"/>
              <a:t> between them. It is the simple average of the 2 sensor values.</a:t>
            </a:r>
          </a:p>
          <a:p>
            <a:r>
              <a:rPr lang="en-US" dirty="0"/>
              <a:t>In the case of only one valid sensor, the output is always considered valid and is simply the sensor output.</a:t>
            </a:r>
          </a:p>
        </p:txBody>
      </p:sp>
    </p:spTree>
    <p:extLst>
      <p:ext uri="{BB962C8B-B14F-4D97-AF65-F5344CB8AC3E}">
        <p14:creationId xmlns:p14="http://schemas.microsoft.com/office/powerpoint/2010/main" val="1336533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0A330894-D0C4-D546-8FD0-57BDEB2A0285}"/>
              </a:ext>
            </a:extLst>
          </p:cNvPr>
          <p:cNvSpPr>
            <a:spLocks noGrp="1"/>
          </p:cNvSpPr>
          <p:nvPr>
            <p:ph type="title"/>
          </p:nvPr>
        </p:nvSpPr>
        <p:spPr/>
        <p:txBody>
          <a:bodyPr/>
          <a:lstStyle/>
          <a:p>
            <a:r>
              <a:rPr lang="en-US" dirty="0"/>
              <a:t>Fault States in the our initial Model</a:t>
            </a:r>
          </a:p>
        </p:txBody>
      </p:sp>
      <p:sp>
        <p:nvSpPr>
          <p:cNvPr id="4" name="Slide Number Placeholder 3">
            <a:extLst>
              <a:ext uri="{FF2B5EF4-FFF2-40B4-BE49-F238E27FC236}">
                <a16:creationId xmlns:a16="http://schemas.microsoft.com/office/drawing/2014/main" id="{71D6E789-A9CA-435C-99DB-6EAF638305E4}"/>
              </a:ext>
            </a:extLst>
          </p:cNvPr>
          <p:cNvSpPr>
            <a:spLocks noGrp="1"/>
          </p:cNvSpPr>
          <p:nvPr>
            <p:ph type="sldNum" sz="quarter" idx="24"/>
          </p:nvPr>
        </p:nvSpPr>
        <p:spPr>
          <a:xfrm>
            <a:off x="11493500" y="6292334"/>
            <a:ext cx="412750" cy="182880"/>
          </a:xfrm>
        </p:spPr>
        <p:txBody>
          <a:bodyPr/>
          <a:lstStyle/>
          <a:p>
            <a:fld id="{7782931A-7D25-4B4B-9464-57AE418934A3}" type="slidenum">
              <a:rPr lang="en-US" smtClean="0"/>
              <a:pPr/>
              <a:t>25</a:t>
            </a:fld>
            <a:endParaRPr lang="en-US"/>
          </a:p>
        </p:txBody>
      </p:sp>
      <p:pic>
        <p:nvPicPr>
          <p:cNvPr id="5" name="Content Placeholder 4">
            <a:extLst>
              <a:ext uri="{FF2B5EF4-FFF2-40B4-BE49-F238E27FC236}">
                <a16:creationId xmlns:a16="http://schemas.microsoft.com/office/drawing/2014/main" id="{6C097351-6F6B-4FC3-BA19-4920BCC5A3C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78590" y="2099404"/>
            <a:ext cx="8634820" cy="4575716"/>
          </a:xfrm>
          <a:prstGeom prst="rect">
            <a:avLst/>
          </a:prstGeom>
        </p:spPr>
      </p:pic>
    </p:spTree>
    <p:extLst>
      <p:ext uri="{BB962C8B-B14F-4D97-AF65-F5344CB8AC3E}">
        <p14:creationId xmlns:p14="http://schemas.microsoft.com/office/powerpoint/2010/main" val="455173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0A330894-D0C4-D546-8FD0-57BDEB2A0285}"/>
              </a:ext>
            </a:extLst>
          </p:cNvPr>
          <p:cNvSpPr>
            <a:spLocks noGrp="1"/>
          </p:cNvSpPr>
          <p:nvPr>
            <p:ph type="title"/>
          </p:nvPr>
        </p:nvSpPr>
        <p:spPr/>
        <p:txBody>
          <a:bodyPr/>
          <a:lstStyle/>
          <a:p>
            <a:r>
              <a:rPr lang="en-US" dirty="0"/>
              <a:t>Fault states in our improved model</a:t>
            </a:r>
          </a:p>
        </p:txBody>
      </p:sp>
      <p:sp>
        <p:nvSpPr>
          <p:cNvPr id="4" name="Slide Number Placeholder 3">
            <a:extLst>
              <a:ext uri="{FF2B5EF4-FFF2-40B4-BE49-F238E27FC236}">
                <a16:creationId xmlns:a16="http://schemas.microsoft.com/office/drawing/2014/main" id="{71D6E789-A9CA-435C-99DB-6EAF638305E4}"/>
              </a:ext>
            </a:extLst>
          </p:cNvPr>
          <p:cNvSpPr>
            <a:spLocks noGrp="1"/>
          </p:cNvSpPr>
          <p:nvPr>
            <p:ph type="sldNum" sz="quarter" idx="24"/>
          </p:nvPr>
        </p:nvSpPr>
        <p:spPr>
          <a:xfrm>
            <a:off x="11493500" y="6292334"/>
            <a:ext cx="412750" cy="182880"/>
          </a:xfrm>
        </p:spPr>
        <p:txBody>
          <a:bodyPr/>
          <a:lstStyle/>
          <a:p>
            <a:fld id="{7782931A-7D25-4B4B-9464-57AE418934A3}" type="slidenum">
              <a:rPr lang="en-US" smtClean="0"/>
              <a:pPr/>
              <a:t>26</a:t>
            </a:fld>
            <a:endParaRPr lang="en-US"/>
          </a:p>
        </p:txBody>
      </p:sp>
      <p:pic>
        <p:nvPicPr>
          <p:cNvPr id="6" name="Content Placeholder 4">
            <a:extLst>
              <a:ext uri="{FF2B5EF4-FFF2-40B4-BE49-F238E27FC236}">
                <a16:creationId xmlns:a16="http://schemas.microsoft.com/office/drawing/2014/main" id="{CA261F81-C540-4AD9-8DCA-3356F84610C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18577" y="2099404"/>
            <a:ext cx="5954845" cy="4679745"/>
          </a:xfrm>
          <a:prstGeom prst="rect">
            <a:avLst/>
          </a:prstGeom>
        </p:spPr>
      </p:pic>
    </p:spTree>
    <p:extLst>
      <p:ext uri="{BB962C8B-B14F-4D97-AF65-F5344CB8AC3E}">
        <p14:creationId xmlns:p14="http://schemas.microsoft.com/office/powerpoint/2010/main" val="1097993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0A330894-D0C4-D546-8FD0-57BDEB2A0285}"/>
              </a:ext>
            </a:extLst>
          </p:cNvPr>
          <p:cNvSpPr>
            <a:spLocks noGrp="1"/>
          </p:cNvSpPr>
          <p:nvPr>
            <p:ph type="title"/>
          </p:nvPr>
        </p:nvSpPr>
        <p:spPr>
          <a:xfrm>
            <a:off x="1028700" y="999068"/>
            <a:ext cx="10096500" cy="645284"/>
          </a:xfrm>
        </p:spPr>
        <p:txBody>
          <a:bodyPr/>
          <a:lstStyle/>
          <a:p>
            <a:pPr algn="ctr"/>
            <a:r>
              <a:rPr lang="en-US" dirty="0"/>
              <a:t>Verifying Properties</a:t>
            </a:r>
          </a:p>
        </p:txBody>
      </p:sp>
      <p:sp>
        <p:nvSpPr>
          <p:cNvPr id="4" name="Slide Number Placeholder 3">
            <a:extLst>
              <a:ext uri="{FF2B5EF4-FFF2-40B4-BE49-F238E27FC236}">
                <a16:creationId xmlns:a16="http://schemas.microsoft.com/office/drawing/2014/main" id="{71D6E789-A9CA-435C-99DB-6EAF638305E4}"/>
              </a:ext>
            </a:extLst>
          </p:cNvPr>
          <p:cNvSpPr>
            <a:spLocks noGrp="1"/>
          </p:cNvSpPr>
          <p:nvPr>
            <p:ph type="sldNum" sz="quarter" idx="24"/>
          </p:nvPr>
        </p:nvSpPr>
        <p:spPr>
          <a:xfrm>
            <a:off x="11493500" y="6292334"/>
            <a:ext cx="412750" cy="182880"/>
          </a:xfrm>
        </p:spPr>
        <p:txBody>
          <a:bodyPr/>
          <a:lstStyle/>
          <a:p>
            <a:fld id="{7782931A-7D25-4B4B-9464-57AE418934A3}" type="slidenum">
              <a:rPr lang="en-US" smtClean="0"/>
              <a:pPr/>
              <a:t>27</a:t>
            </a:fld>
            <a:endParaRPr lang="en-US"/>
          </a:p>
        </p:txBody>
      </p:sp>
      <p:sp>
        <p:nvSpPr>
          <p:cNvPr id="43" name="Content Placeholder 2">
            <a:extLst>
              <a:ext uri="{FF2B5EF4-FFF2-40B4-BE49-F238E27FC236}">
                <a16:creationId xmlns:a16="http://schemas.microsoft.com/office/drawing/2014/main" id="{82FFB79F-6A59-4B4E-809C-117131FCDEE8}"/>
              </a:ext>
            </a:extLst>
          </p:cNvPr>
          <p:cNvSpPr txBox="1">
            <a:spLocks/>
          </p:cNvSpPr>
          <p:nvPr/>
        </p:nvSpPr>
        <p:spPr>
          <a:xfrm>
            <a:off x="1066800" y="2674179"/>
            <a:ext cx="10058400" cy="40233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IN" sz="2000" b="0" dirty="0">
              <a:effectLst/>
              <a:latin typeface="Consolas" panose="020B0609020204030204" pitchFamily="49" charset="0"/>
            </a:endParaRPr>
          </a:p>
          <a:p>
            <a:pPr algn="ctr"/>
            <a:r>
              <a:rPr lang="en-IN" sz="1400" b="0" dirty="0">
                <a:effectLst/>
                <a:latin typeface="Consolas" panose="020B0609020204030204" pitchFamily="49" charset="0"/>
              </a:rPr>
              <a:t>AG(</a:t>
            </a:r>
            <a:r>
              <a:rPr lang="en-IN" sz="1400" b="0" dirty="0" err="1">
                <a:effectLst/>
                <a:latin typeface="Consolas" panose="020B0609020204030204" pitchFamily="49" charset="0"/>
              </a:rPr>
              <a:t>votermodule.num_sensor_valid</a:t>
            </a:r>
            <a:r>
              <a:rPr lang="en-IN" sz="1400" b="0" dirty="0">
                <a:effectLst/>
                <a:latin typeface="Consolas" panose="020B0609020204030204" pitchFamily="49" charset="0"/>
              </a:rPr>
              <a:t>=2 -&gt; !(EF(</a:t>
            </a:r>
            <a:r>
              <a:rPr lang="en-IN" sz="1400" b="0" dirty="0" err="1">
                <a:effectLst/>
                <a:latin typeface="Consolas" panose="020B0609020204030204" pitchFamily="49" charset="0"/>
              </a:rPr>
              <a:t>votermodule.num_sensor_valid</a:t>
            </a:r>
            <a:r>
              <a:rPr lang="en-IN" sz="1400" b="0" dirty="0">
                <a:effectLst/>
                <a:latin typeface="Consolas" panose="020B0609020204030204" pitchFamily="49" charset="0"/>
              </a:rPr>
              <a:t>=3)))</a:t>
            </a:r>
          </a:p>
          <a:p>
            <a:pPr algn="ctr"/>
            <a:r>
              <a:rPr lang="en-IN" sz="1400" b="0" dirty="0">
                <a:effectLst/>
                <a:latin typeface="Consolas" panose="020B0609020204030204" pitchFamily="49" charset="0"/>
              </a:rPr>
              <a:t>AG(</a:t>
            </a:r>
            <a:r>
              <a:rPr lang="en-IN" sz="1400" b="0" dirty="0" err="1">
                <a:effectLst/>
                <a:latin typeface="Consolas" panose="020B0609020204030204" pitchFamily="49" charset="0"/>
              </a:rPr>
              <a:t>votermodule.num_sensor_valid</a:t>
            </a:r>
            <a:r>
              <a:rPr lang="en-IN" sz="1400" b="0" dirty="0">
                <a:effectLst/>
                <a:latin typeface="Consolas" panose="020B0609020204030204" pitchFamily="49" charset="0"/>
              </a:rPr>
              <a:t>=1 -&gt; !(EF(</a:t>
            </a:r>
            <a:r>
              <a:rPr lang="en-IN" sz="1400" b="0" dirty="0" err="1">
                <a:effectLst/>
                <a:latin typeface="Consolas" panose="020B0609020204030204" pitchFamily="49" charset="0"/>
              </a:rPr>
              <a:t>votermodule.num_sensor_valid</a:t>
            </a:r>
            <a:r>
              <a:rPr lang="en-IN" sz="1400" b="0" dirty="0">
                <a:effectLst/>
                <a:latin typeface="Consolas" panose="020B0609020204030204" pitchFamily="49" charset="0"/>
              </a:rPr>
              <a:t>=2)))</a:t>
            </a:r>
          </a:p>
          <a:p>
            <a:pPr algn="ctr"/>
            <a:r>
              <a:rPr lang="en-IN" sz="1400" b="0" dirty="0">
                <a:effectLst/>
                <a:latin typeface="Consolas" panose="020B0609020204030204" pitchFamily="49" charset="0"/>
              </a:rPr>
              <a:t>AG(</a:t>
            </a:r>
            <a:r>
              <a:rPr lang="en-IN" sz="1400" b="0" dirty="0" err="1">
                <a:effectLst/>
                <a:latin typeface="Consolas" panose="020B0609020204030204" pitchFamily="49" charset="0"/>
              </a:rPr>
              <a:t>votermodule.num_sensor_valid</a:t>
            </a:r>
            <a:r>
              <a:rPr lang="en-IN" sz="1400" b="0" dirty="0">
                <a:effectLst/>
                <a:latin typeface="Consolas" panose="020B0609020204030204" pitchFamily="49" charset="0"/>
              </a:rPr>
              <a:t>=0 -&gt; !(EF(</a:t>
            </a:r>
            <a:r>
              <a:rPr lang="en-IN" sz="1400" b="0" dirty="0" err="1">
                <a:effectLst/>
                <a:latin typeface="Consolas" panose="020B0609020204030204" pitchFamily="49" charset="0"/>
              </a:rPr>
              <a:t>votermodule.num_sensor_valid</a:t>
            </a:r>
            <a:r>
              <a:rPr lang="en-IN" sz="1400" b="0" dirty="0">
                <a:effectLst/>
                <a:latin typeface="Consolas" panose="020B0609020204030204" pitchFamily="49" charset="0"/>
              </a:rPr>
              <a:t>=1)))</a:t>
            </a:r>
          </a:p>
          <a:p>
            <a:pPr algn="ctr"/>
            <a:endParaRPr lang="en-IN" sz="2000" dirty="0">
              <a:latin typeface="Consolas" panose="020B0609020204030204" pitchFamily="49" charset="0"/>
            </a:endParaRPr>
          </a:p>
          <a:p>
            <a:pPr marL="0" indent="0" algn="ctr">
              <a:buNone/>
            </a:pPr>
            <a:r>
              <a:rPr lang="en-IN" sz="2000" b="0" dirty="0">
                <a:effectLst/>
              </a:rPr>
              <a:t>These properties verify that once a sensor has failed, there </a:t>
            </a:r>
            <a:r>
              <a:rPr lang="en-IN" sz="2000" dirty="0"/>
              <a:t>is no possible path of recovery for the failed sensor.</a:t>
            </a:r>
            <a:endParaRPr lang="en-IN" sz="2000" b="0" dirty="0">
              <a:effectLst/>
            </a:endParaRPr>
          </a:p>
          <a:p>
            <a:pPr marL="0" indent="0" algn="ctr">
              <a:buNone/>
            </a:pPr>
            <a:endParaRPr lang="en-US" sz="2000" dirty="0"/>
          </a:p>
        </p:txBody>
      </p:sp>
    </p:spTree>
    <p:extLst>
      <p:ext uri="{BB962C8B-B14F-4D97-AF65-F5344CB8AC3E}">
        <p14:creationId xmlns:p14="http://schemas.microsoft.com/office/powerpoint/2010/main" val="430265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0A330894-D0C4-D546-8FD0-57BDEB2A0285}"/>
              </a:ext>
            </a:extLst>
          </p:cNvPr>
          <p:cNvSpPr>
            <a:spLocks noGrp="1"/>
          </p:cNvSpPr>
          <p:nvPr>
            <p:ph type="title"/>
          </p:nvPr>
        </p:nvSpPr>
        <p:spPr>
          <a:xfrm>
            <a:off x="1028700" y="999068"/>
            <a:ext cx="10096500" cy="645284"/>
          </a:xfrm>
        </p:spPr>
        <p:txBody>
          <a:bodyPr/>
          <a:lstStyle/>
          <a:p>
            <a:pPr algn="ctr"/>
            <a:r>
              <a:rPr lang="en-US" dirty="0"/>
              <a:t>Verifying Properties</a:t>
            </a:r>
          </a:p>
        </p:txBody>
      </p:sp>
      <p:sp>
        <p:nvSpPr>
          <p:cNvPr id="4" name="Slide Number Placeholder 3">
            <a:extLst>
              <a:ext uri="{FF2B5EF4-FFF2-40B4-BE49-F238E27FC236}">
                <a16:creationId xmlns:a16="http://schemas.microsoft.com/office/drawing/2014/main" id="{71D6E789-A9CA-435C-99DB-6EAF638305E4}"/>
              </a:ext>
            </a:extLst>
          </p:cNvPr>
          <p:cNvSpPr>
            <a:spLocks noGrp="1"/>
          </p:cNvSpPr>
          <p:nvPr>
            <p:ph type="sldNum" sz="quarter" idx="24"/>
          </p:nvPr>
        </p:nvSpPr>
        <p:spPr>
          <a:xfrm>
            <a:off x="11493500" y="6292334"/>
            <a:ext cx="412750" cy="182880"/>
          </a:xfrm>
        </p:spPr>
        <p:txBody>
          <a:bodyPr/>
          <a:lstStyle/>
          <a:p>
            <a:fld id="{7782931A-7D25-4B4B-9464-57AE418934A3}" type="slidenum">
              <a:rPr lang="en-US" smtClean="0"/>
              <a:pPr/>
              <a:t>28</a:t>
            </a:fld>
            <a:endParaRPr lang="en-US"/>
          </a:p>
        </p:txBody>
      </p:sp>
      <p:sp>
        <p:nvSpPr>
          <p:cNvPr id="43" name="Content Placeholder 2">
            <a:extLst>
              <a:ext uri="{FF2B5EF4-FFF2-40B4-BE49-F238E27FC236}">
                <a16:creationId xmlns:a16="http://schemas.microsoft.com/office/drawing/2014/main" id="{82FFB79F-6A59-4B4E-809C-117131FCDEE8}"/>
              </a:ext>
            </a:extLst>
          </p:cNvPr>
          <p:cNvSpPr txBox="1">
            <a:spLocks/>
          </p:cNvSpPr>
          <p:nvPr/>
        </p:nvSpPr>
        <p:spPr>
          <a:xfrm>
            <a:off x="1066800" y="2360414"/>
            <a:ext cx="10058400" cy="40233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IN" sz="2000" b="0" dirty="0">
              <a:effectLst/>
              <a:latin typeface="Consolas" panose="020B0609020204030204" pitchFamily="49" charset="0"/>
            </a:endParaRPr>
          </a:p>
          <a:p>
            <a:pPr marL="0" indent="0" algn="ctr">
              <a:buNone/>
            </a:pPr>
            <a:r>
              <a:rPr lang="en-IN" sz="1400" b="0" dirty="0">
                <a:effectLst/>
                <a:latin typeface="Consolas" panose="020B0609020204030204" pitchFamily="49" charset="0"/>
              </a:rPr>
              <a:t>EF(A[(</a:t>
            </a:r>
            <a:r>
              <a:rPr lang="en-IN" sz="1400" b="0" dirty="0" err="1">
                <a:effectLst/>
                <a:latin typeface="Consolas" panose="020B0609020204030204" pitchFamily="49" charset="0"/>
              </a:rPr>
              <a:t>votermodule.num_sensor_valid</a:t>
            </a:r>
            <a:r>
              <a:rPr lang="en-IN" sz="1400" b="0" dirty="0">
                <a:effectLst/>
                <a:latin typeface="Consolas" panose="020B0609020204030204" pitchFamily="49" charset="0"/>
              </a:rPr>
              <a:t>=2 &amp; </a:t>
            </a:r>
            <a:r>
              <a:rPr lang="en-IN" sz="1400" b="0" dirty="0" err="1">
                <a:effectLst/>
                <a:latin typeface="Consolas" panose="020B0609020204030204" pitchFamily="49" charset="0"/>
              </a:rPr>
              <a:t>votermodule.outputvalid</a:t>
            </a:r>
            <a:r>
              <a:rPr lang="en-IN" sz="1400" b="0" dirty="0">
                <a:effectLst/>
                <a:latin typeface="Consolas" panose="020B0609020204030204" pitchFamily="49" charset="0"/>
              </a:rPr>
              <a:t>=TRUE)</a:t>
            </a:r>
          </a:p>
          <a:p>
            <a:pPr marL="0" indent="0" algn="ctr">
              <a:buNone/>
            </a:pPr>
            <a:r>
              <a:rPr lang="en-IN" sz="1400" b="0" dirty="0">
                <a:effectLst/>
                <a:latin typeface="Consolas" panose="020B0609020204030204" pitchFamily="49" charset="0"/>
              </a:rPr>
              <a:t>U(</a:t>
            </a:r>
            <a:r>
              <a:rPr lang="en-IN" sz="1400" b="0" dirty="0" err="1">
                <a:effectLst/>
                <a:latin typeface="Consolas" panose="020B0609020204030204" pitchFamily="49" charset="0"/>
              </a:rPr>
              <a:t>votermodule.num_sensor_valid</a:t>
            </a:r>
            <a:r>
              <a:rPr lang="en-IN" sz="1400" b="0" dirty="0">
                <a:effectLst/>
                <a:latin typeface="Consolas" panose="020B0609020204030204" pitchFamily="49" charset="0"/>
              </a:rPr>
              <a:t>=2 &amp; </a:t>
            </a:r>
            <a:r>
              <a:rPr lang="en-IN" sz="1400" b="0" dirty="0" err="1">
                <a:effectLst/>
                <a:latin typeface="Consolas" panose="020B0609020204030204" pitchFamily="49" charset="0"/>
              </a:rPr>
              <a:t>votermodule.outputvalid</a:t>
            </a:r>
            <a:r>
              <a:rPr lang="en-IN" sz="1400" b="0" dirty="0">
                <a:effectLst/>
                <a:latin typeface="Consolas" panose="020B0609020204030204" pitchFamily="49" charset="0"/>
              </a:rPr>
              <a:t>=FALSE)]) </a:t>
            </a:r>
          </a:p>
          <a:p>
            <a:pPr marL="0" indent="0" algn="ctr">
              <a:buNone/>
            </a:pPr>
            <a:r>
              <a:rPr lang="en-IN" sz="1400" b="0" dirty="0">
                <a:effectLst/>
                <a:latin typeface="Consolas" panose="020B0609020204030204" pitchFamily="49" charset="0"/>
              </a:rPr>
              <a:t>&amp; EF(A[(</a:t>
            </a:r>
            <a:r>
              <a:rPr lang="en-IN" sz="1400" b="0" dirty="0" err="1">
                <a:effectLst/>
                <a:latin typeface="Consolas" panose="020B0609020204030204" pitchFamily="49" charset="0"/>
              </a:rPr>
              <a:t>votermodule.num_sensor_valid</a:t>
            </a:r>
            <a:r>
              <a:rPr lang="en-IN" sz="1400" b="0" dirty="0">
                <a:effectLst/>
                <a:latin typeface="Consolas" panose="020B0609020204030204" pitchFamily="49" charset="0"/>
              </a:rPr>
              <a:t>=2 &amp; </a:t>
            </a:r>
            <a:r>
              <a:rPr lang="en-IN" sz="1400" b="0" dirty="0" err="1">
                <a:effectLst/>
                <a:latin typeface="Consolas" panose="020B0609020204030204" pitchFamily="49" charset="0"/>
              </a:rPr>
              <a:t>votermodule.outputvalid</a:t>
            </a:r>
            <a:r>
              <a:rPr lang="en-IN" sz="1400" b="0" dirty="0">
                <a:effectLst/>
                <a:latin typeface="Consolas" panose="020B0609020204030204" pitchFamily="49" charset="0"/>
              </a:rPr>
              <a:t>=FALSE)</a:t>
            </a:r>
          </a:p>
          <a:p>
            <a:pPr marL="0" indent="0" algn="ctr">
              <a:buNone/>
            </a:pPr>
            <a:r>
              <a:rPr lang="en-IN" sz="1400" b="0" dirty="0">
                <a:effectLst/>
                <a:latin typeface="Consolas" panose="020B0609020204030204" pitchFamily="49" charset="0"/>
              </a:rPr>
              <a:t>U(</a:t>
            </a:r>
            <a:r>
              <a:rPr lang="en-IN" sz="1400" b="0" dirty="0" err="1">
                <a:effectLst/>
                <a:latin typeface="Consolas" panose="020B0609020204030204" pitchFamily="49" charset="0"/>
              </a:rPr>
              <a:t>votermodule.num_sensor_valid</a:t>
            </a:r>
            <a:r>
              <a:rPr lang="en-IN" sz="1400" b="0" dirty="0">
                <a:effectLst/>
                <a:latin typeface="Consolas" panose="020B0609020204030204" pitchFamily="49" charset="0"/>
              </a:rPr>
              <a:t>=2 &amp; </a:t>
            </a:r>
            <a:r>
              <a:rPr lang="en-IN" sz="1400" b="0" dirty="0" err="1">
                <a:effectLst/>
                <a:latin typeface="Consolas" panose="020B0609020204030204" pitchFamily="49" charset="0"/>
              </a:rPr>
              <a:t>votermodule.outputvalid</a:t>
            </a:r>
            <a:r>
              <a:rPr lang="en-IN" sz="1400" b="0" dirty="0">
                <a:effectLst/>
                <a:latin typeface="Consolas" panose="020B0609020204030204" pitchFamily="49" charset="0"/>
              </a:rPr>
              <a:t>=TRUE)])</a:t>
            </a:r>
          </a:p>
          <a:p>
            <a:pPr algn="ctr"/>
            <a:endParaRPr lang="en-IN" sz="2000" dirty="0">
              <a:latin typeface="Consolas" panose="020B0609020204030204" pitchFamily="49" charset="0"/>
            </a:endParaRPr>
          </a:p>
          <a:p>
            <a:pPr marL="0" indent="0" algn="ctr">
              <a:buNone/>
            </a:pPr>
            <a:r>
              <a:rPr lang="en-IN" sz="2000" b="0" dirty="0">
                <a:effectLst/>
              </a:rPr>
              <a:t>These properties verify that in the case of 2 valid sensors, the sensors remain in service when a miscompare occurs. The output is declared to be invalid until the sensors come to an agreement. </a:t>
            </a:r>
            <a:endParaRPr lang="en-US" sz="2000" dirty="0"/>
          </a:p>
        </p:txBody>
      </p:sp>
    </p:spTree>
    <p:extLst>
      <p:ext uri="{BB962C8B-B14F-4D97-AF65-F5344CB8AC3E}">
        <p14:creationId xmlns:p14="http://schemas.microsoft.com/office/powerpoint/2010/main" val="472078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0A330894-D0C4-D546-8FD0-57BDEB2A0285}"/>
              </a:ext>
            </a:extLst>
          </p:cNvPr>
          <p:cNvSpPr>
            <a:spLocks noGrp="1"/>
          </p:cNvSpPr>
          <p:nvPr>
            <p:ph type="title"/>
          </p:nvPr>
        </p:nvSpPr>
        <p:spPr>
          <a:xfrm>
            <a:off x="1028700" y="999068"/>
            <a:ext cx="10096500" cy="645284"/>
          </a:xfrm>
        </p:spPr>
        <p:txBody>
          <a:bodyPr/>
          <a:lstStyle/>
          <a:p>
            <a:pPr algn="ctr"/>
            <a:r>
              <a:rPr lang="en-US" dirty="0"/>
              <a:t>Verifying Properties</a:t>
            </a:r>
          </a:p>
        </p:txBody>
      </p:sp>
      <p:sp>
        <p:nvSpPr>
          <p:cNvPr id="4" name="Slide Number Placeholder 3">
            <a:extLst>
              <a:ext uri="{FF2B5EF4-FFF2-40B4-BE49-F238E27FC236}">
                <a16:creationId xmlns:a16="http://schemas.microsoft.com/office/drawing/2014/main" id="{71D6E789-A9CA-435C-99DB-6EAF638305E4}"/>
              </a:ext>
            </a:extLst>
          </p:cNvPr>
          <p:cNvSpPr>
            <a:spLocks noGrp="1"/>
          </p:cNvSpPr>
          <p:nvPr>
            <p:ph type="sldNum" sz="quarter" idx="24"/>
          </p:nvPr>
        </p:nvSpPr>
        <p:spPr>
          <a:xfrm>
            <a:off x="11493500" y="6292334"/>
            <a:ext cx="412750" cy="182880"/>
          </a:xfrm>
        </p:spPr>
        <p:txBody>
          <a:bodyPr/>
          <a:lstStyle/>
          <a:p>
            <a:fld id="{7782931A-7D25-4B4B-9464-57AE418934A3}" type="slidenum">
              <a:rPr lang="en-US" smtClean="0"/>
              <a:pPr/>
              <a:t>29</a:t>
            </a:fld>
            <a:endParaRPr lang="en-US"/>
          </a:p>
        </p:txBody>
      </p:sp>
      <p:sp>
        <p:nvSpPr>
          <p:cNvPr id="43" name="Content Placeholder 2">
            <a:extLst>
              <a:ext uri="{FF2B5EF4-FFF2-40B4-BE49-F238E27FC236}">
                <a16:creationId xmlns:a16="http://schemas.microsoft.com/office/drawing/2014/main" id="{82FFB79F-6A59-4B4E-809C-117131FCDEE8}"/>
              </a:ext>
            </a:extLst>
          </p:cNvPr>
          <p:cNvSpPr txBox="1">
            <a:spLocks/>
          </p:cNvSpPr>
          <p:nvPr/>
        </p:nvSpPr>
        <p:spPr>
          <a:xfrm>
            <a:off x="1066800" y="2360414"/>
            <a:ext cx="10058400" cy="40233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IN" sz="2000" b="0" dirty="0">
              <a:effectLst/>
              <a:latin typeface="Consolas" panose="020B0609020204030204" pitchFamily="49" charset="0"/>
            </a:endParaRPr>
          </a:p>
          <a:p>
            <a:pPr marL="0" indent="0" algn="ctr">
              <a:buNone/>
            </a:pPr>
            <a:r>
              <a:rPr lang="en-IN" sz="1400" b="0" dirty="0">
                <a:effectLst/>
                <a:latin typeface="Consolas" panose="020B0609020204030204" pitchFamily="49" charset="0"/>
              </a:rPr>
              <a:t>EF(A[(</a:t>
            </a:r>
            <a:r>
              <a:rPr lang="en-IN" sz="1400" b="0" dirty="0" err="1">
                <a:effectLst/>
                <a:latin typeface="Consolas" panose="020B0609020204030204" pitchFamily="49" charset="0"/>
              </a:rPr>
              <a:t>votermodule.num_sensor_valid</a:t>
            </a:r>
            <a:r>
              <a:rPr lang="en-IN" sz="1400" b="0" dirty="0">
                <a:effectLst/>
                <a:latin typeface="Consolas" panose="020B0609020204030204" pitchFamily="49" charset="0"/>
              </a:rPr>
              <a:t>=2 &amp; </a:t>
            </a:r>
            <a:r>
              <a:rPr lang="en-IN" sz="1400" b="0" dirty="0" err="1">
                <a:effectLst/>
                <a:latin typeface="Consolas" panose="020B0609020204030204" pitchFamily="49" charset="0"/>
              </a:rPr>
              <a:t>votermodule.outputvalid</a:t>
            </a:r>
            <a:r>
              <a:rPr lang="en-IN" sz="1400" b="0" dirty="0">
                <a:effectLst/>
                <a:latin typeface="Consolas" panose="020B0609020204030204" pitchFamily="49" charset="0"/>
              </a:rPr>
              <a:t>=TRUE)</a:t>
            </a:r>
          </a:p>
          <a:p>
            <a:pPr marL="0" indent="0" algn="ctr">
              <a:buNone/>
            </a:pPr>
            <a:r>
              <a:rPr lang="en-IN" sz="1400" b="0" dirty="0">
                <a:effectLst/>
                <a:latin typeface="Consolas" panose="020B0609020204030204" pitchFamily="49" charset="0"/>
              </a:rPr>
              <a:t>U(</a:t>
            </a:r>
            <a:r>
              <a:rPr lang="en-IN" sz="1400" b="0" dirty="0" err="1">
                <a:effectLst/>
                <a:latin typeface="Consolas" panose="020B0609020204030204" pitchFamily="49" charset="0"/>
              </a:rPr>
              <a:t>votermodule.num_sensor_valid</a:t>
            </a:r>
            <a:r>
              <a:rPr lang="en-IN" sz="1400" b="0" dirty="0">
                <a:effectLst/>
                <a:latin typeface="Consolas" panose="020B0609020204030204" pitchFamily="49" charset="0"/>
              </a:rPr>
              <a:t>=2 &amp; </a:t>
            </a:r>
            <a:r>
              <a:rPr lang="en-IN" sz="1400" b="0" dirty="0" err="1">
                <a:effectLst/>
                <a:latin typeface="Consolas" panose="020B0609020204030204" pitchFamily="49" charset="0"/>
              </a:rPr>
              <a:t>votermodule.outputvalid</a:t>
            </a:r>
            <a:r>
              <a:rPr lang="en-IN" sz="1400" b="0" dirty="0">
                <a:effectLst/>
                <a:latin typeface="Consolas" panose="020B0609020204030204" pitchFamily="49" charset="0"/>
              </a:rPr>
              <a:t>=FALSE)]) </a:t>
            </a:r>
          </a:p>
          <a:p>
            <a:pPr marL="0" indent="0" algn="ctr">
              <a:buNone/>
            </a:pPr>
            <a:r>
              <a:rPr lang="en-IN" sz="1400" b="0" dirty="0">
                <a:effectLst/>
                <a:latin typeface="Consolas" panose="020B0609020204030204" pitchFamily="49" charset="0"/>
              </a:rPr>
              <a:t>&amp; EF(A[(</a:t>
            </a:r>
            <a:r>
              <a:rPr lang="en-IN" sz="1400" b="0" dirty="0" err="1">
                <a:effectLst/>
                <a:latin typeface="Consolas" panose="020B0609020204030204" pitchFamily="49" charset="0"/>
              </a:rPr>
              <a:t>votermodule.num_sensor_valid</a:t>
            </a:r>
            <a:r>
              <a:rPr lang="en-IN" sz="1400" b="0" dirty="0">
                <a:effectLst/>
                <a:latin typeface="Consolas" panose="020B0609020204030204" pitchFamily="49" charset="0"/>
              </a:rPr>
              <a:t>=2 &amp; </a:t>
            </a:r>
            <a:r>
              <a:rPr lang="en-IN" sz="1400" b="0" dirty="0" err="1">
                <a:effectLst/>
                <a:latin typeface="Consolas" panose="020B0609020204030204" pitchFamily="49" charset="0"/>
              </a:rPr>
              <a:t>votermodule.outputvalid</a:t>
            </a:r>
            <a:r>
              <a:rPr lang="en-IN" sz="1400" b="0" dirty="0">
                <a:effectLst/>
                <a:latin typeface="Consolas" panose="020B0609020204030204" pitchFamily="49" charset="0"/>
              </a:rPr>
              <a:t>=FALSE)</a:t>
            </a:r>
          </a:p>
          <a:p>
            <a:pPr marL="0" indent="0" algn="ctr">
              <a:buNone/>
            </a:pPr>
            <a:r>
              <a:rPr lang="en-IN" sz="1400" b="0" dirty="0">
                <a:effectLst/>
                <a:latin typeface="Consolas" panose="020B0609020204030204" pitchFamily="49" charset="0"/>
              </a:rPr>
              <a:t>U(</a:t>
            </a:r>
            <a:r>
              <a:rPr lang="en-IN" sz="1400" b="0" dirty="0" err="1">
                <a:effectLst/>
                <a:latin typeface="Consolas" panose="020B0609020204030204" pitchFamily="49" charset="0"/>
              </a:rPr>
              <a:t>votermodule.num_sensor_valid</a:t>
            </a:r>
            <a:r>
              <a:rPr lang="en-IN" sz="1400" b="0" dirty="0">
                <a:effectLst/>
                <a:latin typeface="Consolas" panose="020B0609020204030204" pitchFamily="49" charset="0"/>
              </a:rPr>
              <a:t>=2 &amp; </a:t>
            </a:r>
            <a:r>
              <a:rPr lang="en-IN" sz="1400" b="0" dirty="0" err="1">
                <a:effectLst/>
                <a:latin typeface="Consolas" panose="020B0609020204030204" pitchFamily="49" charset="0"/>
              </a:rPr>
              <a:t>votermodule.outputvalid</a:t>
            </a:r>
            <a:r>
              <a:rPr lang="en-IN" sz="1400" b="0" dirty="0">
                <a:effectLst/>
                <a:latin typeface="Consolas" panose="020B0609020204030204" pitchFamily="49" charset="0"/>
              </a:rPr>
              <a:t>=TRUE)])</a:t>
            </a:r>
          </a:p>
          <a:p>
            <a:pPr algn="ctr"/>
            <a:endParaRPr lang="en-IN" sz="2000" dirty="0">
              <a:latin typeface="Consolas" panose="020B0609020204030204" pitchFamily="49" charset="0"/>
            </a:endParaRPr>
          </a:p>
          <a:p>
            <a:pPr marL="0" indent="0" algn="ctr">
              <a:buNone/>
            </a:pPr>
            <a:r>
              <a:rPr lang="en-IN" sz="2000" b="0" dirty="0">
                <a:effectLst/>
              </a:rPr>
              <a:t>These properties verify that in the case of 2 valid sensors, the sensors remain in service when a miscompare occurs. The output is declared to be invalid until the sensors come to an agreement. </a:t>
            </a:r>
            <a:endParaRPr lang="en-US" sz="2000" dirty="0"/>
          </a:p>
        </p:txBody>
      </p:sp>
    </p:spTree>
    <p:extLst>
      <p:ext uri="{BB962C8B-B14F-4D97-AF65-F5344CB8AC3E}">
        <p14:creationId xmlns:p14="http://schemas.microsoft.com/office/powerpoint/2010/main" val="997555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p:txBody>
          <a:bodyPr/>
          <a:lstStyle/>
          <a:p>
            <a:r>
              <a:rPr lang="en-US" dirty="0"/>
              <a:t>Transition System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p:txBody>
              <a:bodyPr/>
              <a:lstStyle/>
              <a:p>
                <a:r>
                  <a:rPr lang="en-US" sz="2000" dirty="0"/>
                  <a:t>A transition system is a tuple </a:t>
                </a:r>
                <a:r>
                  <a:rPr lang="en-US" sz="2000" i="1" dirty="0"/>
                  <a:t>( S, Act, →, I, AP, L ) </a:t>
                </a:r>
                <a:r>
                  <a:rPr lang="en-US" sz="2000" dirty="0"/>
                  <a:t>where</a:t>
                </a:r>
              </a:p>
              <a:p>
                <a:endParaRPr lang="en-US" sz="2000" i="1" dirty="0"/>
              </a:p>
              <a:p>
                <a:pPr marL="800100" lvl="1" indent="-342900">
                  <a:buFont typeface="Arial" panose="020B0604020202020204" pitchFamily="34" charset="0"/>
                  <a:buChar char="•"/>
                </a:pPr>
                <a:r>
                  <a:rPr lang="en-US" i="1" dirty="0"/>
                  <a:t>S is a set of states</a:t>
                </a:r>
              </a:p>
              <a:p>
                <a:pPr marL="800100" lvl="1" indent="-342900">
                  <a:buFont typeface="Arial" panose="020B0604020202020204" pitchFamily="34" charset="0"/>
                  <a:buChar char="•"/>
                </a:pPr>
                <a:r>
                  <a:rPr lang="en-US" i="1" dirty="0"/>
                  <a:t>Act is a set of actions</a:t>
                </a:r>
              </a:p>
              <a:p>
                <a:pPr marL="800100" lvl="1" indent="-342900">
                  <a:buFont typeface="Arial" panose="020B0604020202020204" pitchFamily="34" charset="0"/>
                  <a:buChar char="•"/>
                </a:pPr>
                <a14:m>
                  <m:oMath xmlns:m="http://schemas.openxmlformats.org/officeDocument/2006/math">
                    <m:r>
                      <m:rPr>
                        <m:nor/>
                      </m:rPr>
                      <a:rPr lang="en-US" i="1" dirty="0"/>
                      <m:t>→</m:t>
                    </m:r>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𝑆</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𝐴𝑐𝑡</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𝑆</m:t>
                    </m:r>
                    <m:r>
                      <a:rPr lang="en-US" b="0" i="1" dirty="0" smtClean="0">
                        <a:latin typeface="Cambria Math" panose="02040503050406030204" pitchFamily="18" charset="0"/>
                        <a:ea typeface="Cambria Math" panose="02040503050406030204" pitchFamily="18" charset="0"/>
                      </a:rPr>
                      <m:t> </m:t>
                    </m:r>
                  </m:oMath>
                </a14:m>
                <a:r>
                  <a:rPr lang="en-US" i="1" dirty="0">
                    <a:ea typeface="Cambria" panose="02040503050406030204" pitchFamily="18" charset="0"/>
                  </a:rPr>
                  <a:t>is a transition relation</a:t>
                </a:r>
              </a:p>
              <a:p>
                <a:pPr marL="800100" lvl="1"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m:t>
                    </m:r>
                  </m:oMath>
                </a14:m>
                <a:r>
                  <a:rPr lang="en-US" dirty="0"/>
                  <a:t> </a:t>
                </a:r>
                <a:r>
                  <a:rPr lang="en-US" i="1" dirty="0"/>
                  <a:t>is a set of initial states</a:t>
                </a:r>
              </a:p>
              <a:p>
                <a:pPr marL="800100" lvl="1" indent="-342900">
                  <a:buFont typeface="Arial" panose="020B0604020202020204" pitchFamily="34" charset="0"/>
                  <a:buChar char="•"/>
                </a:pPr>
                <a:r>
                  <a:rPr lang="en-US" i="1" dirty="0"/>
                  <a:t>AP is a set of atomic propositions</a:t>
                </a:r>
              </a:p>
              <a:p>
                <a:pPr marL="800100" lvl="1" indent="-34290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𝐴𝑃</m:t>
                        </m:r>
                      </m:sup>
                    </m:sSup>
                  </m:oMath>
                </a14:m>
                <a:r>
                  <a:rPr lang="en-US" i="1" dirty="0"/>
                  <a:t> is a labelling function</a:t>
                </a:r>
              </a:p>
            </p:txBody>
          </p:sp>
        </mc:Choice>
        <mc:Fallback xmlns="">
          <p:sp>
            <p:nvSpPr>
              <p:cNvPr id="3" name="Content Placeholder 2">
                <a:extLst>
                  <a:ext uri="{FF2B5EF4-FFF2-40B4-BE49-F238E27FC236}">
                    <a16:creationId xmlns:a16="http://schemas.microsoft.com/office/drawing/2014/main" id="{0EC737E2-1EBF-6244-8E0A-274D170CCCE9}"/>
                  </a:ext>
                </a:extLst>
              </p:cNvPr>
              <p:cNvSpPr>
                <a:spLocks noGrp="1" noRot="1" noChangeAspect="1" noMove="1" noResize="1" noEditPoints="1" noAdjustHandles="1" noChangeArrowheads="1" noChangeShapeType="1" noTextEdit="1"/>
              </p:cNvSpPr>
              <p:nvPr>
                <p:ph sz="half" idx="1"/>
              </p:nvPr>
            </p:nvSpPr>
            <p:spPr>
              <a:blipFill>
                <a:blip r:embed="rId2"/>
                <a:stretch>
                  <a:fillRect l="-3250" t="-2051" r="-2500"/>
                </a:stretch>
              </a:blipFill>
            </p:spPr>
            <p:txBody>
              <a:bodyPr/>
              <a:lstStyle/>
              <a:p>
                <a:r>
                  <a:rPr lang="en-IN">
                    <a:noFill/>
                  </a:rPr>
                  <a:t> </a:t>
                </a:r>
              </a:p>
            </p:txBody>
          </p:sp>
        </mc:Fallback>
      </mc:AlternateContent>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a:xfrm>
            <a:off x="11493500" y="6292334"/>
            <a:ext cx="412750" cy="182880"/>
          </a:xfrm>
        </p:spPr>
        <p:txBody>
          <a:bodyPr/>
          <a:lstStyle/>
          <a:p>
            <a:fld id="{7782931A-7D25-4B4B-9464-57AE418934A3}" type="slidenum">
              <a:rPr lang="en-US" smtClean="0"/>
              <a:pPr/>
              <a:t>3</a:t>
            </a:fld>
            <a:endParaRPr lang="en-US" dirty="0"/>
          </a:p>
        </p:txBody>
      </p:sp>
      <p:pic>
        <p:nvPicPr>
          <p:cNvPr id="7" name="Content Placeholder 3">
            <a:extLst>
              <a:ext uri="{FF2B5EF4-FFF2-40B4-BE49-F238E27FC236}">
                <a16:creationId xmlns:a16="http://schemas.microsoft.com/office/drawing/2014/main" id="{935A7510-03C2-4695-A6B6-729042C32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73708"/>
            <a:ext cx="5809195" cy="3316476"/>
          </a:xfrm>
          <a:prstGeom prst="rect">
            <a:avLst/>
          </a:prstGeom>
        </p:spPr>
      </p:pic>
    </p:spTree>
    <p:extLst>
      <p:ext uri="{BB962C8B-B14F-4D97-AF65-F5344CB8AC3E}">
        <p14:creationId xmlns:p14="http://schemas.microsoft.com/office/powerpoint/2010/main" val="37486583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0A330894-D0C4-D546-8FD0-57BDEB2A0285}"/>
              </a:ext>
            </a:extLst>
          </p:cNvPr>
          <p:cNvSpPr>
            <a:spLocks noGrp="1"/>
          </p:cNvSpPr>
          <p:nvPr>
            <p:ph type="title"/>
          </p:nvPr>
        </p:nvSpPr>
        <p:spPr>
          <a:xfrm>
            <a:off x="1028700" y="999068"/>
            <a:ext cx="10096500" cy="645284"/>
          </a:xfrm>
        </p:spPr>
        <p:txBody>
          <a:bodyPr/>
          <a:lstStyle/>
          <a:p>
            <a:pPr algn="ctr"/>
            <a:r>
              <a:rPr lang="en-US" dirty="0"/>
              <a:t>Verifying Properties</a:t>
            </a:r>
          </a:p>
        </p:txBody>
      </p:sp>
      <p:sp>
        <p:nvSpPr>
          <p:cNvPr id="4" name="Slide Number Placeholder 3">
            <a:extLst>
              <a:ext uri="{FF2B5EF4-FFF2-40B4-BE49-F238E27FC236}">
                <a16:creationId xmlns:a16="http://schemas.microsoft.com/office/drawing/2014/main" id="{71D6E789-A9CA-435C-99DB-6EAF638305E4}"/>
              </a:ext>
            </a:extLst>
          </p:cNvPr>
          <p:cNvSpPr>
            <a:spLocks noGrp="1"/>
          </p:cNvSpPr>
          <p:nvPr>
            <p:ph type="sldNum" sz="quarter" idx="24"/>
          </p:nvPr>
        </p:nvSpPr>
        <p:spPr>
          <a:xfrm>
            <a:off x="11493500" y="6292334"/>
            <a:ext cx="412750" cy="182880"/>
          </a:xfrm>
        </p:spPr>
        <p:txBody>
          <a:bodyPr/>
          <a:lstStyle/>
          <a:p>
            <a:fld id="{7782931A-7D25-4B4B-9464-57AE418934A3}" type="slidenum">
              <a:rPr lang="en-US" smtClean="0"/>
              <a:pPr/>
              <a:t>30</a:t>
            </a:fld>
            <a:endParaRPr lang="en-US"/>
          </a:p>
        </p:txBody>
      </p:sp>
      <p:sp>
        <p:nvSpPr>
          <p:cNvPr id="43" name="Content Placeholder 2">
            <a:extLst>
              <a:ext uri="{FF2B5EF4-FFF2-40B4-BE49-F238E27FC236}">
                <a16:creationId xmlns:a16="http://schemas.microsoft.com/office/drawing/2014/main" id="{82FFB79F-6A59-4B4E-809C-117131FCDEE8}"/>
              </a:ext>
            </a:extLst>
          </p:cNvPr>
          <p:cNvSpPr txBox="1">
            <a:spLocks/>
          </p:cNvSpPr>
          <p:nvPr/>
        </p:nvSpPr>
        <p:spPr>
          <a:xfrm>
            <a:off x="1066800" y="2916226"/>
            <a:ext cx="10058400" cy="40233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IN" sz="2000" b="0" dirty="0">
              <a:effectLst/>
              <a:latin typeface="Consolas" panose="020B0609020204030204" pitchFamily="49" charset="0"/>
            </a:endParaRPr>
          </a:p>
          <a:p>
            <a:pPr marL="0" indent="0" algn="ctr">
              <a:buNone/>
            </a:pPr>
            <a:r>
              <a:rPr lang="en-IN" sz="1400" b="0" dirty="0">
                <a:effectLst/>
                <a:latin typeface="Consolas" panose="020B0609020204030204" pitchFamily="49" charset="0"/>
              </a:rPr>
              <a:t>AG((</a:t>
            </a:r>
            <a:r>
              <a:rPr lang="en-IN" sz="1400" b="0" dirty="0" err="1">
                <a:effectLst/>
                <a:latin typeface="Consolas" panose="020B0609020204030204" pitchFamily="49" charset="0"/>
              </a:rPr>
              <a:t>votermodule.num_sensor_valid</a:t>
            </a:r>
            <a:r>
              <a:rPr lang="en-IN" sz="1400" b="0" dirty="0">
                <a:effectLst/>
                <a:latin typeface="Consolas" panose="020B0609020204030204" pitchFamily="49" charset="0"/>
              </a:rPr>
              <a:t>=2 &amp; </a:t>
            </a:r>
            <a:r>
              <a:rPr lang="en-IN" sz="1400" b="0" dirty="0" err="1">
                <a:effectLst/>
                <a:latin typeface="Consolas" panose="020B0609020204030204" pitchFamily="49" charset="0"/>
              </a:rPr>
              <a:t>votermodule.outputvalid</a:t>
            </a:r>
            <a:r>
              <a:rPr lang="en-IN" sz="1400" b="0" dirty="0">
                <a:effectLst/>
                <a:latin typeface="Consolas" panose="020B0609020204030204" pitchFamily="49" charset="0"/>
              </a:rPr>
              <a:t>=FALSE)-&gt; EF(</a:t>
            </a:r>
            <a:r>
              <a:rPr lang="en-IN" sz="1400" b="0" dirty="0" err="1">
                <a:effectLst/>
                <a:latin typeface="Consolas" panose="020B0609020204030204" pitchFamily="49" charset="0"/>
              </a:rPr>
              <a:t>votermodule.num_sensor_valid</a:t>
            </a:r>
            <a:r>
              <a:rPr lang="en-IN" sz="1400" b="0" dirty="0">
                <a:effectLst/>
                <a:latin typeface="Consolas" panose="020B0609020204030204" pitchFamily="49" charset="0"/>
              </a:rPr>
              <a:t>=1 &amp; </a:t>
            </a:r>
            <a:r>
              <a:rPr lang="en-IN" sz="1400" b="0" dirty="0" err="1">
                <a:effectLst/>
                <a:latin typeface="Consolas" panose="020B0609020204030204" pitchFamily="49" charset="0"/>
              </a:rPr>
              <a:t>votermodule.outputvalid</a:t>
            </a:r>
            <a:r>
              <a:rPr lang="en-IN" sz="1400" b="0" dirty="0">
                <a:effectLst/>
                <a:latin typeface="Consolas" panose="020B0609020204030204" pitchFamily="49" charset="0"/>
              </a:rPr>
              <a:t>= TRUE))</a:t>
            </a:r>
          </a:p>
          <a:p>
            <a:pPr marL="0" indent="0" algn="ctr">
              <a:buNone/>
            </a:pPr>
            <a:endParaRPr lang="en-IN" sz="1400" dirty="0">
              <a:latin typeface="Consolas" panose="020B0609020204030204" pitchFamily="49" charset="0"/>
            </a:endParaRPr>
          </a:p>
          <a:p>
            <a:pPr marL="0" indent="0" algn="ctr">
              <a:buNone/>
            </a:pPr>
            <a:r>
              <a:rPr lang="en-IN" sz="2000" b="0" dirty="0">
                <a:effectLst/>
              </a:rPr>
              <a:t>From all states </a:t>
            </a:r>
            <a:r>
              <a:rPr lang="en-IN" sz="2000" dirty="0"/>
              <a:t>where there are 2 valid sensors and the output is invalid, it is possible to reach a state where there is a single valid sensor with a valid output.</a:t>
            </a:r>
            <a:endParaRPr lang="en-US" sz="2000" dirty="0"/>
          </a:p>
        </p:txBody>
      </p:sp>
    </p:spTree>
    <p:extLst>
      <p:ext uri="{BB962C8B-B14F-4D97-AF65-F5344CB8AC3E}">
        <p14:creationId xmlns:p14="http://schemas.microsoft.com/office/powerpoint/2010/main" val="3313736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0A330894-D0C4-D546-8FD0-57BDEB2A0285}"/>
              </a:ext>
            </a:extLst>
          </p:cNvPr>
          <p:cNvSpPr>
            <a:spLocks noGrp="1"/>
          </p:cNvSpPr>
          <p:nvPr>
            <p:ph type="title"/>
          </p:nvPr>
        </p:nvSpPr>
        <p:spPr>
          <a:xfrm>
            <a:off x="1028700" y="999068"/>
            <a:ext cx="10096500" cy="645284"/>
          </a:xfrm>
        </p:spPr>
        <p:txBody>
          <a:bodyPr/>
          <a:lstStyle/>
          <a:p>
            <a:pPr algn="ctr"/>
            <a:r>
              <a:rPr lang="en-US" dirty="0"/>
              <a:t>Verifying Properties</a:t>
            </a:r>
          </a:p>
        </p:txBody>
      </p:sp>
      <p:sp>
        <p:nvSpPr>
          <p:cNvPr id="4" name="Slide Number Placeholder 3">
            <a:extLst>
              <a:ext uri="{FF2B5EF4-FFF2-40B4-BE49-F238E27FC236}">
                <a16:creationId xmlns:a16="http://schemas.microsoft.com/office/drawing/2014/main" id="{71D6E789-A9CA-435C-99DB-6EAF638305E4}"/>
              </a:ext>
            </a:extLst>
          </p:cNvPr>
          <p:cNvSpPr>
            <a:spLocks noGrp="1"/>
          </p:cNvSpPr>
          <p:nvPr>
            <p:ph type="sldNum" sz="quarter" idx="24"/>
          </p:nvPr>
        </p:nvSpPr>
        <p:spPr>
          <a:xfrm>
            <a:off x="11493500" y="6292334"/>
            <a:ext cx="412750" cy="182880"/>
          </a:xfrm>
        </p:spPr>
        <p:txBody>
          <a:bodyPr/>
          <a:lstStyle/>
          <a:p>
            <a:fld id="{7782931A-7D25-4B4B-9464-57AE418934A3}" type="slidenum">
              <a:rPr lang="en-US" smtClean="0"/>
              <a:pPr/>
              <a:t>31</a:t>
            </a:fld>
            <a:endParaRPr lang="en-US"/>
          </a:p>
        </p:txBody>
      </p:sp>
      <p:sp>
        <p:nvSpPr>
          <p:cNvPr id="43" name="Content Placeholder 2">
            <a:extLst>
              <a:ext uri="{FF2B5EF4-FFF2-40B4-BE49-F238E27FC236}">
                <a16:creationId xmlns:a16="http://schemas.microsoft.com/office/drawing/2014/main" id="{82FFB79F-6A59-4B4E-809C-117131FCDEE8}"/>
              </a:ext>
            </a:extLst>
          </p:cNvPr>
          <p:cNvSpPr txBox="1">
            <a:spLocks/>
          </p:cNvSpPr>
          <p:nvPr/>
        </p:nvSpPr>
        <p:spPr>
          <a:xfrm>
            <a:off x="1066800" y="2360414"/>
            <a:ext cx="10058400" cy="40233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IN" sz="2000" b="0" dirty="0">
              <a:effectLst/>
              <a:latin typeface="Consolas" panose="020B0609020204030204" pitchFamily="49" charset="0"/>
            </a:endParaRPr>
          </a:p>
          <a:p>
            <a:pPr marL="0" indent="0" algn="ctr">
              <a:buNone/>
            </a:pPr>
            <a:r>
              <a:rPr lang="en-IN" sz="1400" dirty="0">
                <a:effectLst/>
                <a:latin typeface="Consolas" panose="020B0609020204030204" pitchFamily="49" charset="0"/>
              </a:rPr>
              <a:t>AG(!(</a:t>
            </a:r>
            <a:r>
              <a:rPr lang="en-IN" sz="1400" dirty="0" err="1">
                <a:effectLst/>
                <a:latin typeface="Consolas" panose="020B0609020204030204" pitchFamily="49" charset="0"/>
              </a:rPr>
              <a:t>votermodule.op_value</a:t>
            </a:r>
            <a:r>
              <a:rPr lang="en-IN" sz="1400" dirty="0">
                <a:effectLst/>
                <a:latin typeface="Consolas" panose="020B0609020204030204" pitchFamily="49" charset="0"/>
              </a:rPr>
              <a:t>=</a:t>
            </a:r>
            <a:r>
              <a:rPr lang="en-IN" sz="1400" dirty="0" err="1">
                <a:effectLst/>
                <a:latin typeface="Consolas" panose="020B0609020204030204" pitchFamily="49" charset="0"/>
              </a:rPr>
              <a:t>worldreading</a:t>
            </a:r>
            <a:r>
              <a:rPr lang="en-IN" sz="1400" dirty="0">
                <a:effectLst/>
                <a:latin typeface="Consolas" panose="020B0609020204030204" pitchFamily="49" charset="0"/>
              </a:rPr>
              <a:t>)-&gt;AF(A[!(</a:t>
            </a:r>
            <a:r>
              <a:rPr lang="en-IN" sz="1400" dirty="0" err="1">
                <a:effectLst/>
                <a:latin typeface="Consolas" panose="020B0609020204030204" pitchFamily="49" charset="0"/>
              </a:rPr>
              <a:t>votermodule.op_value</a:t>
            </a:r>
            <a:r>
              <a:rPr lang="en-IN" sz="1400" dirty="0">
                <a:effectLst/>
                <a:latin typeface="Consolas" panose="020B0609020204030204" pitchFamily="49" charset="0"/>
              </a:rPr>
              <a:t>=</a:t>
            </a:r>
            <a:r>
              <a:rPr lang="en-IN" sz="1400" dirty="0" err="1">
                <a:effectLst/>
                <a:latin typeface="Consolas" panose="020B0609020204030204" pitchFamily="49" charset="0"/>
              </a:rPr>
              <a:t>worldreading</a:t>
            </a:r>
            <a:r>
              <a:rPr lang="en-IN" sz="1400" dirty="0">
                <a:effectLst/>
                <a:latin typeface="Consolas" panose="020B0609020204030204" pitchFamily="49" charset="0"/>
              </a:rPr>
              <a:t>) </a:t>
            </a:r>
          </a:p>
          <a:p>
            <a:pPr marL="0" indent="0" algn="ctr">
              <a:buNone/>
            </a:pPr>
            <a:r>
              <a:rPr lang="en-IN" sz="1400" dirty="0">
                <a:effectLst/>
                <a:latin typeface="Consolas" panose="020B0609020204030204" pitchFamily="49" charset="0"/>
              </a:rPr>
              <a:t>U((</a:t>
            </a:r>
            <a:r>
              <a:rPr lang="en-IN" sz="1400" dirty="0" err="1">
                <a:effectLst/>
                <a:latin typeface="Consolas" panose="020B0609020204030204" pitchFamily="49" charset="0"/>
              </a:rPr>
              <a:t>votermodule.op_value</a:t>
            </a:r>
            <a:r>
              <a:rPr lang="en-IN" sz="1400" dirty="0">
                <a:effectLst/>
                <a:latin typeface="Consolas" panose="020B0609020204030204" pitchFamily="49" charset="0"/>
              </a:rPr>
              <a:t>=</a:t>
            </a:r>
            <a:r>
              <a:rPr lang="en-IN" sz="1400" dirty="0" err="1">
                <a:effectLst/>
                <a:latin typeface="Consolas" panose="020B0609020204030204" pitchFamily="49" charset="0"/>
              </a:rPr>
              <a:t>worldreading</a:t>
            </a:r>
            <a:r>
              <a:rPr lang="en-IN" sz="1400" dirty="0">
                <a:effectLst/>
                <a:latin typeface="Consolas" panose="020B0609020204030204" pitchFamily="49" charset="0"/>
              </a:rPr>
              <a:t>) &amp; </a:t>
            </a:r>
            <a:r>
              <a:rPr lang="en-IN" sz="1400" dirty="0" err="1">
                <a:effectLst/>
                <a:latin typeface="Consolas" panose="020B0609020204030204" pitchFamily="49" charset="0"/>
              </a:rPr>
              <a:t>votermodule.outputvalid</a:t>
            </a:r>
            <a:r>
              <a:rPr lang="en-IN" sz="1400" dirty="0">
                <a:effectLst/>
                <a:latin typeface="Consolas" panose="020B0609020204030204" pitchFamily="49" charset="0"/>
              </a:rPr>
              <a:t>)] | !(</a:t>
            </a:r>
            <a:r>
              <a:rPr lang="en-IN" sz="1400" dirty="0" err="1">
                <a:effectLst/>
                <a:latin typeface="Consolas" panose="020B0609020204030204" pitchFamily="49" charset="0"/>
              </a:rPr>
              <a:t>votermodule.op_value</a:t>
            </a:r>
            <a:r>
              <a:rPr lang="en-IN" sz="1400" dirty="0">
                <a:effectLst/>
                <a:latin typeface="Consolas" panose="020B0609020204030204" pitchFamily="49" charset="0"/>
              </a:rPr>
              <a:t>=</a:t>
            </a:r>
            <a:r>
              <a:rPr lang="en-IN" sz="1400" dirty="0" err="1">
                <a:effectLst/>
                <a:latin typeface="Consolas" panose="020B0609020204030204" pitchFamily="49" charset="0"/>
              </a:rPr>
              <a:t>worldreading</a:t>
            </a:r>
            <a:r>
              <a:rPr lang="en-IN" sz="1400" dirty="0">
                <a:effectLst/>
                <a:latin typeface="Consolas" panose="020B0609020204030204" pitchFamily="49" charset="0"/>
              </a:rPr>
              <a:t>)))</a:t>
            </a:r>
          </a:p>
          <a:p>
            <a:pPr marL="0" indent="0" algn="ctr">
              <a:buNone/>
            </a:pPr>
            <a:endParaRPr lang="en-IN" sz="1400" dirty="0">
              <a:latin typeface="Consolas" panose="020B0609020204030204" pitchFamily="49" charset="0"/>
            </a:endParaRPr>
          </a:p>
          <a:p>
            <a:pPr marL="0" indent="0" algn="ctr">
              <a:buNone/>
            </a:pPr>
            <a:r>
              <a:rPr lang="en-IN" sz="2000" b="0" dirty="0">
                <a:effectLst/>
              </a:rPr>
              <a:t>From all states for which the computed output is not equal to the world reading, across all paths in the future, the output remains invalid as long as it remains unequal or the output becomes valid once the output and world reading agrees.</a:t>
            </a:r>
            <a:endParaRPr lang="en-US" sz="2000" dirty="0"/>
          </a:p>
        </p:txBody>
      </p:sp>
    </p:spTree>
    <p:extLst>
      <p:ext uri="{BB962C8B-B14F-4D97-AF65-F5344CB8AC3E}">
        <p14:creationId xmlns:p14="http://schemas.microsoft.com/office/powerpoint/2010/main" val="350806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838DC7F2-23AF-4C03-AF72-4367BA6E92AF}"/>
              </a:ext>
            </a:extLst>
          </p:cNvPr>
          <p:cNvSpPr>
            <a:spLocks noGrp="1"/>
          </p:cNvSpPr>
          <p:nvPr>
            <p:ph type="title"/>
          </p:nvPr>
        </p:nvSpPr>
        <p:spPr/>
        <p:txBody>
          <a:bodyPr/>
          <a:lstStyle/>
          <a:p>
            <a:r>
              <a:rPr lang="en-IN" dirty="0"/>
              <a:t>References</a:t>
            </a:r>
          </a:p>
        </p:txBody>
      </p:sp>
      <p:sp>
        <p:nvSpPr>
          <p:cNvPr id="21" name="Text Placeholder 20">
            <a:extLst>
              <a:ext uri="{FF2B5EF4-FFF2-40B4-BE49-F238E27FC236}">
                <a16:creationId xmlns:a16="http://schemas.microsoft.com/office/drawing/2014/main" id="{E2324F61-434E-48AA-B41E-3EE95951C107}"/>
              </a:ext>
            </a:extLst>
          </p:cNvPr>
          <p:cNvSpPr>
            <a:spLocks noGrp="1"/>
          </p:cNvSpPr>
          <p:nvPr>
            <p:ph type="body" sz="quarter" idx="10"/>
          </p:nvPr>
        </p:nvSpPr>
        <p:spPr>
          <a:xfrm>
            <a:off x="1028700" y="2106770"/>
            <a:ext cx="10264942" cy="3825952"/>
          </a:xfrm>
        </p:spPr>
        <p:txBody>
          <a:bodyPr/>
          <a:lstStyle/>
          <a:p>
            <a:r>
              <a:rPr lang="en-US" sz="1050" b="1" dirty="0"/>
              <a:t>	[1] </a:t>
            </a:r>
            <a:r>
              <a:rPr lang="en-US" sz="1050" dirty="0"/>
              <a:t>C. Baier and J.-P. </a:t>
            </a:r>
            <a:r>
              <a:rPr lang="en-US" sz="1050" dirty="0" err="1"/>
              <a:t>Katoen</a:t>
            </a:r>
            <a:r>
              <a:rPr lang="en-US" sz="1050" dirty="0"/>
              <a:t>, Principles of Model Checking. The MIT Press, 2008.</a:t>
            </a:r>
          </a:p>
          <a:p>
            <a:br>
              <a:rPr lang="en-US" sz="1050" dirty="0"/>
            </a:br>
            <a:r>
              <a:rPr lang="en-US" sz="1050" b="1" dirty="0"/>
              <a:t>[2] </a:t>
            </a:r>
            <a:r>
              <a:rPr lang="en-US" sz="1050" dirty="0"/>
              <a:t>A. </a:t>
            </a:r>
            <a:r>
              <a:rPr lang="en-US" sz="1050" dirty="0" err="1"/>
              <a:t>Cimatti</a:t>
            </a:r>
            <a:r>
              <a:rPr lang="en-US" sz="1050" dirty="0"/>
              <a:t>, E. Clarke, F. </a:t>
            </a:r>
            <a:r>
              <a:rPr lang="en-US" sz="1050" dirty="0" err="1"/>
              <a:t>Giunchiglia</a:t>
            </a:r>
            <a:r>
              <a:rPr lang="en-US" sz="1050" dirty="0"/>
              <a:t>, and M. </a:t>
            </a:r>
            <a:r>
              <a:rPr lang="en-US" sz="1050" dirty="0" err="1"/>
              <a:t>Roveri</a:t>
            </a:r>
            <a:r>
              <a:rPr lang="en-US" sz="1050" dirty="0"/>
              <a:t>, “NuSMV: a new Symbolic Model Verifier,” in Proceedings Eleventh Conference on Computer-Aided Verification (CAV’99), ser. Lecture Notes in Computer Science, N. </a:t>
            </a:r>
            <a:r>
              <a:rPr lang="en-US" sz="1050" dirty="0" err="1"/>
              <a:t>Halbwachs</a:t>
            </a:r>
            <a:r>
              <a:rPr lang="en-US" sz="1050" dirty="0"/>
              <a:t> and D. Peled, Eds., no. 1633. Trento, Italy: Springer, July 1999, pp. 495–499.</a:t>
            </a:r>
          </a:p>
          <a:p>
            <a:br>
              <a:rPr lang="en-US" sz="1050" dirty="0"/>
            </a:br>
            <a:r>
              <a:rPr lang="en-US" sz="1050" b="1" dirty="0"/>
              <a:t>[3] </a:t>
            </a:r>
            <a:r>
              <a:rPr lang="en-US" sz="1050" dirty="0"/>
              <a:t>B. </a:t>
            </a:r>
            <a:r>
              <a:rPr lang="en-US" sz="1050" dirty="0" err="1"/>
              <a:t>Srivathsan</a:t>
            </a:r>
            <a:r>
              <a:rPr lang="en-US" sz="1050" dirty="0"/>
              <a:t>, “Model checking and system verification,” 2015. [Online]. Available: https://www.cmi.ac.in/∼</a:t>
            </a:r>
            <a:r>
              <a:rPr lang="en-US" sz="1050" dirty="0" err="1"/>
              <a:t>sri</a:t>
            </a:r>
            <a:r>
              <a:rPr lang="en-US" sz="1050" dirty="0"/>
              <a:t>/Courses/MC2015/</a:t>
            </a:r>
          </a:p>
          <a:p>
            <a:br>
              <a:rPr lang="en-US" sz="1050" dirty="0"/>
            </a:br>
            <a:r>
              <a:rPr lang="en-US" sz="1050" b="1" dirty="0"/>
              <a:t>[4] </a:t>
            </a:r>
            <a:r>
              <a:rPr lang="en-US" sz="1050" dirty="0"/>
              <a:t>S. </a:t>
            </a:r>
            <a:r>
              <a:rPr lang="en-US" sz="1050" dirty="0" err="1"/>
              <a:t>Dajani</a:t>
            </a:r>
            <a:r>
              <a:rPr lang="en-US" sz="1050" dirty="0"/>
              <a:t>-Brown, D. </a:t>
            </a:r>
            <a:r>
              <a:rPr lang="en-US" sz="1050" dirty="0" err="1"/>
              <a:t>Cofer</a:t>
            </a:r>
            <a:r>
              <a:rPr lang="en-US" sz="1050" dirty="0"/>
              <a:t>, G. Hartmann, and S. Pratt, “Formal modeling and analysis of an avionics triplex sensor voter,” in Model Checking Software, T. Ball and S. </a:t>
            </a:r>
            <a:r>
              <a:rPr lang="en-US" sz="1050" dirty="0" err="1"/>
              <a:t>K.Rajamani</a:t>
            </a:r>
            <a:r>
              <a:rPr lang="en-US" sz="1050" dirty="0"/>
              <a:t>, Eds. Berlin, Heidelberg: Springer Berlin Heidelberg, 2003, pp. 34–48.</a:t>
            </a:r>
          </a:p>
          <a:p>
            <a:br>
              <a:rPr lang="en-US" sz="1050" dirty="0"/>
            </a:br>
            <a:r>
              <a:rPr lang="en-US" sz="1050" b="1" dirty="0"/>
              <a:t>[5] </a:t>
            </a:r>
            <a:r>
              <a:rPr lang="en-US" sz="1050" dirty="0"/>
              <a:t>M. </a:t>
            </a:r>
            <a:r>
              <a:rPr lang="en-US" sz="1050" dirty="0" err="1"/>
              <a:t>Fredrikson</a:t>
            </a:r>
            <a:r>
              <a:rPr lang="en-US" sz="1050" dirty="0"/>
              <a:t>, “Automated program verification and testing 15414,” 2016. [Online].Available: https://www.cs.cmu.edu/∼</a:t>
            </a:r>
            <a:r>
              <a:rPr lang="en-US" sz="1050" dirty="0" err="1"/>
              <a:t>mfredrik</a:t>
            </a:r>
            <a:r>
              <a:rPr lang="en-US" sz="1050" dirty="0"/>
              <a:t>/15414/lectures/</a:t>
            </a:r>
          </a:p>
          <a:p>
            <a:br>
              <a:rPr lang="en-US" sz="1050" dirty="0"/>
            </a:br>
            <a:r>
              <a:rPr lang="en-US" sz="1050" b="1" dirty="0"/>
              <a:t>[6] </a:t>
            </a:r>
            <a:r>
              <a:rPr lang="en-US" sz="1050" dirty="0"/>
              <a:t>W.-P. de </a:t>
            </a:r>
            <a:r>
              <a:rPr lang="en-US" sz="1050" dirty="0" err="1"/>
              <a:t>Roever</a:t>
            </a:r>
            <a:r>
              <a:rPr lang="en-US" sz="1050" dirty="0"/>
              <a:t>, F. de Boer, U. </a:t>
            </a:r>
            <a:r>
              <a:rPr lang="en-US" sz="1050" dirty="0" err="1"/>
              <a:t>Hanneman</a:t>
            </a:r>
            <a:r>
              <a:rPr lang="en-US" sz="1050" dirty="0"/>
              <a:t>, J. </a:t>
            </a:r>
            <a:r>
              <a:rPr lang="en-US" sz="1050" dirty="0" err="1"/>
              <a:t>Hooman</a:t>
            </a:r>
            <a:r>
              <a:rPr lang="en-US" sz="1050" dirty="0"/>
              <a:t>, Y. </a:t>
            </a:r>
            <a:r>
              <a:rPr lang="en-US" sz="1050" dirty="0" err="1"/>
              <a:t>Lakhneche</a:t>
            </a:r>
            <a:r>
              <a:rPr lang="en-US" sz="1050" dirty="0"/>
              <a:t>, M. Poel, and J. Zwiers, Concurrency Verification: Introduction to Compositional and </a:t>
            </a:r>
            <a:r>
              <a:rPr lang="en-US" sz="1050" dirty="0" err="1"/>
              <a:t>Noncompositional</a:t>
            </a:r>
            <a:r>
              <a:rPr lang="en-US" sz="1050" dirty="0"/>
              <a:t> Methods, ser. Cambridge Tracts in Theoretical Computer Science. United Kingdom: Cambridge University Press, 2001.</a:t>
            </a:r>
          </a:p>
          <a:p>
            <a:br>
              <a:rPr lang="en-US" sz="1050" dirty="0"/>
            </a:br>
            <a:r>
              <a:rPr lang="en-US" sz="1050" b="1" dirty="0"/>
              <a:t>[7] </a:t>
            </a:r>
            <a:r>
              <a:rPr lang="en-US" sz="1050" dirty="0"/>
              <a:t>H. Hyman, “Comments on a problem in concurrent programming control,”</a:t>
            </a:r>
            <a:r>
              <a:rPr lang="en-US" sz="1050" dirty="0" err="1"/>
              <a:t>Commun</a:t>
            </a:r>
            <a:r>
              <a:rPr lang="en-US" sz="1050" dirty="0"/>
              <a:t>. ACM, vol. 9, no. 1, p. 45, Jan. 1966. [Online]. Available: </a:t>
            </a:r>
            <a:r>
              <a:rPr lang="en-US" sz="1050" dirty="0">
                <a:hlinkClick r:id="rId2"/>
              </a:rPr>
              <a:t>https://doi.org/10.1145/365153.365167</a:t>
            </a:r>
            <a:endParaRPr lang="en-US" sz="1050" dirty="0"/>
          </a:p>
          <a:p>
            <a:br>
              <a:rPr lang="en-US" sz="1050" dirty="0"/>
            </a:br>
            <a:r>
              <a:rPr lang="en-US" sz="1050" b="1" dirty="0"/>
              <a:t>[8] </a:t>
            </a:r>
            <a:r>
              <a:rPr lang="en-US" sz="1050" dirty="0"/>
              <a:t>S. </a:t>
            </a:r>
            <a:r>
              <a:rPr lang="en-US" sz="1050" dirty="0" err="1"/>
              <a:t>Osder</a:t>
            </a:r>
            <a:r>
              <a:rPr lang="en-US" sz="1050" dirty="0"/>
              <a:t>, “Practical view of redundancy management application and theory,” Journal of Guidance Control and Dynamics, vol. 22, pp. 12–21, 1999.</a:t>
            </a:r>
          </a:p>
          <a:p>
            <a:br>
              <a:rPr lang="en-US" sz="1050" dirty="0"/>
            </a:br>
            <a:r>
              <a:rPr lang="en-US" sz="1050" b="1" dirty="0"/>
              <a:t>[9] </a:t>
            </a:r>
            <a:r>
              <a:rPr lang="en-US" sz="1050" dirty="0"/>
              <a:t>S. Documentation, “Simulation and model-based design,” 2020. [Online]. Available: https://www.mathworks.com/products/simulink.html</a:t>
            </a:r>
            <a:br>
              <a:rPr lang="en-US" sz="1050" dirty="0"/>
            </a:br>
            <a:endParaRPr lang="en-US" sz="1050" dirty="0"/>
          </a:p>
          <a:p>
            <a:br>
              <a:rPr lang="en-US" sz="1050" dirty="0"/>
            </a:br>
            <a:endParaRPr lang="en-US" sz="1050" dirty="0"/>
          </a:p>
          <a:p>
            <a:endParaRPr lang="en-IN" sz="1050" dirty="0"/>
          </a:p>
        </p:txBody>
      </p:sp>
      <p:sp>
        <p:nvSpPr>
          <p:cNvPr id="17" name="Slide Number Placeholder 16">
            <a:extLst>
              <a:ext uri="{FF2B5EF4-FFF2-40B4-BE49-F238E27FC236}">
                <a16:creationId xmlns:a16="http://schemas.microsoft.com/office/drawing/2014/main" id="{F8AEFEAA-67CB-48BF-897F-D78606731B2A}"/>
              </a:ext>
            </a:extLst>
          </p:cNvPr>
          <p:cNvSpPr>
            <a:spLocks noGrp="1"/>
          </p:cNvSpPr>
          <p:nvPr>
            <p:ph type="sldNum" sz="quarter" idx="14"/>
          </p:nvPr>
        </p:nvSpPr>
        <p:spPr/>
        <p:txBody>
          <a:bodyPr/>
          <a:lstStyle/>
          <a:p>
            <a:fld id="{7782931A-7D25-4B4B-9464-57AE418934A3}" type="slidenum">
              <a:rPr lang="en-US" smtClean="0"/>
              <a:pPr/>
              <a:t>32</a:t>
            </a:fld>
            <a:endParaRPr lang="en-US"/>
          </a:p>
        </p:txBody>
      </p:sp>
    </p:spTree>
    <p:extLst>
      <p:ext uri="{BB962C8B-B14F-4D97-AF65-F5344CB8AC3E}">
        <p14:creationId xmlns:p14="http://schemas.microsoft.com/office/powerpoint/2010/main" val="593009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66A090B-151E-4A4C-B781-D2149437462D}"/>
              </a:ext>
            </a:extLst>
          </p:cNvPr>
          <p:cNvSpPr>
            <a:spLocks noGrp="1"/>
          </p:cNvSpPr>
          <p:nvPr>
            <p:ph type="title"/>
          </p:nvPr>
        </p:nvSpPr>
        <p:spPr/>
        <p:txBody>
          <a:bodyPr/>
          <a:lstStyle/>
          <a:p>
            <a:r>
              <a:rPr lang="en-IN" dirty="0"/>
              <a:t>Thank you.</a:t>
            </a:r>
          </a:p>
        </p:txBody>
      </p:sp>
      <p:sp>
        <p:nvSpPr>
          <p:cNvPr id="7" name="Slide Number Placeholder 6">
            <a:extLst>
              <a:ext uri="{FF2B5EF4-FFF2-40B4-BE49-F238E27FC236}">
                <a16:creationId xmlns:a16="http://schemas.microsoft.com/office/drawing/2014/main" id="{708F96FE-F21B-4634-B231-90F625594516}"/>
              </a:ext>
            </a:extLst>
          </p:cNvPr>
          <p:cNvSpPr>
            <a:spLocks noGrp="1"/>
          </p:cNvSpPr>
          <p:nvPr>
            <p:ph type="sldNum" sz="quarter" idx="4294967295"/>
          </p:nvPr>
        </p:nvSpPr>
        <p:spPr>
          <a:xfrm>
            <a:off x="11779250" y="6292850"/>
            <a:ext cx="412750" cy="182563"/>
          </a:xfrm>
        </p:spPr>
        <p:txBody>
          <a:bodyPr/>
          <a:lstStyle/>
          <a:p>
            <a:fld id="{7782931A-7D25-4B4B-9464-57AE418934A3}" type="slidenum">
              <a:rPr lang="en-US" smtClean="0"/>
              <a:pPr/>
              <a:t>33</a:t>
            </a:fld>
            <a:endParaRPr lang="en-US"/>
          </a:p>
        </p:txBody>
      </p:sp>
    </p:spTree>
    <p:extLst>
      <p:ext uri="{BB962C8B-B14F-4D97-AF65-F5344CB8AC3E}">
        <p14:creationId xmlns:p14="http://schemas.microsoft.com/office/powerpoint/2010/main" val="3891521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0A330894-D0C4-D546-8FD0-57BDEB2A0285}"/>
              </a:ext>
            </a:extLst>
          </p:cNvPr>
          <p:cNvSpPr>
            <a:spLocks noGrp="1"/>
          </p:cNvSpPr>
          <p:nvPr>
            <p:ph type="title"/>
          </p:nvPr>
        </p:nvSpPr>
        <p:spPr/>
        <p:txBody>
          <a:bodyPr/>
          <a:lstStyle/>
          <a:p>
            <a:r>
              <a:rPr lang="en-US" dirty="0"/>
              <a:t>Executions</a:t>
            </a:r>
          </a:p>
        </p:txBody>
      </p:sp>
      <p:sp>
        <p:nvSpPr>
          <p:cNvPr id="4" name="Slide Number Placeholder 3">
            <a:extLst>
              <a:ext uri="{FF2B5EF4-FFF2-40B4-BE49-F238E27FC236}">
                <a16:creationId xmlns:a16="http://schemas.microsoft.com/office/drawing/2014/main" id="{71D6E789-A9CA-435C-99DB-6EAF638305E4}"/>
              </a:ext>
            </a:extLst>
          </p:cNvPr>
          <p:cNvSpPr>
            <a:spLocks noGrp="1"/>
          </p:cNvSpPr>
          <p:nvPr>
            <p:ph type="sldNum" sz="quarter" idx="24"/>
          </p:nvPr>
        </p:nvSpPr>
        <p:spPr>
          <a:xfrm>
            <a:off x="11493500" y="6292334"/>
            <a:ext cx="412750" cy="182880"/>
          </a:xfrm>
        </p:spPr>
        <p:txBody>
          <a:bodyPr/>
          <a:lstStyle/>
          <a:p>
            <a:fld id="{7782931A-7D25-4B4B-9464-57AE418934A3}" type="slidenum">
              <a:rPr lang="en-US" smtClean="0"/>
              <a:pPr/>
              <a:t>4</a:t>
            </a:fld>
            <a:endParaRPr lang="en-US"/>
          </a:p>
        </p:txBody>
      </p:sp>
      <mc:AlternateContent xmlns:mc="http://schemas.openxmlformats.org/markup-compatibility/2006" xmlns:a14="http://schemas.microsoft.com/office/drawing/2010/main">
        <mc:Choice Requires="a14">
          <p:sp>
            <p:nvSpPr>
              <p:cNvPr id="43" name="Content Placeholder 2">
                <a:extLst>
                  <a:ext uri="{FF2B5EF4-FFF2-40B4-BE49-F238E27FC236}">
                    <a16:creationId xmlns:a16="http://schemas.microsoft.com/office/drawing/2014/main" id="{82FFB79F-6A59-4B4E-809C-117131FCDEE8}"/>
                  </a:ext>
                </a:extLst>
              </p:cNvPr>
              <p:cNvSpPr txBox="1">
                <a:spLocks/>
              </p:cNvSpPr>
              <p:nvPr/>
            </p:nvSpPr>
            <p:spPr>
              <a:xfrm>
                <a:off x="1066800" y="2102408"/>
                <a:ext cx="10058400" cy="4023360"/>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en-US" dirty="0"/>
                  <a:t>Executions describe the possible behavior of the transition system. </a:t>
                </a:r>
              </a:p>
              <a:p>
                <a:pPr>
                  <a:buFont typeface="Courier New" panose="02070309020205020404" pitchFamily="49" charset="0"/>
                  <a:buChar char="o"/>
                </a:pPr>
                <a:r>
                  <a:rPr lang="en-US" dirty="0"/>
                  <a:t>An execution fragment of a transition system TS is an alternating sequence of states and actions,</a:t>
                </a:r>
              </a:p>
              <a:p>
                <a:pPr marL="0" indent="0">
                  <a:buFont typeface="Arial" panose="020B0604020202020204" pitchFamily="34" charset="0"/>
                  <a:buNone/>
                </a:pPr>
                <a:r>
                  <a:rPr lang="en-US" dirty="0"/>
                  <a:t>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𝑠</m:t>
                        </m:r>
                      </m:e>
                      <m:sub>
                        <m:r>
                          <a:rPr lang="en-US" i="1" smtClean="0">
                            <a:latin typeface="Cambria Math" panose="02040503050406030204" pitchFamily="18" charset="0"/>
                          </a:rPr>
                          <m:t>0</m:t>
                        </m:r>
                      </m:sub>
                    </m:sSub>
                    <m:sSub>
                      <m:sSubPr>
                        <m:ctrlPr>
                          <a:rPr lang="en-US" i="1" smtClean="0">
                            <a:latin typeface="Cambria Math" panose="02040503050406030204" pitchFamily="18" charset="0"/>
                          </a:rPr>
                        </m:ctrlPr>
                      </m:sSubPr>
                      <m:e>
                        <m:r>
                          <a:rPr lang="en-US" i="1" smtClean="0">
                            <a:latin typeface="Cambria Math" panose="02040503050406030204" pitchFamily="18" charset="0"/>
                          </a:rPr>
                          <m:t>𝛼</m:t>
                        </m:r>
                      </m:e>
                      <m:sub>
                        <m:r>
                          <a:rPr lang="en-US" i="1" smtClean="0">
                            <a:latin typeface="Cambria Math" panose="02040503050406030204" pitchFamily="18" charset="0"/>
                          </a:rPr>
                          <m:t>1</m:t>
                        </m:r>
                      </m:sub>
                    </m:sSub>
                    <m:sSub>
                      <m:sSubPr>
                        <m:ctrlPr>
                          <a:rPr lang="en-US" i="1" smtClean="0">
                            <a:latin typeface="Cambria Math" panose="02040503050406030204" pitchFamily="18" charset="0"/>
                          </a:rPr>
                        </m:ctrlPr>
                      </m:sSubPr>
                      <m:e>
                        <m:r>
                          <a:rPr lang="en-US" i="1" smtClean="0">
                            <a:latin typeface="Cambria Math" panose="02040503050406030204" pitchFamily="18" charset="0"/>
                          </a:rPr>
                          <m:t>𝑠</m:t>
                        </m:r>
                      </m:e>
                      <m:sub>
                        <m:r>
                          <a:rPr lang="en-US" i="1" smtClean="0">
                            <a:latin typeface="Cambria Math" panose="02040503050406030204" pitchFamily="18" charset="0"/>
                          </a:rPr>
                          <m:t>1</m:t>
                        </m:r>
                      </m:sub>
                    </m:sSub>
                    <m:sSub>
                      <m:sSubPr>
                        <m:ctrlPr>
                          <a:rPr lang="en-US" i="1" smtClean="0">
                            <a:latin typeface="Cambria Math" panose="02040503050406030204" pitchFamily="18" charset="0"/>
                          </a:rPr>
                        </m:ctrlPr>
                      </m:sSubPr>
                      <m:e>
                        <m:r>
                          <a:rPr lang="en-US" i="1" smtClean="0">
                            <a:latin typeface="Cambria Math" panose="02040503050406030204" pitchFamily="18" charset="0"/>
                          </a:rPr>
                          <m:t>𝛼</m:t>
                        </m:r>
                      </m:e>
                      <m:sub>
                        <m:r>
                          <a:rPr lang="en-US" i="1" smtClean="0">
                            <a:latin typeface="Cambria Math" panose="02040503050406030204" pitchFamily="18" charset="0"/>
                          </a:rPr>
                          <m:t>2</m:t>
                        </m:r>
                      </m:sub>
                    </m:sSub>
                    <m:r>
                      <a:rPr lang="en-US" i="1" smtClean="0">
                        <a:latin typeface="Cambria Math" panose="02040503050406030204" pitchFamily="18" charset="0"/>
                      </a:rPr>
                      <m:t>…. </m:t>
                    </m:r>
                    <m:r>
                      <a:rPr lang="en-US" i="1" smtClean="0">
                        <a:latin typeface="Cambria Math" panose="02040503050406030204" pitchFamily="18" charset="0"/>
                      </a:rPr>
                      <m:t>𝑠𝑢𝑐h</m:t>
                    </m:r>
                    <m:r>
                      <a:rPr lang="en-US" i="1" smtClean="0">
                        <a:latin typeface="Cambria Math" panose="02040503050406030204" pitchFamily="18" charset="0"/>
                      </a:rPr>
                      <m:t> </m:t>
                    </m:r>
                    <m:r>
                      <a:rPr lang="en-US" i="1" smtClean="0">
                        <a:latin typeface="Cambria Math" panose="02040503050406030204" pitchFamily="18" charset="0"/>
                      </a:rPr>
                      <m:t>𝑡h𝑎𝑡</m:t>
                    </m:r>
                    <m:r>
                      <a:rPr lang="en-US" i="1" smtClean="0">
                        <a:latin typeface="Cambria Math" panose="02040503050406030204" pitchFamily="18" charset="0"/>
                      </a:rPr>
                      <m:t> </m:t>
                    </m:r>
                    <m:sSub>
                      <m:sSubPr>
                        <m:ctrlPr>
                          <a:rPr lang="en-US" i="1" smtClean="0">
                            <a:latin typeface="Cambria Math" panose="02040503050406030204" pitchFamily="18" charset="0"/>
                          </a:rPr>
                        </m:ctrlPr>
                      </m:sSubPr>
                      <m:e>
                        <m:r>
                          <a:rPr lang="en-US" i="1" smtClean="0">
                            <a:latin typeface="Cambria Math" panose="02040503050406030204" pitchFamily="18" charset="0"/>
                          </a:rPr>
                          <m:t>𝑠</m:t>
                        </m:r>
                      </m:e>
                      <m:sub>
                        <m:r>
                          <a:rPr lang="en-US" i="1" smtClean="0">
                            <a:latin typeface="Cambria Math" panose="02040503050406030204" pitchFamily="18" charset="0"/>
                          </a:rPr>
                          <m:t>𝑖</m:t>
                        </m:r>
                      </m:sub>
                    </m:sSub>
                    <m:groupChr>
                      <m:groupChrPr>
                        <m:chr m:val="→"/>
                        <m:vertJc m:val="bot"/>
                        <m:ctrlPr>
                          <a:rPr lang="en-US" i="1" smtClean="0">
                            <a:latin typeface="Cambria Math" panose="02040503050406030204" pitchFamily="18" charset="0"/>
                            <a:ea typeface="Cambria Math" panose="02040503050406030204" pitchFamily="18" charset="0"/>
                          </a:rPr>
                        </m:ctrlPr>
                      </m:groupChrPr>
                      <m:e>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rPr>
                              <m:t>𝛼</m:t>
                            </m:r>
                          </m:e>
                          <m:sub>
                            <m:r>
                              <a:rPr lang="en-US" i="1" smtClean="0">
                                <a:latin typeface="Cambria Math" panose="02040503050406030204" pitchFamily="18" charset="0"/>
                                <a:ea typeface="Cambria Math" panose="02040503050406030204" pitchFamily="18" charset="0"/>
                              </a:rPr>
                              <m:t>𝑖</m:t>
                            </m:r>
                            <m:r>
                              <a:rPr lang="en-US" i="1" smtClean="0">
                                <a:latin typeface="Cambria Math" panose="02040503050406030204" pitchFamily="18" charset="0"/>
                                <a:ea typeface="Cambria Math" panose="02040503050406030204" pitchFamily="18" charset="0"/>
                              </a:rPr>
                              <m:t>+1</m:t>
                            </m:r>
                          </m:sub>
                        </m:sSub>
                      </m:e>
                    </m:groupChr>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𝑠</m:t>
                        </m:r>
                      </m:e>
                      <m:sub>
                        <m:r>
                          <a:rPr lang="en-US" i="1" smtClean="0">
                            <a:latin typeface="Cambria Math" panose="02040503050406030204" pitchFamily="18" charset="0"/>
                            <a:ea typeface="Cambria Math" panose="02040503050406030204" pitchFamily="18" charset="0"/>
                          </a:rPr>
                          <m:t>𝑖</m:t>
                        </m:r>
                        <m:r>
                          <a:rPr lang="en-US" i="1" smtClean="0">
                            <a:latin typeface="Cambria Math" panose="02040503050406030204" pitchFamily="18" charset="0"/>
                            <a:ea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∀0≤</m:t>
                    </m:r>
                    <m:r>
                      <a:rPr lang="en-US" i="1" smtClean="0">
                        <a:latin typeface="Cambria Math" panose="02040503050406030204" pitchFamily="18" charset="0"/>
                        <a:ea typeface="Cambria Math" panose="02040503050406030204" pitchFamily="18" charset="0"/>
                      </a:rPr>
                      <m:t>𝑖</m:t>
                    </m:r>
                  </m:oMath>
                </a14:m>
                <a:endParaRPr lang="en-US" dirty="0">
                  <a:ea typeface="Cambria Math" panose="02040503050406030204" pitchFamily="18" charset="0"/>
                </a:endParaRPr>
              </a:p>
              <a:p>
                <a:pPr>
                  <a:buFont typeface="Courier New" panose="02070309020205020404" pitchFamily="49" charset="0"/>
                  <a:buChar char="o"/>
                </a:pPr>
                <a:r>
                  <a:rPr lang="en-US" dirty="0"/>
                  <a:t>If it starts with an initial state, it’s called an initial execution fragment.  </a:t>
                </a:r>
              </a:p>
              <a:p>
                <a:pPr>
                  <a:buFont typeface="Courier New" panose="02070309020205020404" pitchFamily="49" charset="0"/>
                  <a:buChar char="o"/>
                </a:pPr>
                <a:endParaRPr lang="en-US" dirty="0"/>
              </a:p>
              <a:p>
                <a:pPr>
                  <a:buFont typeface="Courier New" panose="02070309020205020404" pitchFamily="49" charset="0"/>
                  <a:buChar char="o"/>
                </a:pPr>
                <a:r>
                  <a:rPr lang="en-US" dirty="0"/>
                  <a:t>An execution fragment, if infinite or ending in a terminal state is called a maximal execution fragment.</a:t>
                </a:r>
              </a:p>
              <a:p>
                <a:pPr>
                  <a:buFont typeface="Courier New" panose="02070309020205020404" pitchFamily="49" charset="0"/>
                  <a:buChar char="o"/>
                </a:pPr>
                <a:endParaRPr lang="en-US" dirty="0"/>
              </a:p>
              <a:p>
                <a:pPr>
                  <a:buFont typeface="Courier New" panose="02070309020205020404" pitchFamily="49" charset="0"/>
                  <a:buChar char="o"/>
                </a:pPr>
                <a:r>
                  <a:rPr lang="en-US" dirty="0"/>
                  <a:t>An execution is an initial, maximal execution fragment. </a:t>
                </a:r>
              </a:p>
              <a:p>
                <a:pPr marL="0" indent="0">
                  <a:buFont typeface="Arial" panose="020B0604020202020204" pitchFamily="34" charset="0"/>
                  <a:buNone/>
                </a:pPr>
                <a:endParaRPr lang="en-US" i="1" dirty="0">
                  <a:latin typeface="Cambria Math" panose="02040503050406030204" pitchFamily="18" charset="0"/>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𝜌</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rPr>
                        <m:t>𝑝𝑎𝑦</m:t>
                      </m:r>
                      <m:groupChr>
                        <m:groupChrPr>
                          <m:chr m:val="→"/>
                          <m:vertJc m:val="bot"/>
                          <m:ctrlPr>
                            <a:rPr lang="en-US" i="1">
                              <a:latin typeface="Cambria Math" panose="02040503050406030204" pitchFamily="18" charset="0"/>
                              <a:ea typeface="Cambria Math" panose="02040503050406030204" pitchFamily="18" charset="0"/>
                            </a:rPr>
                          </m:ctrlPr>
                        </m:groupChrPr>
                        <m:e>
                          <m:r>
                            <a:rPr lang="en-US" i="1" smtClean="0">
                              <a:latin typeface="Cambria Math" panose="02040503050406030204" pitchFamily="18" charset="0"/>
                              <a:ea typeface="Cambria Math" panose="02040503050406030204" pitchFamily="18" charset="0"/>
                            </a:rPr>
                            <m:t>𝑖𝑛𝑠𝑒𝑟𝑡</m:t>
                          </m:r>
                          <m:r>
                            <a:rPr lang="en-US" i="1" smtClean="0">
                              <a:latin typeface="Cambria Math" panose="02040503050406030204" pitchFamily="18" charset="0"/>
                              <a:ea typeface="Cambria Math" panose="02040503050406030204" pitchFamily="18" charset="0"/>
                            </a:rPr>
                            <m:t>_</m:t>
                          </m:r>
                          <m:r>
                            <a:rPr lang="en-US" i="1" smtClean="0">
                              <a:latin typeface="Cambria Math" panose="02040503050406030204" pitchFamily="18" charset="0"/>
                              <a:ea typeface="Cambria Math" panose="02040503050406030204" pitchFamily="18" charset="0"/>
                            </a:rPr>
                            <m:t>𝑐𝑜𝑖𝑛</m:t>
                          </m:r>
                        </m:e>
                      </m:groupChr>
                      <m:r>
                        <a:rPr lang="en-US" i="1" smtClean="0">
                          <a:latin typeface="Cambria Math" panose="02040503050406030204" pitchFamily="18" charset="0"/>
                          <a:ea typeface="Cambria Math" panose="02040503050406030204" pitchFamily="18" charset="0"/>
                        </a:rPr>
                        <m:t>𝑠𝑒𝑙𝑒𝑐𝑡</m:t>
                      </m:r>
                      <m:groupChr>
                        <m:groupChrPr>
                          <m:chr m:val="→"/>
                          <m:vertJc m:val="bot"/>
                          <m:ctrlPr>
                            <a:rPr lang="en-US" i="1">
                              <a:latin typeface="Cambria Math" panose="02040503050406030204" pitchFamily="18" charset="0"/>
                              <a:ea typeface="Cambria Math" panose="02040503050406030204" pitchFamily="18" charset="0"/>
                            </a:rPr>
                          </m:ctrlPr>
                        </m:groupChrPr>
                        <m:e>
                          <m:r>
                            <a:rPr lang="en-US" i="1">
                              <a:latin typeface="Cambria Math" panose="02040503050406030204" pitchFamily="18" charset="0"/>
                              <a:ea typeface="Cambria Math" panose="02040503050406030204" pitchFamily="18" charset="0"/>
                            </a:rPr>
                            <m:t>𝜏</m:t>
                          </m:r>
                        </m:e>
                      </m:groupChr>
                      <m:r>
                        <a:rPr lang="en-US" i="1" smtClean="0">
                          <a:latin typeface="Cambria Math" panose="02040503050406030204" pitchFamily="18" charset="0"/>
                          <a:ea typeface="Cambria Math" panose="02040503050406030204" pitchFamily="18" charset="0"/>
                        </a:rPr>
                        <m:t>𝑠𝑜𝑑𝑎</m:t>
                      </m:r>
                      <m:groupChr>
                        <m:groupChrPr>
                          <m:chr m:val="→"/>
                          <m:vertJc m:val="bot"/>
                          <m:ctrlPr>
                            <a:rPr lang="en-US" i="1">
                              <a:latin typeface="Cambria Math" panose="02040503050406030204" pitchFamily="18" charset="0"/>
                              <a:ea typeface="Cambria Math" panose="02040503050406030204" pitchFamily="18" charset="0"/>
                            </a:rPr>
                          </m:ctrlPr>
                        </m:groupChrPr>
                        <m:e>
                          <m:r>
                            <m:rPr>
                              <m:brk m:alnAt="2"/>
                            </m:rPr>
                            <a:rPr lang="en-US" i="1" smtClean="0">
                              <a:latin typeface="Cambria Math" panose="02040503050406030204" pitchFamily="18" charset="0"/>
                              <a:ea typeface="Cambria Math" panose="02040503050406030204" pitchFamily="18" charset="0"/>
                            </a:rPr>
                            <m:t>𝑔</m:t>
                          </m:r>
                          <m:r>
                            <a:rPr lang="en-US" i="1" smtClean="0">
                              <a:latin typeface="Cambria Math" panose="02040503050406030204" pitchFamily="18" charset="0"/>
                              <a:ea typeface="Cambria Math" panose="02040503050406030204" pitchFamily="18" charset="0"/>
                            </a:rPr>
                            <m:t>𝑒𝑡</m:t>
                          </m:r>
                          <m:r>
                            <a:rPr lang="en-US" i="1" smtClean="0">
                              <a:latin typeface="Cambria Math" panose="02040503050406030204" pitchFamily="18" charset="0"/>
                              <a:ea typeface="Cambria Math" panose="02040503050406030204" pitchFamily="18" charset="0"/>
                            </a:rPr>
                            <m:t>_</m:t>
                          </m:r>
                          <m:r>
                            <a:rPr lang="en-US" i="1" smtClean="0">
                              <a:latin typeface="Cambria Math" panose="02040503050406030204" pitchFamily="18" charset="0"/>
                              <a:ea typeface="Cambria Math" panose="02040503050406030204" pitchFamily="18" charset="0"/>
                            </a:rPr>
                            <m:t>𝑠𝑜𝑑𝑎</m:t>
                          </m:r>
                        </m:e>
                      </m:groupChr>
                      <m:r>
                        <a:rPr lang="en-US" i="1" smtClean="0">
                          <a:latin typeface="Cambria Math" panose="02040503050406030204" pitchFamily="18" charset="0"/>
                          <a:ea typeface="Cambria Math" panose="02040503050406030204" pitchFamily="18" charset="0"/>
                        </a:rPr>
                        <m:t>𝑝𝑎𝑦</m:t>
                      </m:r>
                      <m:groupChr>
                        <m:groupChrPr>
                          <m:chr m:val="→"/>
                          <m:vertJc m:val="bot"/>
                          <m:ctrlPr>
                            <a:rPr lang="en-US" i="1">
                              <a:latin typeface="Cambria Math" panose="02040503050406030204" pitchFamily="18" charset="0"/>
                              <a:ea typeface="Cambria Math" panose="02040503050406030204" pitchFamily="18" charset="0"/>
                            </a:rPr>
                          </m:ctrlPr>
                        </m:groupChrPr>
                        <m:e>
                          <m:r>
                            <a:rPr lang="en-US" i="1">
                              <a:latin typeface="Cambria Math" panose="02040503050406030204" pitchFamily="18" charset="0"/>
                              <a:ea typeface="Cambria Math" panose="02040503050406030204" pitchFamily="18" charset="0"/>
                            </a:rPr>
                            <m:t>𝑖𝑛𝑠𝑒𝑟𝑡</m:t>
                          </m:r>
                          <m:r>
                            <a:rPr lang="en-US" i="1">
                              <a:latin typeface="Cambria Math" panose="02040503050406030204" pitchFamily="18" charset="0"/>
                              <a:ea typeface="Cambria Math" panose="02040503050406030204" pitchFamily="18" charset="0"/>
                            </a:rPr>
                            <m:t>_</m:t>
                          </m:r>
                          <m:r>
                            <a:rPr lang="en-US" i="1">
                              <a:latin typeface="Cambria Math" panose="02040503050406030204" pitchFamily="18" charset="0"/>
                              <a:ea typeface="Cambria Math" panose="02040503050406030204" pitchFamily="18" charset="0"/>
                            </a:rPr>
                            <m:t>𝑐𝑜𝑖𝑛</m:t>
                          </m:r>
                        </m:e>
                      </m:groupChr>
                      <m:r>
                        <a:rPr lang="en-US" i="1" smtClean="0">
                          <a:latin typeface="Cambria Math" panose="02040503050406030204" pitchFamily="18" charset="0"/>
                          <a:ea typeface="Cambria Math" panose="02040503050406030204" pitchFamily="18" charset="0"/>
                        </a:rPr>
                        <m:t>𝑠𝑒𝑙𝑒𝑐𝑡</m:t>
                      </m:r>
                      <m:groupChr>
                        <m:groupChrPr>
                          <m:chr m:val="→"/>
                          <m:vertJc m:val="bot"/>
                          <m:ctrlPr>
                            <a:rPr lang="en-US" i="1">
                              <a:latin typeface="Cambria Math" panose="02040503050406030204" pitchFamily="18" charset="0"/>
                              <a:ea typeface="Cambria Math" panose="02040503050406030204" pitchFamily="18" charset="0"/>
                            </a:rPr>
                          </m:ctrlPr>
                        </m:groupChrPr>
                        <m:e>
                          <m:r>
                            <m:rPr>
                              <m:brk m:alnAt="2"/>
                            </m:rPr>
                            <a:rPr lang="en-US" i="1" smtClean="0">
                              <a:latin typeface="Cambria Math" panose="02040503050406030204" pitchFamily="18" charset="0"/>
                              <a:ea typeface="Cambria Math" panose="02040503050406030204" pitchFamily="18" charset="0"/>
                            </a:rPr>
                            <m:t>𝜏</m:t>
                          </m:r>
                        </m:e>
                      </m:groupChr>
                      <m:r>
                        <a:rPr lang="en-US" smtClean="0">
                          <a:latin typeface="Cambria Math" panose="02040503050406030204" pitchFamily="18" charset="0"/>
                          <a:ea typeface="Cambria Math" panose="02040503050406030204" pitchFamily="18" charset="0"/>
                        </a:rPr>
                        <m:t>……</m:t>
                      </m:r>
                    </m:oMath>
                  </m:oMathPara>
                </a14:m>
                <a:endParaRPr lang="en-US" dirty="0"/>
              </a:p>
              <a:p>
                <a:pPr>
                  <a:buFont typeface="Courier New" panose="02070309020205020404" pitchFamily="49" charset="0"/>
                  <a:buChar char="o"/>
                </a:pPr>
                <a:endParaRPr lang="en-US" dirty="0"/>
              </a:p>
            </p:txBody>
          </p:sp>
        </mc:Choice>
        <mc:Fallback xmlns="">
          <p:sp>
            <p:nvSpPr>
              <p:cNvPr id="43" name="Content Placeholder 2">
                <a:extLst>
                  <a:ext uri="{FF2B5EF4-FFF2-40B4-BE49-F238E27FC236}">
                    <a16:creationId xmlns:a16="http://schemas.microsoft.com/office/drawing/2014/main" id="{82FFB79F-6A59-4B4E-809C-117131FCDEE8}"/>
                  </a:ext>
                </a:extLst>
              </p:cNvPr>
              <p:cNvSpPr txBox="1">
                <a:spLocks noRot="1" noChangeAspect="1" noMove="1" noResize="1" noEditPoints="1" noAdjustHandles="1" noChangeArrowheads="1" noChangeShapeType="1" noTextEdit="1"/>
              </p:cNvSpPr>
              <p:nvPr/>
            </p:nvSpPr>
            <p:spPr>
              <a:xfrm>
                <a:off x="1066800" y="2102408"/>
                <a:ext cx="10058400" cy="4023360"/>
              </a:xfrm>
              <a:prstGeom prst="rect">
                <a:avLst/>
              </a:prstGeom>
              <a:blipFill>
                <a:blip r:embed="rId2"/>
                <a:stretch>
                  <a:fillRect l="-545" t="-3030"/>
                </a:stretch>
              </a:blipFill>
            </p:spPr>
            <p:txBody>
              <a:bodyPr/>
              <a:lstStyle/>
              <a:p>
                <a:r>
                  <a:rPr lang="en-IN">
                    <a:noFill/>
                  </a:rPr>
                  <a:t> </a:t>
                </a:r>
              </a:p>
            </p:txBody>
          </p:sp>
        </mc:Fallback>
      </mc:AlternateContent>
    </p:spTree>
    <p:extLst>
      <p:ext uri="{BB962C8B-B14F-4D97-AF65-F5344CB8AC3E}">
        <p14:creationId xmlns:p14="http://schemas.microsoft.com/office/powerpoint/2010/main" val="3285891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0A330894-D0C4-D546-8FD0-57BDEB2A0285}"/>
              </a:ext>
            </a:extLst>
          </p:cNvPr>
          <p:cNvSpPr>
            <a:spLocks noGrp="1"/>
          </p:cNvSpPr>
          <p:nvPr>
            <p:ph type="title"/>
          </p:nvPr>
        </p:nvSpPr>
        <p:spPr/>
        <p:txBody>
          <a:bodyPr/>
          <a:lstStyle/>
          <a:p>
            <a:r>
              <a:rPr lang="en-US" dirty="0"/>
              <a:t>Traces</a:t>
            </a:r>
          </a:p>
        </p:txBody>
      </p:sp>
      <p:sp>
        <p:nvSpPr>
          <p:cNvPr id="4" name="Slide Number Placeholder 3">
            <a:extLst>
              <a:ext uri="{FF2B5EF4-FFF2-40B4-BE49-F238E27FC236}">
                <a16:creationId xmlns:a16="http://schemas.microsoft.com/office/drawing/2014/main" id="{71D6E789-A9CA-435C-99DB-6EAF638305E4}"/>
              </a:ext>
            </a:extLst>
          </p:cNvPr>
          <p:cNvSpPr>
            <a:spLocks noGrp="1"/>
          </p:cNvSpPr>
          <p:nvPr>
            <p:ph type="sldNum" sz="quarter" idx="24"/>
          </p:nvPr>
        </p:nvSpPr>
        <p:spPr>
          <a:xfrm>
            <a:off x="11493500" y="6292334"/>
            <a:ext cx="412750" cy="182880"/>
          </a:xfrm>
        </p:spPr>
        <p:txBody>
          <a:bodyPr/>
          <a:lstStyle/>
          <a:p>
            <a:fld id="{7782931A-7D25-4B4B-9464-57AE418934A3}" type="slidenum">
              <a:rPr lang="en-US" smtClean="0"/>
              <a:pPr/>
              <a:t>5</a:t>
            </a:fld>
            <a:endParaRPr lang="en-US"/>
          </a:p>
        </p:txBody>
      </p:sp>
      <mc:AlternateContent xmlns:mc="http://schemas.openxmlformats.org/markup-compatibility/2006" xmlns:a14="http://schemas.microsoft.com/office/drawing/2010/main">
        <mc:Choice Requires="a14">
          <p:sp>
            <p:nvSpPr>
              <p:cNvPr id="43" name="Content Placeholder 2">
                <a:extLst>
                  <a:ext uri="{FF2B5EF4-FFF2-40B4-BE49-F238E27FC236}">
                    <a16:creationId xmlns:a16="http://schemas.microsoft.com/office/drawing/2014/main" id="{82FFB79F-6A59-4B4E-809C-117131FCDEE8}"/>
                  </a:ext>
                </a:extLst>
              </p:cNvPr>
              <p:cNvSpPr txBox="1">
                <a:spLocks/>
              </p:cNvSpPr>
              <p:nvPr/>
            </p:nvSpPr>
            <p:spPr>
              <a:xfrm>
                <a:off x="1066800" y="2102408"/>
                <a:ext cx="10058400" cy="4023360"/>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r>
                  <a:rPr lang="en-US" dirty="0"/>
                  <a:t>The trace of an execution fragment is an induced finite or infinite word over the alphabet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𝐴𝑃</m:t>
                        </m:r>
                      </m:sup>
                    </m:sSup>
                    <m:r>
                      <a:rPr lang="en-US" b="0" i="0" smtClean="0">
                        <a:latin typeface="Cambria Math" panose="02040503050406030204" pitchFamily="18" charset="0"/>
                      </a:rPr>
                      <m:t>.</m:t>
                    </m:r>
                  </m:oMath>
                </a14:m>
                <a:endParaRPr lang="en-US" dirty="0"/>
              </a:p>
              <a:p>
                <a:pPr>
                  <a:buFont typeface="Courier New" panose="02070309020205020404" pitchFamily="49" charset="0"/>
                  <a:buChar char="o"/>
                </a:pPr>
                <a:r>
                  <a:rPr lang="en-US" dirty="0"/>
                  <a:t>The trace of an execution fragment </a:t>
                </a:r>
                <a14:m>
                  <m:oMath xmlns:m="http://schemas.openxmlformats.org/officeDocument/2006/math">
                    <m:r>
                      <a:rPr lang="en-US" i="1">
                        <a:latin typeface="Cambria Math" panose="02040503050406030204" pitchFamily="18" charset="0"/>
                      </a:rPr>
                      <m:t>𝜋</m:t>
                    </m:r>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0</m:t>
                        </m:r>
                      </m:sub>
                    </m:sSub>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2</m:t>
                        </m:r>
                      </m:sub>
                    </m:sSub>
                  </m:oMath>
                </a14:m>
                <a:r>
                  <a:rPr lang="en-US" dirty="0"/>
                  <a:t>… is given by</a:t>
                </a:r>
              </a:p>
              <a:p>
                <a:pPr marL="0" indent="0" algn="ctr">
                  <a:buNone/>
                </a:pPr>
                <a:r>
                  <a:rPr lang="en-US" dirty="0"/>
                  <a:t> </a:t>
                </a:r>
                <a14:m>
                  <m:oMath xmlns:m="http://schemas.openxmlformats.org/officeDocument/2006/math">
                    <m:r>
                      <m:rPr>
                        <m:sty m:val="p"/>
                      </m:rPr>
                      <a:rPr lang="en-US" b="0" i="0" smtClean="0">
                        <a:latin typeface="Cambria Math" panose="02040503050406030204" pitchFamily="18" charset="0"/>
                      </a:rPr>
                      <m:t>trace</m:t>
                    </m:r>
                    <m:r>
                      <a:rPr lang="en-US" b="0" i="0" smtClean="0">
                        <a:latin typeface="Cambria Math" panose="02040503050406030204" pitchFamily="18" charset="0"/>
                      </a:rPr>
                      <m:t>(</m:t>
                    </m:r>
                    <m:r>
                      <a:rPr lang="en-US" i="1">
                        <a:latin typeface="Cambria Math" panose="02040503050406030204" pitchFamily="18" charset="0"/>
                      </a:rPr>
                      <m:t>𝜋</m:t>
                    </m:r>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𝐿</m:t>
                        </m:r>
                        <m:r>
                          <a:rPr lang="en-US" b="0" i="1" smtClean="0">
                            <a:latin typeface="Cambria Math" panose="02040503050406030204" pitchFamily="18" charset="0"/>
                          </a:rPr>
                          <m:t>(</m:t>
                        </m:r>
                        <m:r>
                          <a:rPr lang="en-US" i="1">
                            <a:latin typeface="Cambria Math" panose="02040503050406030204" pitchFamily="18" charset="0"/>
                          </a:rPr>
                          <m:t>𝑆</m:t>
                        </m:r>
                      </m:e>
                      <m:sub>
                        <m:r>
                          <a:rPr lang="en-US" i="1">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b="0" i="1" smtClean="0">
                        <a:latin typeface="Cambria Math" panose="02040503050406030204" pitchFamily="18" charset="0"/>
                      </a:rPr>
                      <m:t>)….</m:t>
                    </m:r>
                  </m:oMath>
                </a14:m>
                <a:endParaRPr lang="en-US" dirty="0"/>
              </a:p>
              <a:p>
                <a:pPr>
                  <a:buFont typeface="Courier New" panose="02070309020205020404" pitchFamily="49" charset="0"/>
                  <a:buChar char="o"/>
                </a:pPr>
                <a:r>
                  <a:rPr lang="en-US" dirty="0"/>
                  <a:t> A trace of a state s is the trace of an execution fragment with the first element as s. The traces of a state s is given by</a:t>
                </a:r>
              </a:p>
              <a:p>
                <a:pPr marL="0" indent="0" algn="ctr">
                  <a:buNone/>
                </a:pPr>
                <a:r>
                  <a:rPr lang="en-US" dirty="0"/>
                  <a:t>Traces(S)={trace(X)| X is an execution fragment starting from s}</a:t>
                </a:r>
              </a:p>
              <a:p>
                <a:pPr marL="0" indent="0" algn="ctr">
                  <a:buNone/>
                </a:pPr>
                <a:endParaRPr lang="en-US" dirty="0"/>
              </a:p>
              <a:p>
                <a:pPr>
                  <a:buFont typeface="Courier New" panose="02070309020205020404" pitchFamily="49" charset="0"/>
                  <a:buChar char="o"/>
                </a:pPr>
                <a:r>
                  <a:rPr lang="en-US" dirty="0"/>
                  <a:t>Traces(TS) describe the behavior of the transition system with respect to atomic propositions.</a:t>
                </a:r>
              </a:p>
              <a:p>
                <a:pPr marL="0" indent="0" algn="ctr">
                  <a:buNone/>
                </a:pPr>
                <a:r>
                  <a:rPr lang="en-US" dirty="0"/>
                  <a:t>Traces(TS)={trace(X)| X is an execution of the Transition System}</a:t>
                </a:r>
              </a:p>
              <a:p>
                <a:pPr>
                  <a:buFont typeface="Courier New" panose="02070309020205020404" pitchFamily="49" charset="0"/>
                  <a:buChar char="o"/>
                </a:pPr>
                <a:endParaRPr lang="en-US" dirty="0"/>
              </a:p>
            </p:txBody>
          </p:sp>
        </mc:Choice>
        <mc:Fallback xmlns="">
          <p:sp>
            <p:nvSpPr>
              <p:cNvPr id="43" name="Content Placeholder 2">
                <a:extLst>
                  <a:ext uri="{FF2B5EF4-FFF2-40B4-BE49-F238E27FC236}">
                    <a16:creationId xmlns:a16="http://schemas.microsoft.com/office/drawing/2014/main" id="{82FFB79F-6A59-4B4E-809C-117131FCDEE8}"/>
                  </a:ext>
                </a:extLst>
              </p:cNvPr>
              <p:cNvSpPr txBox="1">
                <a:spLocks noRot="1" noChangeAspect="1" noMove="1" noResize="1" noEditPoints="1" noAdjustHandles="1" noChangeArrowheads="1" noChangeShapeType="1" noTextEdit="1"/>
              </p:cNvSpPr>
              <p:nvPr/>
            </p:nvSpPr>
            <p:spPr>
              <a:xfrm>
                <a:off x="1066800" y="2102408"/>
                <a:ext cx="10058400" cy="4023360"/>
              </a:xfrm>
              <a:prstGeom prst="rect">
                <a:avLst/>
              </a:prstGeom>
              <a:blipFill>
                <a:blip r:embed="rId2"/>
                <a:stretch>
                  <a:fillRect l="-848" t="-3788"/>
                </a:stretch>
              </a:blipFill>
            </p:spPr>
            <p:txBody>
              <a:bodyPr/>
              <a:lstStyle/>
              <a:p>
                <a:r>
                  <a:rPr lang="en-IN">
                    <a:noFill/>
                  </a:rPr>
                  <a:t> </a:t>
                </a:r>
              </a:p>
            </p:txBody>
          </p:sp>
        </mc:Fallback>
      </mc:AlternateContent>
    </p:spTree>
    <p:extLst>
      <p:ext uri="{BB962C8B-B14F-4D97-AF65-F5344CB8AC3E}">
        <p14:creationId xmlns:p14="http://schemas.microsoft.com/office/powerpoint/2010/main" val="3574377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0A330894-D0C4-D546-8FD0-57BDEB2A0285}"/>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71D6E789-A9CA-435C-99DB-6EAF638305E4}"/>
              </a:ext>
            </a:extLst>
          </p:cNvPr>
          <p:cNvSpPr>
            <a:spLocks noGrp="1"/>
          </p:cNvSpPr>
          <p:nvPr>
            <p:ph type="sldNum" sz="quarter" idx="24"/>
          </p:nvPr>
        </p:nvSpPr>
        <p:spPr>
          <a:xfrm>
            <a:off x="11493500" y="6292334"/>
            <a:ext cx="412750" cy="182880"/>
          </a:xfrm>
        </p:spPr>
        <p:txBody>
          <a:bodyPr/>
          <a:lstStyle/>
          <a:p>
            <a:fld id="{7782931A-7D25-4B4B-9464-57AE418934A3}" type="slidenum">
              <a:rPr lang="en-US" smtClean="0"/>
              <a:pPr/>
              <a:t>6</a:t>
            </a:fld>
            <a:endParaRPr lang="en-US"/>
          </a:p>
        </p:txBody>
      </p:sp>
      <p:pic>
        <p:nvPicPr>
          <p:cNvPr id="6" name="Content Placeholder 4">
            <a:extLst>
              <a:ext uri="{FF2B5EF4-FFF2-40B4-BE49-F238E27FC236}">
                <a16:creationId xmlns:a16="http://schemas.microsoft.com/office/drawing/2014/main" id="{B82AFC49-2126-4A41-88A5-8B02009F3B30}"/>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029719" y="1924683"/>
            <a:ext cx="4623022" cy="4102360"/>
          </a:xfrm>
          <a:prstGeom prst="rect">
            <a:avLst/>
          </a:prstGeom>
        </p:spPr>
      </p:pic>
      <p:pic>
        <p:nvPicPr>
          <p:cNvPr id="7" name="Content Placeholder 6">
            <a:extLst>
              <a:ext uri="{FF2B5EF4-FFF2-40B4-BE49-F238E27FC236}">
                <a16:creationId xmlns:a16="http://schemas.microsoft.com/office/drawing/2014/main" id="{A14FCA0A-9185-424D-B1B6-5F5061C9748B}"/>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6322536" y="2019107"/>
            <a:ext cx="4396485" cy="4731316"/>
          </a:xfrm>
          <a:prstGeom prst="rect">
            <a:avLst/>
          </a:prstGeom>
        </p:spPr>
      </p:pic>
    </p:spTree>
    <p:extLst>
      <p:ext uri="{BB962C8B-B14F-4D97-AF65-F5344CB8AC3E}">
        <p14:creationId xmlns:p14="http://schemas.microsoft.com/office/powerpoint/2010/main" val="1706916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0A330894-D0C4-D546-8FD0-57BDEB2A0285}"/>
              </a:ext>
            </a:extLst>
          </p:cNvPr>
          <p:cNvSpPr>
            <a:spLocks noGrp="1"/>
          </p:cNvSpPr>
          <p:nvPr>
            <p:ph type="title"/>
          </p:nvPr>
        </p:nvSpPr>
        <p:spPr/>
        <p:txBody>
          <a:bodyPr/>
          <a:lstStyle/>
          <a:p>
            <a:r>
              <a:rPr lang="en-US" dirty="0"/>
              <a:t>Properties</a:t>
            </a:r>
          </a:p>
        </p:txBody>
      </p:sp>
      <p:sp>
        <p:nvSpPr>
          <p:cNvPr id="4" name="Slide Number Placeholder 3">
            <a:extLst>
              <a:ext uri="{FF2B5EF4-FFF2-40B4-BE49-F238E27FC236}">
                <a16:creationId xmlns:a16="http://schemas.microsoft.com/office/drawing/2014/main" id="{71D6E789-A9CA-435C-99DB-6EAF638305E4}"/>
              </a:ext>
            </a:extLst>
          </p:cNvPr>
          <p:cNvSpPr>
            <a:spLocks noGrp="1"/>
          </p:cNvSpPr>
          <p:nvPr>
            <p:ph type="sldNum" sz="quarter" idx="24"/>
          </p:nvPr>
        </p:nvSpPr>
        <p:spPr>
          <a:xfrm>
            <a:off x="11493500" y="6292334"/>
            <a:ext cx="412750" cy="182880"/>
          </a:xfrm>
        </p:spPr>
        <p:txBody>
          <a:bodyPr/>
          <a:lstStyle/>
          <a:p>
            <a:fld id="{7782931A-7D25-4B4B-9464-57AE418934A3}" type="slidenum">
              <a:rPr lang="en-US" smtClean="0"/>
              <a:pPr/>
              <a:t>7</a:t>
            </a:fld>
            <a:endParaRPr lang="en-US"/>
          </a:p>
        </p:txBody>
      </p:sp>
      <mc:AlternateContent xmlns:mc="http://schemas.openxmlformats.org/markup-compatibility/2006" xmlns:a14="http://schemas.microsoft.com/office/drawing/2010/main">
        <mc:Choice Requires="a14">
          <p:sp>
            <p:nvSpPr>
              <p:cNvPr id="43" name="Content Placeholder 2">
                <a:extLst>
                  <a:ext uri="{FF2B5EF4-FFF2-40B4-BE49-F238E27FC236}">
                    <a16:creationId xmlns:a16="http://schemas.microsoft.com/office/drawing/2014/main" id="{82FFB79F-6A59-4B4E-809C-117131FCDEE8}"/>
                  </a:ext>
                </a:extLst>
              </p:cNvPr>
              <p:cNvSpPr txBox="1">
                <a:spLocks/>
              </p:cNvSpPr>
              <p:nvPr/>
            </p:nvSpPr>
            <p:spPr>
              <a:xfrm>
                <a:off x="1066800" y="2102408"/>
                <a:ext cx="10058400" cy="40233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Courier New" panose="02070309020205020404" pitchFamily="49" charset="0"/>
                  <a:buChar char="o"/>
                </a:pPr>
                <a:endParaRPr lang="en-US" dirty="0"/>
              </a:p>
              <a:p>
                <a:pPr>
                  <a:buFont typeface="Courier New" panose="02070309020205020404" pitchFamily="49" charset="0"/>
                  <a:buChar char="o"/>
                </a:pPr>
                <a:r>
                  <a:rPr lang="en-US" dirty="0"/>
                  <a:t>Let </a:t>
                </a:r>
                <a14:m>
                  <m:oMath xmlns:m="http://schemas.openxmlformats.org/officeDocument/2006/math">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𝐼𝑁𝐹</m:t>
                        </m:r>
                      </m:sub>
                    </m:sSub>
                  </m:oMath>
                </a14:m>
                <a:r>
                  <a:rPr lang="en-US" dirty="0"/>
                  <a:t> be a the set of all infinite words over the alphabet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𝐴𝑃</m:t>
                        </m:r>
                      </m:sup>
                    </m:sSup>
                  </m:oMath>
                </a14:m>
                <a:r>
                  <a:rPr lang="en-US" dirty="0"/>
                  <a:t>. A property </a:t>
                </a:r>
                <a14:m>
                  <m:oMath xmlns:m="http://schemas.openxmlformats.org/officeDocument/2006/math">
                    <m:r>
                      <a:rPr lang="en-US" i="1">
                        <a:latin typeface="Cambria Math" panose="02040503050406030204" pitchFamily="18" charset="0"/>
                      </a:rPr>
                      <m:t>𝑃</m:t>
                    </m:r>
                  </m:oMath>
                </a14:m>
                <a:r>
                  <a:rPr lang="en-US" dirty="0"/>
                  <a:t> is any subset of </a:t>
                </a:r>
                <a14:m>
                  <m:oMath xmlns:m="http://schemas.openxmlformats.org/officeDocument/2006/math">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𝐼𝑁𝐹</m:t>
                        </m:r>
                      </m:sub>
                    </m:sSub>
                  </m:oMath>
                </a14:m>
                <a:r>
                  <a:rPr lang="en-US" dirty="0"/>
                  <a:t>.</a:t>
                </a:r>
              </a:p>
              <a:p>
                <a:pPr>
                  <a:buFont typeface="Courier New" panose="02070309020205020404" pitchFamily="49" charset="0"/>
                  <a:buChar char="o"/>
                </a:pPr>
                <a:r>
                  <a:rPr lang="en-US" dirty="0"/>
                  <a:t>Let </a:t>
                </a:r>
                <a14:m>
                  <m:oMath xmlns:m="http://schemas.openxmlformats.org/officeDocument/2006/math">
                    <m:r>
                      <a:rPr lang="en-US" i="1">
                        <a:latin typeface="Cambria Math" panose="02040503050406030204" pitchFamily="18" charset="0"/>
                      </a:rPr>
                      <m:t>𝑃</m:t>
                    </m:r>
                  </m:oMath>
                </a14:m>
                <a:r>
                  <a:rPr lang="en-US" dirty="0"/>
                  <a:t> be a property over </a:t>
                </a:r>
                <a14:m>
                  <m:oMath xmlns:m="http://schemas.openxmlformats.org/officeDocument/2006/math">
                    <m:r>
                      <a:rPr lang="en-US" i="1">
                        <a:latin typeface="Cambria Math" panose="02040503050406030204" pitchFamily="18" charset="0"/>
                      </a:rPr>
                      <m:t>𝐴𝑃</m:t>
                    </m:r>
                  </m:oMath>
                </a14:m>
                <a:r>
                  <a:rPr lang="en-US" dirty="0"/>
                  <a:t> and </a:t>
                </a:r>
                <a14:m>
                  <m:oMath xmlns:m="http://schemas.openxmlformats.org/officeDocument/2006/math">
                    <m:r>
                      <a:rPr lang="en-US" i="1">
                        <a:latin typeface="Cambria Math" panose="02040503050406030204" pitchFamily="18" charset="0"/>
                      </a:rPr>
                      <m:t>𝑇𝑆</m:t>
                    </m:r>
                  </m:oMath>
                </a14:m>
                <a:r>
                  <a:rPr lang="en-US" dirty="0"/>
                  <a:t> be a transition system.</a:t>
                </a:r>
              </a:p>
              <a:p>
                <a:pPr>
                  <a:buFont typeface="Courier New" panose="02070309020205020404" pitchFamily="49" charset="0"/>
                  <a:buChar char="o"/>
                </a:pPr>
                <a:r>
                  <a:rPr lang="en-US" dirty="0"/>
                  <a:t>We say TS satisfies a property P, if and only if </a:t>
                </a:r>
                <a14:m>
                  <m:oMath xmlns:m="http://schemas.openxmlformats.org/officeDocument/2006/math">
                    <m:r>
                      <a:rPr lang="en-US" i="1">
                        <a:latin typeface="Cambria Math" panose="02040503050406030204" pitchFamily="18" charset="0"/>
                      </a:rPr>
                      <m:t>𝑇𝑟𝑎𝑐𝑒𝑠</m:t>
                    </m:r>
                    <m:d>
                      <m:dPr>
                        <m:ctrlPr>
                          <a:rPr lang="en-US" i="1">
                            <a:latin typeface="Cambria Math" panose="02040503050406030204" pitchFamily="18" charset="0"/>
                          </a:rPr>
                        </m:ctrlPr>
                      </m:dPr>
                      <m:e>
                        <m:r>
                          <a:rPr lang="en-US" i="1">
                            <a:latin typeface="Cambria Math" panose="02040503050406030204" pitchFamily="18" charset="0"/>
                          </a:rPr>
                          <m:t>𝑇𝑆</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oMath>
                </a14:m>
                <a:r>
                  <a:rPr lang="en-US" dirty="0"/>
                  <a:t> and we say  a state s satisfies P, whenever </a:t>
                </a:r>
                <a14:m>
                  <m:oMath xmlns:m="http://schemas.openxmlformats.org/officeDocument/2006/math">
                    <m:r>
                      <a:rPr lang="en-US" i="1">
                        <a:latin typeface="Cambria Math" panose="02040503050406030204" pitchFamily="18" charset="0"/>
                      </a:rPr>
                      <m:t>𝑇𝑟𝑎𝑐𝑒𝑠</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oMath>
                </a14:m>
                <a:r>
                  <a:rPr lang="en-US" dirty="0"/>
                  <a:t> .</a:t>
                </a:r>
              </a:p>
              <a:p>
                <a:pPr marL="0" indent="0">
                  <a:buNone/>
                </a:pPr>
                <a:endParaRPr lang="en-US" dirty="0"/>
              </a:p>
            </p:txBody>
          </p:sp>
        </mc:Choice>
        <mc:Fallback xmlns="">
          <p:sp>
            <p:nvSpPr>
              <p:cNvPr id="43" name="Content Placeholder 2">
                <a:extLst>
                  <a:ext uri="{FF2B5EF4-FFF2-40B4-BE49-F238E27FC236}">
                    <a16:creationId xmlns:a16="http://schemas.microsoft.com/office/drawing/2014/main" id="{82FFB79F-6A59-4B4E-809C-117131FCDEE8}"/>
                  </a:ext>
                </a:extLst>
              </p:cNvPr>
              <p:cNvSpPr txBox="1">
                <a:spLocks noRot="1" noChangeAspect="1" noMove="1" noResize="1" noEditPoints="1" noAdjustHandles="1" noChangeArrowheads="1" noChangeShapeType="1" noTextEdit="1"/>
              </p:cNvSpPr>
              <p:nvPr/>
            </p:nvSpPr>
            <p:spPr>
              <a:xfrm>
                <a:off x="1066800" y="2102408"/>
                <a:ext cx="10058400" cy="4023360"/>
              </a:xfrm>
              <a:prstGeom prst="rect">
                <a:avLst/>
              </a:prstGeom>
              <a:blipFill>
                <a:blip r:embed="rId2"/>
                <a:stretch>
                  <a:fillRect l="-1091"/>
                </a:stretch>
              </a:blipFill>
            </p:spPr>
            <p:txBody>
              <a:bodyPr/>
              <a:lstStyle/>
              <a:p>
                <a:r>
                  <a:rPr lang="en-IN">
                    <a:noFill/>
                  </a:rPr>
                  <a:t> </a:t>
                </a:r>
              </a:p>
            </p:txBody>
          </p:sp>
        </mc:Fallback>
      </mc:AlternateContent>
    </p:spTree>
    <p:extLst>
      <p:ext uri="{BB962C8B-B14F-4D97-AF65-F5344CB8AC3E}">
        <p14:creationId xmlns:p14="http://schemas.microsoft.com/office/powerpoint/2010/main" val="1366165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41">
            <a:extLst>
              <a:ext uri="{FF2B5EF4-FFF2-40B4-BE49-F238E27FC236}">
                <a16:creationId xmlns:a16="http://schemas.microsoft.com/office/drawing/2014/main" id="{0A330894-D0C4-D546-8FD0-57BDEB2A0285}"/>
              </a:ext>
            </a:extLst>
          </p:cNvPr>
          <p:cNvSpPr>
            <a:spLocks noGrp="1"/>
          </p:cNvSpPr>
          <p:nvPr>
            <p:ph type="title"/>
          </p:nvPr>
        </p:nvSpPr>
        <p:spPr/>
        <p:txBody>
          <a:bodyPr/>
          <a:lstStyle/>
          <a:p>
            <a:r>
              <a:rPr lang="en-US" dirty="0"/>
              <a:t>An example of a property</a:t>
            </a:r>
          </a:p>
        </p:txBody>
      </p:sp>
      <p:sp>
        <p:nvSpPr>
          <p:cNvPr id="4" name="Slide Number Placeholder 3">
            <a:extLst>
              <a:ext uri="{FF2B5EF4-FFF2-40B4-BE49-F238E27FC236}">
                <a16:creationId xmlns:a16="http://schemas.microsoft.com/office/drawing/2014/main" id="{71D6E789-A9CA-435C-99DB-6EAF638305E4}"/>
              </a:ext>
            </a:extLst>
          </p:cNvPr>
          <p:cNvSpPr>
            <a:spLocks noGrp="1"/>
          </p:cNvSpPr>
          <p:nvPr>
            <p:ph type="sldNum" sz="quarter" idx="24"/>
          </p:nvPr>
        </p:nvSpPr>
        <p:spPr>
          <a:xfrm>
            <a:off x="11493500" y="6292334"/>
            <a:ext cx="412750" cy="182880"/>
          </a:xfrm>
        </p:spPr>
        <p:txBody>
          <a:bodyPr/>
          <a:lstStyle/>
          <a:p>
            <a:fld id="{7782931A-7D25-4B4B-9464-57AE418934A3}" type="slidenum">
              <a:rPr lang="en-US" smtClean="0"/>
              <a:pPr/>
              <a:t>8</a:t>
            </a:fld>
            <a:endParaRPr lang="en-US"/>
          </a:p>
        </p:txBody>
      </p:sp>
      <mc:AlternateContent xmlns:mc="http://schemas.openxmlformats.org/markup-compatibility/2006" xmlns:a14="http://schemas.microsoft.com/office/drawing/2010/main">
        <mc:Choice Requires="a14">
          <p:sp>
            <p:nvSpPr>
              <p:cNvPr id="43" name="Content Placeholder 2">
                <a:extLst>
                  <a:ext uri="{FF2B5EF4-FFF2-40B4-BE49-F238E27FC236}">
                    <a16:creationId xmlns:a16="http://schemas.microsoft.com/office/drawing/2014/main" id="{82FFB79F-6A59-4B4E-809C-117131FCDEE8}"/>
                  </a:ext>
                </a:extLst>
              </p:cNvPr>
              <p:cNvSpPr txBox="1">
                <a:spLocks/>
              </p:cNvSpPr>
              <p:nvPr/>
            </p:nvSpPr>
            <p:spPr>
              <a:xfrm>
                <a:off x="1066800" y="2102408"/>
                <a:ext cx="10058400" cy="40233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Let </a:t>
                </a:r>
                <a14:m>
                  <m:oMath xmlns:m="http://schemas.openxmlformats.org/officeDocument/2006/math">
                    <m:r>
                      <a:rPr lang="en-US" sz="2800" i="1" dirty="0" smtClean="0">
                        <a:latin typeface="Cambria Math" panose="02040503050406030204" pitchFamily="18" charset="0"/>
                      </a:rPr>
                      <m:t>𝑇</m:t>
                    </m:r>
                  </m:oMath>
                </a14:m>
                <a:r>
                  <a:rPr lang="en-US" sz="2800" dirty="0"/>
                  <a:t> be a transition system over the set of atomic propositions </a:t>
                </a:r>
                <a14:m>
                  <m:oMath xmlns:m="http://schemas.openxmlformats.org/officeDocument/2006/math">
                    <m:r>
                      <a:rPr lang="en-US" sz="2800" b="0" i="1" smtClean="0">
                        <a:latin typeface="Cambria Math" panose="02040503050406030204" pitchFamily="18" charset="0"/>
                      </a:rPr>
                      <m:t>𝐴𝑃</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𝑐𝑟𝑖</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𝑡</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r>
                          <a:rPr lang="en-US" sz="2800" b="0" i="1" smtClean="0">
                            <a:latin typeface="Cambria Math" panose="02040503050406030204" pitchFamily="18" charset="0"/>
                          </a:rPr>
                          <m:t>𝑐𝑟𝑖</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𝑡</m:t>
                            </m:r>
                          </m:e>
                          <m:sub>
                            <m:r>
                              <a:rPr lang="en-US" sz="2800" b="0" i="1" smtClean="0">
                                <a:latin typeface="Cambria Math" panose="02040503050406030204" pitchFamily="18" charset="0"/>
                              </a:rPr>
                              <m:t>2</m:t>
                            </m:r>
                          </m:sub>
                        </m:sSub>
                      </m:e>
                    </m:d>
                  </m:oMath>
                </a14:m>
                <a:r>
                  <a:rPr lang="en-US" sz="2800" dirty="0"/>
                  <a:t> used to represent a mutual exclusion system. Let,</a:t>
                </a:r>
              </a:p>
              <a:p>
                <a:endParaRPr lang="en-US" sz="2800" dirty="0"/>
              </a:p>
              <a:p>
                <a:endParaRPr lang="en-US" sz="2800" dirty="0"/>
              </a:p>
              <a:p>
                <a:endParaRPr lang="en-US" sz="2800" dirty="0"/>
              </a:p>
              <a:p>
                <a:pPr marL="0" indent="0">
                  <a:buNone/>
                </a:pPr>
                <a:r>
                  <a:rPr lang="en-US" sz="2800" dirty="0"/>
                  <a:t>This property represents the mutual exclusion property and for the system to satisfy mutual exclusion, T must satisfy P.</a:t>
                </a:r>
              </a:p>
            </p:txBody>
          </p:sp>
        </mc:Choice>
        <mc:Fallback xmlns="">
          <p:sp>
            <p:nvSpPr>
              <p:cNvPr id="43" name="Content Placeholder 2">
                <a:extLst>
                  <a:ext uri="{FF2B5EF4-FFF2-40B4-BE49-F238E27FC236}">
                    <a16:creationId xmlns:a16="http://schemas.microsoft.com/office/drawing/2014/main" id="{82FFB79F-6A59-4B4E-809C-117131FCDEE8}"/>
                  </a:ext>
                </a:extLst>
              </p:cNvPr>
              <p:cNvSpPr txBox="1">
                <a:spLocks noRot="1" noChangeAspect="1" noMove="1" noResize="1" noEditPoints="1" noAdjustHandles="1" noChangeArrowheads="1" noChangeShapeType="1" noTextEdit="1"/>
              </p:cNvSpPr>
              <p:nvPr/>
            </p:nvSpPr>
            <p:spPr>
              <a:xfrm>
                <a:off x="1066800" y="2102408"/>
                <a:ext cx="10058400" cy="4023360"/>
              </a:xfrm>
              <a:prstGeom prst="rect">
                <a:avLst/>
              </a:prstGeom>
              <a:blipFill>
                <a:blip r:embed="rId3"/>
                <a:stretch>
                  <a:fillRect l="-1212" t="-2727" r="-2061"/>
                </a:stretch>
              </a:blipFill>
            </p:spPr>
            <p:txBody>
              <a:bodyPr/>
              <a:lstStyle/>
              <a:p>
                <a:r>
                  <a:rPr lang="en-IN">
                    <a:noFill/>
                  </a:rPr>
                  <a:t> </a:t>
                </a:r>
              </a:p>
            </p:txBody>
          </p:sp>
        </mc:Fallback>
      </mc:AlternateContent>
      <p:pic>
        <p:nvPicPr>
          <p:cNvPr id="5" name="Picture 4" descr="\documentclass{article}&#10;\usepackage{amsmath}&#10;\pagestyle{empty}&#10;\begin{document}&#10;&#10;&#10;\[P=\{w=A_0 A_1 A_2 ...; \forall i \{crit_1,crit_2\} \not\subseteq A_i \}\]&#10;&#10;&#10;\end{document}" title="IguanaTex Bitmap Display">
            <a:extLst>
              <a:ext uri="{FF2B5EF4-FFF2-40B4-BE49-F238E27FC236}">
                <a16:creationId xmlns:a16="http://schemas.microsoft.com/office/drawing/2014/main" id="{4EE7F05F-E89B-465E-B8B5-86370356A8B6}"/>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267309" y="3909744"/>
            <a:ext cx="7657381" cy="408687"/>
          </a:xfrm>
          <a:prstGeom prst="rect">
            <a:avLst/>
          </a:prstGeom>
        </p:spPr>
      </p:pic>
    </p:spTree>
    <p:extLst>
      <p:ext uri="{BB962C8B-B14F-4D97-AF65-F5344CB8AC3E}">
        <p14:creationId xmlns:p14="http://schemas.microsoft.com/office/powerpoint/2010/main" val="416168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7E13A6C0-FBC2-479B-852D-1C7B3A867FBC}"/>
              </a:ext>
            </a:extLst>
          </p:cNvPr>
          <p:cNvSpPr>
            <a:spLocks noGrp="1"/>
          </p:cNvSpPr>
          <p:nvPr>
            <p:ph type="title"/>
          </p:nvPr>
        </p:nvSpPr>
        <p:spPr/>
        <p:txBody>
          <a:bodyPr/>
          <a:lstStyle/>
          <a:p>
            <a:r>
              <a:rPr lang="en-IN" dirty="0"/>
              <a:t>Temporal Logic</a:t>
            </a:r>
          </a:p>
        </p:txBody>
      </p:sp>
      <mc:AlternateContent xmlns:mc="http://schemas.openxmlformats.org/markup-compatibility/2006" xmlns:a14="http://schemas.microsoft.com/office/drawing/2010/main">
        <mc:Choice Requires="a14">
          <p:sp>
            <p:nvSpPr>
              <p:cNvPr id="19" name="Content Placeholder 18">
                <a:extLst>
                  <a:ext uri="{FF2B5EF4-FFF2-40B4-BE49-F238E27FC236}">
                    <a16:creationId xmlns:a16="http://schemas.microsoft.com/office/drawing/2014/main" id="{279639B3-F0DD-419C-9268-40438A4161B1}"/>
                  </a:ext>
                </a:extLst>
              </p:cNvPr>
              <p:cNvSpPr>
                <a:spLocks noGrp="1"/>
              </p:cNvSpPr>
              <p:nvPr>
                <p:ph sz="half" idx="1"/>
              </p:nvPr>
            </p:nvSpPr>
            <p:spPr>
              <a:xfrm>
                <a:off x="1028700" y="2783949"/>
                <a:ext cx="4876800" cy="3572930"/>
              </a:xfrm>
            </p:spPr>
            <p:txBody>
              <a:bodyPr/>
              <a:lstStyle/>
              <a:p>
                <a:pPr>
                  <a:buFont typeface="Courier New" panose="02070309020205020404" pitchFamily="49" charset="0"/>
                  <a:buChar char="o"/>
                </a:pPr>
                <a:r>
                  <a:rPr lang="en-US" sz="2000" dirty="0"/>
                  <a:t>Temporal logic is an extension of propositional logic that allows to refer to the infinite behavior of a system.</a:t>
                </a:r>
              </a:p>
              <a:p>
                <a:pPr>
                  <a:buFont typeface="Courier New" panose="02070309020205020404" pitchFamily="49" charset="0"/>
                  <a:buChar char="o"/>
                </a:pPr>
                <a:r>
                  <a:rPr lang="en-US" sz="2000" dirty="0"/>
                  <a:t>The formulas are constructed from atomic propositions, logical operators </a:t>
                </a:r>
                <a14:m>
                  <m:oMath xmlns:m="http://schemas.openxmlformats.org/officeDocument/2006/math">
                    <m:nary>
                      <m:naryPr>
                        <m:chr m:val="⋀"/>
                        <m:subHide m:val="on"/>
                        <m:supHide m:val="on"/>
                        <m:ctrlPr>
                          <a:rPr lang="en-US" sz="2000" i="1">
                            <a:latin typeface="Cambria Math" panose="02040503050406030204" pitchFamily="18" charset="0"/>
                          </a:rPr>
                        </m:ctrlPr>
                      </m:naryPr>
                      <m:sub/>
                      <m:sup/>
                      <m:e>
                        <m:r>
                          <a:rPr lang="en-US" sz="2000" i="1">
                            <a:latin typeface="Cambria Math" panose="02040503050406030204" pitchFamily="18" charset="0"/>
                          </a:rPr>
                          <m:t>  ,</m:t>
                        </m:r>
                      </m:e>
                    </m:nary>
                    <m:nary>
                      <m:naryPr>
                        <m:chr m:val="⋁"/>
                        <m:subHide m:val="on"/>
                        <m:supHide m:val="on"/>
                        <m:ctrlPr>
                          <a:rPr lang="en-US" sz="2000" i="1">
                            <a:latin typeface="Cambria Math" panose="02040503050406030204" pitchFamily="18" charset="0"/>
                          </a:rPr>
                        </m:ctrlPr>
                      </m:naryPr>
                      <m:sub/>
                      <m:sup/>
                      <m:e>
                        <m:r>
                          <a:rPr lang="en-US" sz="2000" i="1">
                            <a:latin typeface="Cambria Math" panose="02040503050406030204" pitchFamily="18" charset="0"/>
                          </a:rPr>
                          <m:t> ,</m:t>
                        </m:r>
                      </m:e>
                    </m:nary>
                    <m:r>
                      <a:rPr lang="en-US" sz="2000" i="1">
                        <a:latin typeface="Cambria Math" panose="02040503050406030204" pitchFamily="18" charset="0"/>
                      </a:rPr>
                      <m:t>¬</m:t>
                    </m:r>
                  </m:oMath>
                </a14:m>
                <a:r>
                  <a:rPr lang="en-US" sz="2000" dirty="0"/>
                  <a:t> and temporal operators which describe properties of a path.</a:t>
                </a:r>
              </a:p>
              <a:p>
                <a:endParaRPr lang="en-IN" sz="2000" dirty="0"/>
              </a:p>
            </p:txBody>
          </p:sp>
        </mc:Choice>
        <mc:Fallback xmlns="">
          <p:sp>
            <p:nvSpPr>
              <p:cNvPr id="19" name="Content Placeholder 18">
                <a:extLst>
                  <a:ext uri="{FF2B5EF4-FFF2-40B4-BE49-F238E27FC236}">
                    <a16:creationId xmlns:a16="http://schemas.microsoft.com/office/drawing/2014/main" id="{279639B3-F0DD-419C-9268-40438A4161B1}"/>
                  </a:ext>
                </a:extLst>
              </p:cNvPr>
              <p:cNvSpPr>
                <a:spLocks noGrp="1" noRot="1" noChangeAspect="1" noMove="1" noResize="1" noEditPoints="1" noAdjustHandles="1" noChangeArrowheads="1" noChangeShapeType="1" noTextEdit="1"/>
              </p:cNvSpPr>
              <p:nvPr>
                <p:ph sz="half" idx="1"/>
              </p:nvPr>
            </p:nvSpPr>
            <p:spPr>
              <a:xfrm>
                <a:off x="1028700" y="2783949"/>
                <a:ext cx="4876800" cy="3572930"/>
              </a:xfrm>
              <a:blipFill>
                <a:blip r:embed="rId2"/>
                <a:stretch>
                  <a:fillRect l="-3250" t="-2048" r="-4125"/>
                </a:stretch>
              </a:blipFill>
            </p:spPr>
            <p:txBody>
              <a:bodyPr/>
              <a:lstStyle/>
              <a:p>
                <a:r>
                  <a:rPr lang="en-IN">
                    <a:noFill/>
                  </a:rPr>
                  <a:t> </a:t>
                </a:r>
              </a:p>
            </p:txBody>
          </p:sp>
        </mc:Fallback>
      </mc:AlternateContent>
      <p:sp>
        <p:nvSpPr>
          <p:cNvPr id="17" name="Slide Number Placeholder 16">
            <a:extLst>
              <a:ext uri="{FF2B5EF4-FFF2-40B4-BE49-F238E27FC236}">
                <a16:creationId xmlns:a16="http://schemas.microsoft.com/office/drawing/2014/main" id="{CCE206A5-34D3-41F0-BFEA-DB9C5D62BB0A}"/>
              </a:ext>
            </a:extLst>
          </p:cNvPr>
          <p:cNvSpPr>
            <a:spLocks noGrp="1"/>
          </p:cNvSpPr>
          <p:nvPr>
            <p:ph type="sldNum" sz="quarter" idx="13"/>
          </p:nvPr>
        </p:nvSpPr>
        <p:spPr/>
        <p:txBody>
          <a:bodyPr/>
          <a:lstStyle/>
          <a:p>
            <a:fld id="{7782931A-7D25-4B4B-9464-57AE418934A3}" type="slidenum">
              <a:rPr lang="en-US" smtClean="0"/>
              <a:pPr/>
              <a:t>9</a:t>
            </a:fld>
            <a:endParaRPr lang="en-US"/>
          </a:p>
        </p:txBody>
      </p:sp>
      <p:pic>
        <p:nvPicPr>
          <p:cNvPr id="21" name="table">
            <a:extLst>
              <a:ext uri="{FF2B5EF4-FFF2-40B4-BE49-F238E27FC236}">
                <a16:creationId xmlns:a16="http://schemas.microsoft.com/office/drawing/2014/main" id="{F85EBDAF-94CE-4DAD-803F-98CA26394E04}"/>
              </a:ext>
            </a:extLst>
          </p:cNvPr>
          <p:cNvPicPr>
            <a:picLocks noChangeAspect="1"/>
          </p:cNvPicPr>
          <p:nvPr/>
        </p:nvPicPr>
        <p:blipFill>
          <a:blip r:embed="rId3"/>
          <a:stretch>
            <a:fillRect/>
          </a:stretch>
        </p:blipFill>
        <p:spPr>
          <a:xfrm>
            <a:off x="6096000" y="2810844"/>
            <a:ext cx="5871881" cy="2350397"/>
          </a:xfrm>
          <a:prstGeom prst="rect">
            <a:avLst/>
          </a:prstGeom>
        </p:spPr>
      </p:pic>
    </p:spTree>
    <p:extLst>
      <p:ext uri="{BB962C8B-B14F-4D97-AF65-F5344CB8AC3E}">
        <p14:creationId xmlns:p14="http://schemas.microsoft.com/office/powerpoint/2010/main" val="39344978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346.457"/>
  <p:tag name="LATEXADDIN" val="\documentclass{article}&#10;\usepackage{amsmath}&#10;\pagestyle{empty}&#10;\begin{document}&#10;&#10;&#10;\[P=\{w=A_0 A_1 A_2 ...; \forall i \{crit_1,crit_2\} \not\subseteq A_i \}\]&#10;&#10;&#10;\end{document}"/>
  <p:tag name="IGUANATEXSIZE" val="20"/>
  <p:tag name="IGUANATEXCURSOR" val="158"/>
  <p:tag name="TRANSPARENCY" val="True"/>
  <p:tag name="FILENAME" val=""/>
  <p:tag name="LATEXENGINEID" val="0"/>
  <p:tag name="TEMPFOLDER" val=".\"/>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814.3982"/>
  <p:tag name="OUTPUTTYPE" val="PNG"/>
  <p:tag name="IGUANATEXVERSION" val="159"/>
  <p:tag name="LATEXADDIN" val="\documentclass{article}&#10;\usepackage{amsmath}&#10;\pagestyle{empty}&#10;\begin{document}&#10;&#10;$A$:For all paths&#10;&#10;&#10;\end{document}"/>
  <p:tag name="IGUANATEXSIZE" val="20"/>
  <p:tag name="IGUANATEXCURSOR" val="98"/>
  <p:tag name="TRANSPARENCY" val="True"/>
  <p:tag name="LATEXENGINEID" val="0"/>
  <p:tag name="TEMPFOLDER" val="C:\Users\vishn\Desktop"/>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10.2362"/>
  <p:tag name="ORIGINALWIDTH" val="1183.352"/>
  <p:tag name="OUTPUTTYPE" val="PNG"/>
  <p:tag name="IGUANATEXVERSION" val="159"/>
  <p:tag name="LATEXADDIN" val="\documentclass{article}&#10;\usepackage{amsmath}&#10;\pagestyle{empty}&#10;\begin{document}&#10;&#10;$E$:There exists a path&#10;&#10;&#10;\end{document}"/>
  <p:tag name="IGUANATEXSIZE" val="20"/>
  <p:tag name="IGUANATEXCURSOR" val="104"/>
  <p:tag name="TRANSPARENCY" val="True"/>
  <p:tag name="LATEXENGINEID" val="0"/>
  <p:tag name="TEMPFOLDER" val="C:\Users\vishn\Desktop\"/>
  <p:tag name="LATEXFORMHEIGHT" val="320"/>
  <p:tag name="LATEXFORMWIDTH" val="38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311.961"/>
  <p:tag name="ORIGINALWIDTH" val="2928.384"/>
  <p:tag name="OUTPUTTYPE" val="PNG"/>
  <p:tag name="IGUANATEXVERSION" val="159"/>
  <p:tag name="LATEXADDIN" val="\documentclass{article}&#10;\usepackage{amsmath}&#10;\pagestyle{empty}&#10;\begin{document}&#10;&#10;&#10;\begin{equation*}&#10;    \begin{aligned}&#10;        f::= \top \text{ }|\text{ } \bot \text{ }|\text{ } p \text{ }|\text{ } \neg f \text{ }|\text{ } f_1\lor f_2 \text{ }|\text{ } f_1 \land f_2 \text{ }| \text{ } AX\text{ }f\text{ }|\text{ } EX\text{ } f \text{ }\\&#10;        |\text{ } AF\text{ } f \text{ }|\text{ } EF\text{ } f \text{ }|\text{ } AG\text{ } f \text{ }|\text{ } EG\text{ } f \text{ }|\text{ } A[f_1 U f_2]  \text{ }|\text{ } E[f_1 U f_2] \text{ }      &#10;    \end{aligned}&#10;\end{equation*}&#10;&#10;\end{document}"/>
  <p:tag name="IGUANATEXSIZE" val="20"/>
  <p:tag name="IGUANATEXCURSOR" val="576"/>
  <p:tag name="TRANSPARENCY" val="True"/>
  <p:tag name="LATEXENGINEID" val="0"/>
  <p:tag name="TEMPFOLDER" val="C:\Users\vishn\Desktop"/>
  <p:tag name="LATEXFORMHEIGHT" val="320"/>
  <p:tag name="LATEXFORMWIDTH" val="38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824.522"/>
  <p:tag name="LATEXADDIN" val="\documentclass{article}&#10;\usepackage{amsmath}&#10;\pagestyle{empty}&#10;\begin{document}&#10;&#10;\[P_F=\{w\in AP_{INF} ; w \text{ satisfies } F\}\]&#10;&#10;&#10;\end{document}"/>
  <p:tag name="IGUANATEXSIZE" val="20"/>
  <p:tag name="IGUANATEXCURSOR" val="131"/>
  <p:tag name="TRANSPARENCY" val="True"/>
  <p:tag name="FILENAME" val=""/>
  <p:tag name="LATEXENGINEID" val="0"/>
  <p:tag name="TEMPFOLDER" val=".\"/>
  <p:tag name="LATEXFORMHEIGHT" val="312"/>
  <p:tag name="LATEXFORMWIDTH" val="384"/>
  <p:tag name="LATEXFORMWRAP" val="True"/>
  <p:tag name="BITMAPVECTOR" val="0"/>
</p:tagLst>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35">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A_Win32_MW_JS_SL_v2.potx" id="{F3EA0D10-81D8-413D-A4CA-F5D1D5CC8037}" vid="{9BA86A48-81B4-441C-9F07-EEAF91A8FC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82F651C-E5DA-470F-A6A6-D70E9A5EBFB8}">
  <ds:schemaRefs>
    <ds:schemaRef ds:uri="http://schemas.microsoft.com/sharepoint/v3/contenttype/forms"/>
  </ds:schemaRefs>
</ds:datastoreItem>
</file>

<file path=customXml/itemProps2.xml><?xml version="1.0" encoding="utf-8"?>
<ds:datastoreItem xmlns:ds="http://schemas.openxmlformats.org/officeDocument/2006/customXml" ds:itemID="{FD975AF8-B1C6-436B-A274-2C3ADC779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24273A0-A4DF-47AA-BF1F-8758123399C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Impact annual presentation</Template>
  <TotalTime>1732</TotalTime>
  <Words>2214</Words>
  <Application>Microsoft Office PowerPoint</Application>
  <PresentationFormat>Widescreen</PresentationFormat>
  <Paragraphs>203</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Arial Nova</vt:lpstr>
      <vt:lpstr>Calibri</vt:lpstr>
      <vt:lpstr>Cambria Math</vt:lpstr>
      <vt:lpstr>Consolas</vt:lpstr>
      <vt:lpstr>Courier New</vt:lpstr>
      <vt:lpstr>Wingdings</vt:lpstr>
      <vt:lpstr>Theme1</vt:lpstr>
      <vt:lpstr>Model Checking an Avionics Voter System</vt:lpstr>
      <vt:lpstr>Model Checking</vt:lpstr>
      <vt:lpstr>Transition System</vt:lpstr>
      <vt:lpstr>Executions</vt:lpstr>
      <vt:lpstr>Traces</vt:lpstr>
      <vt:lpstr>Example</vt:lpstr>
      <vt:lpstr>Properties</vt:lpstr>
      <vt:lpstr>An example of a property</vt:lpstr>
      <vt:lpstr>Temporal Logic</vt:lpstr>
      <vt:lpstr>Temporal Operators </vt:lpstr>
      <vt:lpstr>Linear Temporal Logic</vt:lpstr>
      <vt:lpstr>Computation Tree Logic</vt:lpstr>
      <vt:lpstr>Computation Tree Logic(cont.)</vt:lpstr>
      <vt:lpstr>AXp</vt:lpstr>
      <vt:lpstr>EGp</vt:lpstr>
      <vt:lpstr>E[pUq]</vt:lpstr>
      <vt:lpstr>A[pUq]</vt:lpstr>
      <vt:lpstr>NuSMV</vt:lpstr>
      <vt:lpstr>Modules in NuSMV</vt:lpstr>
      <vt:lpstr>Redundancy in Systems</vt:lpstr>
      <vt:lpstr>Our requirements</vt:lpstr>
      <vt:lpstr>The Voter Algorithm</vt:lpstr>
      <vt:lpstr>Modules in the System Model</vt:lpstr>
      <vt:lpstr>Computing the output</vt:lpstr>
      <vt:lpstr>Fault States in the our initial Model</vt:lpstr>
      <vt:lpstr>Fault states in our improved model</vt:lpstr>
      <vt:lpstr>Verifying Properties</vt:lpstr>
      <vt:lpstr>Verifying Properties</vt:lpstr>
      <vt:lpstr>Verifying Properties</vt:lpstr>
      <vt:lpstr>Verifying Properties</vt:lpstr>
      <vt:lpstr>Verifying Properties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Checking an Avionics Voter System</dc:title>
  <dc:creator>Vishnuvardhan Prem</dc:creator>
  <cp:lastModifiedBy>Vishnuvardhan Prem</cp:lastModifiedBy>
  <cp:revision>6</cp:revision>
  <dcterms:created xsi:type="dcterms:W3CDTF">2022-04-08T21:59:25Z</dcterms:created>
  <dcterms:modified xsi:type="dcterms:W3CDTF">2022-04-26T06:10:01Z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