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370DB"/>
            </a:gs>
            <a:gs pos="100000">
              <a:srgbClr val="FFB6C1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" y="457200"/>
            <a:ext cx="182880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5486400" cy="4572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-585276963048" y="-585282294000"/>
            <a:ext cx="640080" cy="64008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-418050576648" y="-418055907600"/>
            <a:ext cx="457199" cy="457199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-250825104648" y="-250830435600"/>
            <a:ext cx="274319" cy="274319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तकनीक: परिवर्तन का सूत्र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0F0F0"/>
                </a:solidFill>
                <a:latin typeface="Mangal"/>
              </a:defRPr>
            </a:pPr>
            <a:r>
              <a:t>Powered by 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0F0F0"/>
                </a:solidFill>
              </a:defRPr>
            </a:pPr>
            <a:r>
              <a:t>technology | 2025-03-20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370DB"/>
            </a:gs>
            <a:gs pos="100000">
              <a:srgbClr val="FFB6C1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" y="457200"/>
            <a:ext cx="182880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640080"/>
            <a:ext cx="73152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82880" y="6400800"/>
            <a:ext cx="11795760" cy="27432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Triangle 4"/>
          <p:cNvSpPr/>
          <p:nvPr/>
        </p:nvSpPr>
        <p:spPr>
          <a:xfrm>
            <a:off x="11430000" y="0"/>
            <a:ext cx="731520" cy="731520"/>
          </a:xfrm>
          <a:prstGeom prst="rtTriangle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Mangal"/>
              </a:defRPr>
            </a:pPr>
            <a:r>
              <a:t>तकनीक: परिवर्तन का सूत्र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तकनीक ने जीवन के हर पहलू को बदल दिया है।  संचार से लेकर स्वास्थ्य तक,  यह प्रगति का इंजन है,  नई संभावनाएँ खोलता है।</a:t>
            </a: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परिवर्तन का यह सूत्र चुनौतियाँ भी लाता है;  नैतिकता,  रोज़गार,  और पर्यावरण पर  इसके प्रभावों का  ध्यान रखना  जरूरी है।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5029200" cy="502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0F0F0"/>
                </a:solidFill>
              </a:defRPr>
            </a:pPr>
            <a:r>
              <a:t>technology | 2025-03-20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370DB"/>
            </a:gs>
            <a:gs pos="100000">
              <a:srgbClr val="FFB6C1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" y="457200"/>
            <a:ext cx="182880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640080"/>
            <a:ext cx="73152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82880" y="6400800"/>
            <a:ext cx="11795760" cy="27432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Triangle 4"/>
          <p:cNvSpPr/>
          <p:nvPr/>
        </p:nvSpPr>
        <p:spPr>
          <a:xfrm>
            <a:off x="11430000" y="0"/>
            <a:ext cx="731520" cy="731520"/>
          </a:xfrm>
          <a:prstGeom prst="rtTriangle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Mangal"/>
              </a:defRPr>
            </a:pPr>
            <a:r>
              <a:t>डिजिटल युग: चुनौतियाँ और अवसर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डिजिटल क्रांति ने असीम अवसर प्रदान किए हैं; शिक्षा, स्वास्थ्य, और व्यापार में प्रगति के नए द्वार खुल गए हैं।  परंतु साइबर सुरक्षा, डिजिटल डिवाइड, और नैतिक चुनौतियाँ भी  सामने हैं।</a:t>
            </a: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तकनीकी कौशल विकास और समावेशी नीतियाँ  डिजिटल युग की चुनौतियों का समाधान  और अवसरों का  पूर्ण उपयोग सुनिश्चित कर सकती हैं।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0F0F0"/>
                </a:solidFill>
              </a:defRPr>
            </a:pPr>
            <a:r>
              <a:t>technology | 2025-03-20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370DB"/>
            </a:gs>
            <a:gs pos="100000">
              <a:srgbClr val="FFB6C1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" y="457200"/>
            <a:ext cx="182880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640080"/>
            <a:ext cx="73152" cy="5943600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82880" y="6400800"/>
            <a:ext cx="11795760" cy="27432"/>
          </a:xfrm>
          <a:prstGeom prst="rect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Triangle 4"/>
          <p:cNvSpPr/>
          <p:nvPr/>
        </p:nvSpPr>
        <p:spPr>
          <a:xfrm>
            <a:off x="11430000" y="0"/>
            <a:ext cx="731520" cy="731520"/>
          </a:xfrm>
          <a:prstGeom prst="rtTriangle">
            <a:avLst/>
          </a:prstGeom>
          <a:solidFill>
            <a:srgbClr val="00F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Mangal"/>
              </a:defRPr>
            </a:pPr>
            <a:r>
              <a:t>भविष्य की तकनीक: एक झलक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कृत्रिम बुद्धिमत्ता, रोबोटिक्स, और नैनो तकनीक जैसे क्षेत्रों में अभूतपूर्व प्रगति हो रही है।  ये तकनीकें जीवन के हर पहलू को बदलने वाली हैं, स्वास्थ्य सेवा से लेकर परिवहन तक।</a:t>
            </a: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0F0F0"/>
                </a:solidFill>
                <a:latin typeface="Mang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सतत विकास और पर्यावरण संरक्षण के लिए भी तकनीक अहम भूमिका निभाएगी।  नई ऊर्जा स्रोतों और स्मार्ट शहरों का विकास भविष्य को आकार देगा।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5029200" cy="502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0F0F0"/>
                </a:solidFill>
              </a:defRPr>
            </a:pPr>
            <a:r>
              <a:t>technology | 2025-03-20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