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Vardhan B" initials="VVB" lastIdx="1" clrIdx="0">
    <p:extLst>
      <p:ext uri="{19B8F6BF-5375-455C-9EA6-DF929625EA0E}">
        <p15:presenceInfo xmlns:p15="http://schemas.microsoft.com/office/powerpoint/2012/main" userId="28f0ee56882d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11/04/2022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4/11/2022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vishnuvardhan@capgemini.com" TargetMode="External"/><Relationship Id="rId7" Type="http://schemas.openxmlformats.org/officeDocument/2006/relationships/hyperlink" Target="https://github.com/vishnuvardhanbajanthri"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hyperlink" Target="https://www.linkedin.com/in/vishnu-vardhan-2701b4150/" TargetMode="External"/><Relationship Id="rId9" Type="http://schemas.openxmlformats.org/officeDocument/2006/relationships/hyperlink" Target="https://clipchamp.com/watch/f47HKy2rj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20587075"/>
              </p:ext>
            </p:extLst>
          </p:nvPr>
        </p:nvGraphicFramePr>
        <p:xfrm>
          <a:off x="9236077" y="1278890"/>
          <a:ext cx="2955923" cy="4639309"/>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524080">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C# Basics, OOPS, Generics, Collections, Arrays, Loops, Lambda exp , Delegates and evets, File IO  and serialization</a:t>
                      </a:r>
                    </a:p>
                  </a:txBody>
                  <a:tcPr/>
                </a:tc>
                <a:extLst>
                  <a:ext uri="{0D108BD9-81ED-4DB2-BD59-A6C34878D82A}">
                    <a16:rowId xmlns:a16="http://schemas.microsoft.com/office/drawing/2014/main" val="10000"/>
                  </a:ext>
                </a:extLst>
              </a:tr>
              <a:tr h="4439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ASP.NET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Fundamentals of ASP.NET,ASP.NET MVC Framework  , Routing , Code First Approach and Data first approach</a:t>
                      </a:r>
                    </a:p>
                  </a:txBody>
                  <a:tcPr/>
                </a:tc>
                <a:extLst>
                  <a:ext uri="{0D108BD9-81ED-4DB2-BD59-A6C34878D82A}">
                    <a16:rowId xmlns:a16="http://schemas.microsoft.com/office/drawing/2014/main" val="10001"/>
                  </a:ext>
                </a:extLst>
              </a:tr>
              <a:tr h="6645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LINQ</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Introduction to LINQ, LINQ Syntax, Query Operators, Aggregate  Functions</a:t>
                      </a:r>
                    </a:p>
                  </a:txBody>
                  <a:tcPr/>
                </a:tc>
                <a:extLst>
                  <a:ext uri="{0D108BD9-81ED-4DB2-BD59-A6C34878D82A}">
                    <a16:rowId xmlns:a16="http://schemas.microsoft.com/office/drawing/2014/main" val="10002"/>
                  </a:ext>
                </a:extLst>
              </a:tr>
              <a:tr h="5233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Overview of ORM Products, Basics of Entity Framework, LINQ to Entities to Perform Curd Operations</a:t>
                      </a:r>
                    </a:p>
                  </a:txBody>
                  <a:tcPr/>
                </a:tc>
                <a:extLst>
                  <a:ext uri="{0D108BD9-81ED-4DB2-BD59-A6C34878D82A}">
                    <a16:rowId xmlns:a16="http://schemas.microsoft.com/office/drawing/2014/main" val="10003"/>
                  </a:ext>
                </a:extLst>
              </a:tr>
              <a:tr h="6830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Connected and Disconnected Architecture, DB Connectivity Architecture,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 Set and Data Reader class </a:t>
                      </a:r>
                    </a:p>
                  </a:txBody>
                  <a:tcPr/>
                </a:tc>
                <a:extLst>
                  <a:ext uri="{0D108BD9-81ED-4DB2-BD59-A6C34878D82A}">
                    <a16:rowId xmlns:a16="http://schemas.microsoft.com/office/drawing/2014/main" val="10004"/>
                  </a:ext>
                </a:extLst>
              </a:tr>
              <a:tr h="3836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 Server</a:t>
                      </a:r>
                    </a:p>
                  </a:txBody>
                  <a:tcPr/>
                </a:tc>
                <a:extLst>
                  <a:ext uri="{0D108BD9-81ED-4DB2-BD59-A6C34878D82A}">
                    <a16:rowId xmlns:a16="http://schemas.microsoft.com/office/drawing/2014/main" val="10007"/>
                  </a:ext>
                </a:extLst>
              </a:tr>
              <a:tr h="5254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8"/>
                  </a:ext>
                </a:extLst>
              </a:tr>
              <a:tr h="3671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9"/>
                  </a:ext>
                </a:extLst>
              </a:tr>
              <a:tr h="5240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Hotel Management System</a:t>
            </a:r>
          </a:p>
          <a:p>
            <a:pPr algn="just">
              <a:lnSpc>
                <a:spcPct val="114000"/>
              </a:lnSpc>
            </a:pPr>
            <a:r>
              <a:rPr lang="en-US" altLang="en-IN" dirty="0"/>
              <a:t>C</a:t>
            </a:r>
            <a:r>
              <a:rPr lang="en-IN" altLang="en-US" dirty="0"/>
              <a:t>ase study of </a:t>
            </a:r>
            <a:r>
              <a:rPr lang="en-US" altLang="en-US" dirty="0"/>
              <a:t>Hotel Management System</a:t>
            </a:r>
            <a:r>
              <a:rPr lang="en-US" altLang="en-US" dirty="0">
                <a:sym typeface="+mn-ea"/>
              </a:rPr>
              <a:t> </a:t>
            </a:r>
            <a:r>
              <a:rPr lang="en-IN" altLang="en-US" dirty="0"/>
              <a:t>along with </a:t>
            </a:r>
            <a:r>
              <a:rPr lang="en-US" altLang="en-US" dirty="0"/>
              <a:t>ASP.NET Web Application With Entity Framework and MVC</a:t>
            </a:r>
            <a:r>
              <a:rPr lang="en-IN" altLang="en-US" dirty="0"/>
              <a:t> ,</a:t>
            </a:r>
            <a:r>
              <a:rPr lang="en-US" altLang="en-US" dirty="0"/>
              <a:t> Sql Server</a:t>
            </a:r>
            <a:r>
              <a:rPr lang="en-US" altLang="en-US" b="1" dirty="0"/>
              <a:t> </a:t>
            </a:r>
            <a:r>
              <a:rPr lang="en-IN" altLang="en-US" dirty="0"/>
              <a:t>responsive UI with </a:t>
            </a:r>
            <a:r>
              <a:rPr lang="en-US" altLang="en-IN" dirty="0"/>
              <a:t>HTML5,</a:t>
            </a:r>
            <a:r>
              <a:rPr lang="en-US" altLang="en-US" dirty="0"/>
              <a:t> CSS and Bootstrap used as user Interface </a:t>
            </a:r>
            <a:endParaRPr lang="en-US" altLang="nl-NL" b="1" dirty="0"/>
          </a:p>
          <a:p>
            <a:pPr>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US" altLang="en-US" dirty="0"/>
              <a:t>Check out my work on GitHub &amp; Video Profile</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b.vishnuvardhan</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9642246440</a:t>
            </a:r>
          </a:p>
        </p:txBody>
      </p:sp>
      <p:sp>
        <p:nvSpPr>
          <p:cNvPr id="7175" name="Text Placeholder 26"/>
          <p:cNvSpPr>
            <a:spLocks noGrp="1"/>
          </p:cNvSpPr>
          <p:nvPr>
            <p:ph type="body" sz="quarter" idx="50"/>
          </p:nvPr>
        </p:nvSpPr>
        <p:spPr>
          <a:xfrm>
            <a:off x="438150" y="2995613"/>
            <a:ext cx="4008437" cy="2795587"/>
          </a:xfrm>
        </p:spPr>
        <p:txBody>
          <a:bodyPr/>
          <a:lstStyle/>
          <a:p>
            <a:r>
              <a:rPr lang="en-US" altLang="en-US" sz="1100" b="1" dirty="0"/>
              <a:t>DOTNET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C#,ASP.NET MVC Framework ,HTML5,CSS and Sql Serve</a:t>
            </a:r>
            <a:endParaRPr lang="en-US" altLang="en-US" dirty="0">
              <a:sym typeface="+mn-ea"/>
            </a:endParaRPr>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ASP.NET WEB APPLICATION</a:t>
            </a:r>
            <a:r>
              <a:rPr lang="en-US" dirty="0">
                <a:sym typeface="+mn-ea"/>
              </a:rPr>
              <a:t> with </a:t>
            </a:r>
            <a:r>
              <a:rPr lang="en-US" b="1" dirty="0">
                <a:sym typeface="+mn-ea"/>
              </a:rPr>
              <a:t>MVC ,</a:t>
            </a:r>
            <a:r>
              <a:rPr lang="en-US" dirty="0">
                <a:sym typeface="+mn-ea"/>
              </a:rPr>
              <a:t>Authentication and  routing.</a:t>
            </a:r>
            <a:endParaRPr lang="en-US" altLang="en-US" dirty="0"/>
          </a:p>
          <a:p>
            <a:pPr marL="171450" indent="-171450">
              <a:buFont typeface="Arial" panose="020B0604020202020204" pitchFamily="34" charset="0"/>
              <a:buChar char="•"/>
            </a:pP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endParaRPr lang="en-US"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VishnuVardhan.B</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49540" cy="349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B7291ADC-3D8B-4B00-9C3E-01C8AD033338}"/>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250" b="250"/>
          <a:stretch>
            <a:fillRect/>
          </a:stretch>
        </p:blipFill>
        <p:spPr>
          <a:xfrm>
            <a:off x="339475" y="194541"/>
            <a:ext cx="1734208" cy="1735628"/>
          </a:xfrm>
        </p:spPr>
      </p:pic>
      <p:pic>
        <p:nvPicPr>
          <p:cNvPr id="15" name="Picture 7">
            <a:hlinkClick r:id="rId7"/>
            <a:extLst>
              <a:ext uri="{FF2B5EF4-FFF2-40B4-BE49-F238E27FC236}">
                <a16:creationId xmlns:a16="http://schemas.microsoft.com/office/drawing/2014/main" id="{E47337DF-6BD8-4CB3-BC8C-CB1B0DD78F3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4210843" y="607793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9"/>
            <a:extLst>
              <a:ext uri="{FF2B5EF4-FFF2-40B4-BE49-F238E27FC236}">
                <a16:creationId xmlns:a16="http://schemas.microsoft.com/office/drawing/2014/main" id="{B79C859A-D037-403F-8609-2C5BD628DDF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63032" y="6147435"/>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991</TotalTime>
  <Words>278</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Vishnu Vardhan B</cp:lastModifiedBy>
  <cp:revision>127</cp:revision>
  <dcterms:created xsi:type="dcterms:W3CDTF">2020-09-22T06:24:00Z</dcterms:created>
  <dcterms:modified xsi:type="dcterms:W3CDTF">2022-04-11T17:56:20Z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