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98" d="100"/>
          <a:sy n="98" d="100"/>
        </p:scale>
        <p:origin x="110"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65254"/>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VISHNU VARDHAN.S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https://drive.google.com/file/d/1I1_amPWiHtq54PWi7D1cKxsc4iUobtOL/view?usp=sharing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990600" y="2689009"/>
            <a:ext cx="8005512" cy="193899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Our models deliver superior accuracy and robustness, surpassing industry standards in Netflix content prediction. By leveraging ANN, CNN, and RNN architectures, they outperform traditional methods, offering valuable insights for informed decision-making.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Classification/prediction tasks using RNN,CNN and ANN.</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715712" y="1943160"/>
            <a:ext cx="7019925" cy="4524315"/>
          </a:xfrm>
          <a:prstGeom prst="rect">
            <a:avLst/>
          </a:prstGeom>
          <a:noFill/>
        </p:spPr>
        <p:txBody>
          <a:bodyPr wrap="square" rtlCol="0">
            <a:spAutoFit/>
          </a:bodyPr>
          <a:lstStyle/>
          <a:p>
            <a:pPr algn="just"/>
            <a:r>
              <a:rPr lang="en-US" sz="2400" b="0" spc="10" dirty="0">
                <a:latin typeface="Times New Roman" panose="02020603050405020304" pitchFamily="18" charset="0"/>
                <a:cs typeface="Times New Roman" panose="02020603050405020304" pitchFamily="18" charset="0"/>
              </a:rPr>
              <a:t>In the vast catalog of Netflix shows, accurately categorizing each show into its respective genre is essential for enhancing user experience, content recommendation systems, and content organization. However, manually labeling each show with its genre is time-consuming and impractical, especially considering the ever-growing library of Netflix originals and licensed content. To address this challenge, the project aims to develop and deploy machine learning models capable of automatically classifying Netflix shows into predefined genres based on their titles and additional metadata.</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1938992"/>
          </a:xfrm>
          <a:prstGeom prst="rect">
            <a:avLst/>
          </a:prstGeom>
          <a:noFill/>
        </p:spPr>
        <p:txBody>
          <a:bodyPr wrap="square" rtlCol="0">
            <a:spAutoFit/>
          </a:bodyPr>
          <a:lstStyle/>
          <a:p>
            <a:pPr algn="just"/>
            <a:r>
              <a:rPr lang="en-US" sz="2400" b="0" spc="-20" dirty="0">
                <a:latin typeface="Times New Roman" panose="02020603050405020304" pitchFamily="18" charset="0"/>
                <a:cs typeface="Times New Roman" panose="02020603050405020304" pitchFamily="18" charset="0"/>
              </a:rPr>
              <a:t>This project involves the development and application of three distinct machine learning models - Artificial Neural Network (ANN), Convolutional Neural Network (CNN), and Recurrent Neural Network (RNN) - for predictive tasks using a specific dataset related to Netflix TV shows.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567167"/>
            <a:ext cx="7239000" cy="2308324"/>
          </a:xfrm>
          <a:prstGeom prst="rect">
            <a:avLst/>
          </a:prstGeom>
          <a:noFill/>
        </p:spPr>
        <p:txBody>
          <a:bodyPr wrap="square" rtlCol="0">
            <a:spAutoFit/>
          </a:bodyPr>
          <a:lstStyle/>
          <a:p>
            <a:pPr algn="just"/>
            <a:r>
              <a:rPr lang="en-US" sz="2400" b="0" spc="5" dirty="0">
                <a:latin typeface="Times New Roman" panose="02020603050405020304" pitchFamily="18" charset="0"/>
                <a:cs typeface="Times New Roman" panose="02020603050405020304" pitchFamily="18" charset="0"/>
              </a:rPr>
              <a:t>The end users of this project include media professionals seeking insights into audience preferences, streaming platforms aiming to enhance user engagement, telecommunications companies interested in predicting customer churn, and marketing professionals implementing targeted retention strategies.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507831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solution utilizes advanced machine learning models, including ANN, CNN, and RNN, to analyze data from the Netflix dataset, offering accurate predictions on viewer preferences and engagement trends. By providing actionable insights, our solution empowers stakeholders to make informed decisions, optimize content offerings, increase user satisfaction, and maximize revenue potential.</a:t>
            </a:r>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3416320"/>
          </a:xfrm>
          <a:prstGeom prst="rect">
            <a:avLst/>
          </a:prstGeom>
          <a:noFill/>
        </p:spPr>
        <p:txBody>
          <a:bodyPr wrap="square" rtlCol="0">
            <a:spAutoFit/>
          </a:bodyPr>
          <a:lstStyle/>
          <a:p>
            <a:pPr algn="just"/>
            <a:r>
              <a:rPr lang="en-US" sz="2400" dirty="0"/>
              <a:t>Our solution stands out with its robust integration of cutting-edge machine learning algorithms, enabling comprehensive analysis of Netflix data for precise predictions and trend identification. By harnessing the power of ANN, CNN, and RNN models, we deliver unparalleled accuracy and depth of insights, empowering stakeholders to stay ahead in the dynamic streaming industry landscape.</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r>
              <a:rPr lang="en-US" sz="2400" dirty="0"/>
              <a:t>Our modeling approach involves the deployment of three sophisticated neural network architectures: Artificial Neural Network (ANN), Convolutional Neural Network (CNN), and Recurrent Neural Network (RNN). Each model is tailored to exploit the unique characteristics of Netflix data, optimizing predictive performance and uncovering intricate patterns. Through meticulous training and fine-tuning, we ensure that our models capture the nuanced relationships within the dataset, enabling precise predictions and actionable insights.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536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Times New Roman</vt:lpstr>
      <vt:lpstr>Trebuchet MS</vt:lpstr>
      <vt:lpstr>Office Theme</vt:lpstr>
      <vt:lpstr>VISHNU VARDHAN.S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VISHNU VARDHAN.S</cp:lastModifiedBy>
  <cp:revision>6</cp:revision>
  <dcterms:created xsi:type="dcterms:W3CDTF">2024-04-11T06:59:37Z</dcterms:created>
  <dcterms:modified xsi:type="dcterms:W3CDTF">2024-04-17T10:37:04Z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