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5" r:id="rId5"/>
    <p:sldId id="266" r:id="rId6"/>
    <p:sldId id="267" r:id="rId7"/>
    <p:sldId id="261" r:id="rId8"/>
    <p:sldId id="262" r:id="rId9"/>
    <p:sldId id="263" r:id="rId10"/>
    <p:sldId id="264" r:id="rId11"/>
    <p:sldId id="259" r:id="rId12"/>
    <p:sldId id="271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eesh tanneru" initials="Ht" lastIdx="1" clrIdx="0">
    <p:extLst>
      <p:ext uri="{19B8F6BF-5375-455C-9EA6-DF929625EA0E}">
        <p15:presenceInfo xmlns:p15="http://schemas.microsoft.com/office/powerpoint/2012/main" userId="df4ab84c6ca2a4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43C8-3E68-4190-B8DC-B45B46BD8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2B71B-8219-413B-B1F2-0B76CF21E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913A9-90CC-47F4-901D-45200D65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D038-4906-4D95-A132-A14D1074B0E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48E38-C6FE-46A5-8254-5CF5CB68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DAEC0-2F94-4C50-B6DF-FC7EC325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53EA-A8CD-4D6D-A3AC-540B0B79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3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80F5-73A9-4B98-A2EF-4F7DDF69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48A5C-2AF8-42D9-9B8A-262DCC905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33504-0859-40C1-99B0-7D66AFFC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D038-4906-4D95-A132-A14D1074B0E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C6FC-48A1-40D4-B349-3EE602E9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AB090-6BF3-45F2-B153-A9D7B417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53EA-A8CD-4D6D-A3AC-540B0B79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39CE5-9DD3-447C-80DD-607EBD68C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407CE-FEF5-4346-AE56-7DFACAA24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40842-098C-47BB-8199-A5254FC5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D038-4906-4D95-A132-A14D1074B0E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AB6AD-0281-40BC-8C63-022FD472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7546-CE8B-46AC-8427-B299FB99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53EA-A8CD-4D6D-A3AC-540B0B79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83E7-C65B-409F-9557-0FCB4B0F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9979-C15C-4B55-9649-C36A6B34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60C24-49AA-4FAD-B32A-96C4438E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D038-4906-4D95-A132-A14D1074B0E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7C1AB-EA64-4F02-B9C8-3DAE0E7E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919B-F5A6-48E1-B208-7171AB52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53EA-A8CD-4D6D-A3AC-540B0B79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9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7274-6446-4D5E-9999-6273EFC1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366A6-AC20-4FFC-97CF-917D49707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42F1-4847-41DA-9A92-58AC7A31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D038-4906-4D95-A132-A14D1074B0E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6B9C0-03F1-49DE-9088-C0E65BF6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C4929-EAA7-47D8-A7D5-819A5275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53EA-A8CD-4D6D-A3AC-540B0B79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3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8869-A9C2-4321-A7A0-2C3C6AB6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05A0-F04C-4DBC-B71E-DAA402B55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5FA38-70F1-401F-85D8-9E092403F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FC03C-38E0-4F6D-9809-8F03B477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D038-4906-4D95-A132-A14D1074B0E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7F094-40AF-4F45-9430-7844ACF2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BED1A-394F-4B60-B14E-9AE6E438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53EA-A8CD-4D6D-A3AC-540B0B79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2520-12E8-48F4-A11E-6CA190E0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33AC4-C581-4D93-9A8D-6DCA2FEE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D3F67-4CB0-42C4-A3E8-843085BEA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986E4-E7F8-4978-BD54-6C2F8AAAD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EDC1D-4CF7-4811-B9EC-83315E0F2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F0621-B60B-4886-B397-0FF9C8D7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D038-4906-4D95-A132-A14D1074B0E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BCB0E-621B-4223-B42B-723B1899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EAAFC-E814-4ED9-9750-E0B3D5BA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53EA-A8CD-4D6D-A3AC-540B0B79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6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F25E-C36D-403A-93F7-83015189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184C7-3145-420F-A564-2DD559D9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D038-4906-4D95-A132-A14D1074B0E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0E95D-5E5C-4991-9F8B-2E684DB9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F1A32-A56A-435E-AE58-9A5E406A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53EA-A8CD-4D6D-A3AC-540B0B79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4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9FC17-C10F-4BDA-B351-39087FEB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D038-4906-4D95-A132-A14D1074B0E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FD603-FB86-4BFD-8542-CD6651E0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E031A-3930-44CB-A855-BD243680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53EA-A8CD-4D6D-A3AC-540B0B79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2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B6D8-0C5A-4212-BC41-BE87F9E8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0607A-2BD6-4141-BC21-EA2CF25AA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A2F9D-0AE4-4227-870D-ED8B3B306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7722F-3DCF-4CC2-B4B6-62191F23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D038-4906-4D95-A132-A14D1074B0E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86F5E-628B-48D0-B685-4D86898D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713B7-B445-407E-8409-9FEB8878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53EA-A8CD-4D6D-A3AC-540B0B79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0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14AF-2C47-474A-B685-3D2A1856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E2768-2A6D-4FE3-AF73-E2067EB50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153F7-554E-47CC-B5E4-8534B05C5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B980E-8AEF-4B18-8EB8-96036687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D038-4906-4D95-A132-A14D1074B0E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E7C5-8F80-4635-B120-FC8CEE4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20496-0420-4717-ACC3-4006E0D3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53EA-A8CD-4D6D-A3AC-540B0B79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4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7D54C-57AE-454A-A052-649D488C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3AFB9-18EB-4B94-AD53-006B944C7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DD613-C2B5-4ECD-BB40-2D1D98FE3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D038-4906-4D95-A132-A14D1074B0E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E11AC-874E-4CC0-88B7-808BB2014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66F6-9B56-4471-8C6D-968060A2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353EA-A8CD-4D6D-A3AC-540B0B79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3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hnuvardhanmanne/Cloud_Computing" TargetMode="External"/><Relationship Id="rId2" Type="http://schemas.openxmlformats.org/officeDocument/2006/relationships/hyperlink" Target="https://trello.com/b/GGRdqDg3/epidemic-diseas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EB31-D437-41B1-9219-259E91EA5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Analysis on Epidemic Diseases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90575-B64B-429E-A66D-8936F96CD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7758" y="3804055"/>
            <a:ext cx="4150242" cy="21335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Team:</a:t>
            </a:r>
          </a:p>
          <a:p>
            <a:pPr algn="just"/>
            <a:r>
              <a:rPr lang="en-US" dirty="0"/>
              <a:t>Vishnu Vardhan Reddy Manne</a:t>
            </a:r>
          </a:p>
          <a:p>
            <a:pPr algn="just"/>
            <a:r>
              <a:rPr lang="en-US" dirty="0" err="1"/>
              <a:t>Vandith</a:t>
            </a:r>
            <a:r>
              <a:rPr lang="en-US" dirty="0"/>
              <a:t> </a:t>
            </a:r>
            <a:r>
              <a:rPr lang="en-US" dirty="0" err="1"/>
              <a:t>Thotla</a:t>
            </a:r>
            <a:r>
              <a:rPr lang="en-US" dirty="0"/>
              <a:t>    </a:t>
            </a:r>
          </a:p>
          <a:p>
            <a:pPr algn="just"/>
            <a:r>
              <a:rPr lang="en-US" dirty="0"/>
              <a:t>Sai Haneesh Tanneru</a:t>
            </a:r>
          </a:p>
          <a:p>
            <a:pPr algn="just"/>
            <a:r>
              <a:rPr lang="en-US" dirty="0"/>
              <a:t>Sai </a:t>
            </a:r>
            <a:r>
              <a:rPr lang="en-US" dirty="0" err="1"/>
              <a:t>Jaswanth</a:t>
            </a:r>
            <a:r>
              <a:rPr lang="en-US" dirty="0"/>
              <a:t> </a:t>
            </a:r>
            <a:r>
              <a:rPr lang="en-US" dirty="0" err="1"/>
              <a:t>Gattidi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4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B7B691B-18D1-4685-AB9B-8C254670674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7" t="42101" r="24069" b="13916"/>
          <a:stretch/>
        </p:blipFill>
        <p:spPr>
          <a:xfrm>
            <a:off x="1944687" y="2031520"/>
            <a:ext cx="8302625" cy="4305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9D8033-C91A-4D7B-B152-2C0C69CA406B}"/>
              </a:ext>
            </a:extLst>
          </p:cNvPr>
          <p:cNvSpPr txBox="1"/>
          <p:nvPr/>
        </p:nvSpPr>
        <p:spPr>
          <a:xfrm>
            <a:off x="838200" y="1414130"/>
            <a:ext cx="470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Ebola: Total death count</a:t>
            </a:r>
          </a:p>
        </p:txBody>
      </p:sp>
    </p:spTree>
    <p:extLst>
      <p:ext uri="{BB962C8B-B14F-4D97-AF65-F5344CB8AC3E}">
        <p14:creationId xmlns:p14="http://schemas.microsoft.com/office/powerpoint/2010/main" val="307008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93FB-39A8-49F2-8517-5C14B689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 Do 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1508-44A8-4E26-8301-B3996060C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collect different data sets on other epidemic diseases like Swine Flu(H1N1), Middle East Respiratory Syndrome.</a:t>
            </a:r>
          </a:p>
          <a:p>
            <a:r>
              <a:rPr lang="en-US" dirty="0"/>
              <a:t>To compare and visualize all the selected epidemic diseases.</a:t>
            </a:r>
          </a:p>
          <a:p>
            <a:r>
              <a:rPr lang="en-US" dirty="0"/>
              <a:t>To add more parameters such as recovered cases and mortality rate.</a:t>
            </a:r>
          </a:p>
          <a:p>
            <a:r>
              <a:rPr lang="en-US" dirty="0"/>
              <a:t>To deploy in Google cloud/Azure cloud.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90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57B9-6B4D-4DA5-B6E1-E7248305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Board and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32C3-F109-461D-B451-46C22C765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Trello Board link: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https://trello.com/b/GGRdqDg3/epidemic-diseases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Board link: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https://github.com/vishnuvardhanmanne/Cloud_Computing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1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EA97-4114-4EF9-A441-943DCE21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488F3-EC6C-41EF-A6FD-1ED5397D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www.Kaggle.com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1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2040-1939-4978-A99E-14D816FB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                     </a:t>
            </a:r>
          </a:p>
          <a:p>
            <a:pPr marL="0" indent="0">
              <a:buNone/>
            </a:pPr>
            <a:r>
              <a:rPr lang="en-US" sz="8000" dirty="0"/>
              <a:t>         </a:t>
            </a:r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886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FD1C-F958-466D-893F-005C8FCA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8FB9-944E-42C8-9AC7-5043E19A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  <a:p>
            <a:r>
              <a:rPr lang="en-US" dirty="0"/>
              <a:t>Problems Tackled/Data Analyzed</a:t>
            </a:r>
          </a:p>
          <a:p>
            <a:r>
              <a:rPr lang="en-US" dirty="0"/>
              <a:t>Motivation/Background</a:t>
            </a:r>
          </a:p>
          <a:p>
            <a:r>
              <a:rPr lang="en-US" dirty="0"/>
              <a:t>Implementation Environment</a:t>
            </a:r>
          </a:p>
          <a:p>
            <a:r>
              <a:rPr lang="en-US" dirty="0"/>
              <a:t>Visualization Outputs</a:t>
            </a:r>
          </a:p>
          <a:p>
            <a:r>
              <a:rPr lang="en-US" dirty="0"/>
              <a:t>To Do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2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5560-2ED9-4A29-ABFC-A6F2C33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42D0A-EADE-48BE-B825-BDEC3FF6E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the data on epidemic diseases such as Covid-19 and Ebola.</a:t>
            </a:r>
          </a:p>
          <a:p>
            <a:r>
              <a:rPr lang="en-US" dirty="0"/>
              <a:t>Analysis includes parameters such as death count and confirmed cases.</a:t>
            </a:r>
          </a:p>
          <a:p>
            <a:r>
              <a:rPr lang="en-US" dirty="0"/>
              <a:t>Obtained the datasets from Kaggle.com.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9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35A3-DEDD-431A-B18B-4BA6B433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Tackled/ Data Analyzed: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C2442-7012-4D66-82BA-832EB8C36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Covid-19 we need to keep changing the data set as the data keeps updating.</a:t>
            </a:r>
          </a:p>
          <a:p>
            <a:r>
              <a:rPr lang="en-US" dirty="0"/>
              <a:t>Many obtained data sets for Covid-19 had data only till February 22.</a:t>
            </a:r>
          </a:p>
          <a:p>
            <a:r>
              <a:rPr lang="en-US" dirty="0"/>
              <a:t>The datasets we have chosen to do the analysis contains null values so we have to perform exploratory data analysis(EDA) on all the datasets.</a:t>
            </a:r>
          </a:p>
        </p:txBody>
      </p:sp>
    </p:spTree>
    <p:extLst>
      <p:ext uri="{BB962C8B-B14F-4D97-AF65-F5344CB8AC3E}">
        <p14:creationId xmlns:p14="http://schemas.microsoft.com/office/powerpoint/2010/main" val="262098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00CE-6CE1-4678-82E2-BBB7114A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Motivation/Background: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C966D-03CF-4973-8431-7F9C7ED0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analysis model can be used to predict and compare the past epidemic diseases with the current Covid-19 epidemic.</a:t>
            </a:r>
          </a:p>
          <a:p>
            <a:r>
              <a:rPr lang="en-US" dirty="0"/>
              <a:t>This will help us to identify  which countries are most effected by the epidemic diseases.</a:t>
            </a:r>
          </a:p>
          <a:p>
            <a:r>
              <a:rPr lang="en-US" dirty="0"/>
              <a:t>This data analysis will help the public to understand the recovery rate and mortality rate.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3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3EF4-BF14-487F-B4C1-F6DF753A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Environment: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2E06-1D77-4DA6-8F2D-7F4A95F86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/>
              <a:t>Google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4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A066-059C-485A-9BBB-5467A7B2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149"/>
          </a:xfrm>
        </p:spPr>
        <p:txBody>
          <a:bodyPr/>
          <a:lstStyle/>
          <a:p>
            <a:r>
              <a:rPr lang="en-US" b="1" dirty="0"/>
              <a:t>Visualization Outputs/Accomplishments: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31C84-D37C-4A68-9945-B982A27AD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0" t="51141" r="23518" b="6830"/>
          <a:stretch/>
        </p:blipFill>
        <p:spPr>
          <a:xfrm>
            <a:off x="2034363" y="2030819"/>
            <a:ext cx="8123274" cy="4061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41D04F-187D-433B-A3F6-2B4E331238D9}"/>
              </a:ext>
            </a:extLst>
          </p:cNvPr>
          <p:cNvSpPr txBox="1"/>
          <p:nvPr/>
        </p:nvSpPr>
        <p:spPr>
          <a:xfrm>
            <a:off x="978195" y="1563097"/>
            <a:ext cx="501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COVID-19: Total reported Cases</a:t>
            </a:r>
          </a:p>
        </p:txBody>
      </p:sp>
    </p:spTree>
    <p:extLst>
      <p:ext uri="{BB962C8B-B14F-4D97-AF65-F5344CB8AC3E}">
        <p14:creationId xmlns:p14="http://schemas.microsoft.com/office/powerpoint/2010/main" val="229632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6F1D748-E7BE-4DEE-B88E-E79E363B2CB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2" t="39414" r="23107" b="16359"/>
          <a:stretch/>
        </p:blipFill>
        <p:spPr>
          <a:xfrm>
            <a:off x="1946275" y="1988178"/>
            <a:ext cx="8299450" cy="4316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7DF016-37BA-4F65-9303-CD0F262F84EA}"/>
              </a:ext>
            </a:extLst>
          </p:cNvPr>
          <p:cNvSpPr txBox="1"/>
          <p:nvPr/>
        </p:nvSpPr>
        <p:spPr>
          <a:xfrm>
            <a:off x="838200" y="1456660"/>
            <a:ext cx="563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Ebola: Total reported Cases</a:t>
            </a:r>
          </a:p>
        </p:txBody>
      </p:sp>
    </p:spTree>
    <p:extLst>
      <p:ext uri="{BB962C8B-B14F-4D97-AF65-F5344CB8AC3E}">
        <p14:creationId xmlns:p14="http://schemas.microsoft.com/office/powerpoint/2010/main" val="396144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FCC5F12-ED38-4A57-AADD-6D5273247A5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0" t="42834" r="23931" b="13182"/>
          <a:stretch/>
        </p:blipFill>
        <p:spPr>
          <a:xfrm>
            <a:off x="1809750" y="1850767"/>
            <a:ext cx="8572500" cy="44719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057816-6847-4F4F-AE89-816C246BF9CD}"/>
              </a:ext>
            </a:extLst>
          </p:cNvPr>
          <p:cNvSpPr txBox="1"/>
          <p:nvPr/>
        </p:nvSpPr>
        <p:spPr>
          <a:xfrm>
            <a:off x="839972" y="1350335"/>
            <a:ext cx="511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COVID-19: Total death count</a:t>
            </a:r>
          </a:p>
        </p:txBody>
      </p:sp>
    </p:spTree>
    <p:extLst>
      <p:ext uri="{BB962C8B-B14F-4D97-AF65-F5344CB8AC3E}">
        <p14:creationId xmlns:p14="http://schemas.microsoft.com/office/powerpoint/2010/main" val="222489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328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 Analysis on Epidemic Diseases</vt:lpstr>
      <vt:lpstr>Table of Contents</vt:lpstr>
      <vt:lpstr>Project Introduction:</vt:lpstr>
      <vt:lpstr>Problem Tackled/ Data Analyzed:</vt:lpstr>
      <vt:lpstr>Motivation/Background:</vt:lpstr>
      <vt:lpstr>Implementation Environment:</vt:lpstr>
      <vt:lpstr>Visualization Outputs/Accomplishments:</vt:lpstr>
      <vt:lpstr>PowerPoint Presentation</vt:lpstr>
      <vt:lpstr>PowerPoint Presentation</vt:lpstr>
      <vt:lpstr>PowerPoint Presentation</vt:lpstr>
      <vt:lpstr>To Do List:</vt:lpstr>
      <vt:lpstr>Trello Board and Github: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of Epidemic Diseases</dc:title>
  <dc:creator>Haneesh tanneru</dc:creator>
  <cp:lastModifiedBy>vishnu vardhan reddy manne</cp:lastModifiedBy>
  <cp:revision>24</cp:revision>
  <dcterms:created xsi:type="dcterms:W3CDTF">2020-03-19T04:59:27Z</dcterms:created>
  <dcterms:modified xsi:type="dcterms:W3CDTF">2020-03-20T04:49:56Z</dcterms:modified>
</cp:coreProperties>
</file>