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80" d="100"/>
          <a:sy n="80" d="100"/>
        </p:scale>
        <p:origin x="739" y="1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ga nandan" userId="6939844d77b0db1e" providerId="LiveId" clId="{E49D63CF-B18E-48A0-A2CF-00A733D34326}"/>
    <pc:docChg chg="modSld">
      <pc:chgData name="yoga nandan" userId="6939844d77b0db1e" providerId="LiveId" clId="{E49D63CF-B18E-48A0-A2CF-00A733D34326}" dt="2022-08-16T11:30:26.769" v="31" actId="20577"/>
      <pc:docMkLst>
        <pc:docMk/>
      </pc:docMkLst>
      <pc:sldChg chg="modSp mod">
        <pc:chgData name="yoga nandan" userId="6939844d77b0db1e" providerId="LiveId" clId="{E49D63CF-B18E-48A0-A2CF-00A733D34326}" dt="2022-08-16T11:30:26.769" v="31" actId="20577"/>
        <pc:sldMkLst>
          <pc:docMk/>
          <pc:sldMk cId="0" sldId="1989"/>
        </pc:sldMkLst>
        <pc:spChg chg="mod">
          <ac:chgData name="yoga nandan" userId="6939844d77b0db1e" providerId="LiveId" clId="{E49D63CF-B18E-48A0-A2CF-00A733D34326}" dt="2022-08-16T11:30:26.769" v="31" actId="20577"/>
          <ac:spMkLst>
            <pc:docMk/>
            <pc:sldMk cId="0" sldId="1989"/>
            <ac:spMk id="7170"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11/10/2022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11/10/2022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12700" imgH="12700" progId="">
                  <p:embed/>
                </p:oleObj>
              </mc:Choice>
              <mc:Fallback>
                <p:oleObj name="think-cell Slide" r:id="rId5" imgW="12700" imgH="1270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12700" imgH="12700" progId="">
                  <p:embed/>
                </p:oleObj>
              </mc:Choice>
              <mc:Fallback>
                <p:oleObj name="think-cell Slide" r:id="rId8" imgW="12700" imgH="1270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12700" imgH="12700" progId="">
                  <p:embed/>
                </p:oleObj>
              </mc:Choice>
              <mc:Fallback>
                <p:oleObj name="think-cell Slide" r:id="rId4" imgW="12700" imgH="1270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12700" imgH="12700" progId="">
                  <p:embed/>
                </p:oleObj>
              </mc:Choice>
              <mc:Fallback>
                <p:oleObj name="think-cell Slide" r:id="rId3" imgW="12700" imgH="1270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10/11/2022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12700" imgH="12700" progId="">
                  <p:embed/>
                </p:oleObj>
              </mc:Choice>
              <mc:Fallback>
                <p:oleObj name="think-cell Slide" r:id="rId24" imgW="12700" imgH="1270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12700" imgH="12700" progId="TCLayout.ActiveDocument.1">
                  <p:embed/>
                </p:oleObj>
              </mc:Choice>
              <mc:Fallback>
                <p:oleObj name="think-cell Slide" r:id="rId13" imgW="12700" imgH="1270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hyperlink" Target="https://youtu.be/WdKS-AwyFHg" TargetMode="External"/><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github.com/abhishek311017" TargetMode="External"/><Relationship Id="rId5" Type="http://schemas.openxmlformats.org/officeDocument/2006/relationships/hyperlink" Target="https://www.loom.com/share/e157f86431af48cb90cdb0c482e7f084" TargetMode="External"/><Relationship Id="rId4" Type="http://schemas.openxmlformats.org/officeDocument/2006/relationships/hyperlink" Target="https://github.com/vishnuvardhanreddy1707/railwaysyste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2261801714"/>
              </p:ext>
            </p:extLst>
          </p:nvPr>
        </p:nvGraphicFramePr>
        <p:xfrm>
          <a:off x="9296400" y="1978183"/>
          <a:ext cx="2971800" cy="4422615"/>
        </p:xfrm>
        <a:graphic>
          <a:graphicData uri="http://schemas.openxmlformats.org/drawingml/2006/table">
            <a:tbl>
              <a:tblPr firstRow="1" bandRow="1">
                <a:tableStyleId>{0E3FDE45-AF77-4B5C-9715-49D594BDF05E}</a:tableStyleId>
              </a:tblPr>
              <a:tblGrid>
                <a:gridCol w="1350987">
                  <a:extLst>
                    <a:ext uri="{9D8B030D-6E8A-4147-A177-3AD203B41FA5}">
                      <a16:colId xmlns:a16="http://schemas.microsoft.com/office/drawing/2014/main" val="20000"/>
                    </a:ext>
                  </a:extLst>
                </a:gridCol>
                <a:gridCol w="1620813">
                  <a:extLst>
                    <a:ext uri="{9D8B030D-6E8A-4147-A177-3AD203B41FA5}">
                      <a16:colId xmlns:a16="http://schemas.microsoft.com/office/drawing/2014/main" val="20001"/>
                    </a:ext>
                  </a:extLst>
                </a:gridCol>
              </a:tblGrid>
              <a:tr h="1306324">
                <a:tc>
                  <a:txBody>
                    <a:bodyPr/>
                    <a:lstStyle/>
                    <a:p>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Basics, OOPS, Exception Handling ,Arrays ,Collection and Generics,</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Delegates and Events, File Io and Serialization.</a:t>
                      </a:r>
                    </a:p>
                  </a:txBody>
                  <a:tcPr/>
                </a:tc>
                <a:extLst>
                  <a:ext uri="{0D108BD9-81ED-4DB2-BD59-A6C34878D82A}">
                    <a16:rowId xmlns:a16="http://schemas.microsoft.com/office/drawing/2014/main" val="10000"/>
                  </a:ext>
                </a:extLst>
              </a:tr>
              <a:tr h="786942">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ADO.NET,ASP.NET with MVC5 and WEB </a:t>
                      </a:r>
                      <a:r>
                        <a:rPr kumimoji="0" lang="en-US" sz="11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API,Entity</a:t>
                      </a: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Framework</a:t>
                      </a:r>
                    </a:p>
                  </a:txBody>
                  <a:tcPr/>
                </a:tc>
                <a:extLst>
                  <a:ext uri="{0D108BD9-81ED-4DB2-BD59-A6C34878D82A}">
                    <a16:rowId xmlns:a16="http://schemas.microsoft.com/office/drawing/2014/main" val="236619847"/>
                  </a:ext>
                </a:extLst>
              </a:tr>
              <a:tr h="267560">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Basics Architecture</a:t>
                      </a:r>
                    </a:p>
                  </a:txBody>
                  <a:tcPr/>
                </a:tc>
                <a:extLst>
                  <a:ext uri="{0D108BD9-81ED-4DB2-BD59-A6C34878D82A}">
                    <a16:rowId xmlns:a16="http://schemas.microsoft.com/office/drawing/2014/main" val="2362141945"/>
                  </a:ext>
                </a:extLst>
              </a:tr>
              <a:tr h="26756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a:t>
                      </a:r>
                    </a:p>
                  </a:txBody>
                  <a:tcPr/>
                </a:tc>
                <a:extLst>
                  <a:ext uri="{0D108BD9-81ED-4DB2-BD59-A6C34878D82A}">
                    <a16:rowId xmlns:a16="http://schemas.microsoft.com/office/drawing/2014/main" val="10001"/>
                  </a:ext>
                </a:extLst>
              </a:tr>
              <a:tr h="393471">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100" u="none" strike="noStrike" kern="1200" cap="none" spc="0" normalizeH="0" baseline="0" noProof="0" dirty="0">
                          <a:ln>
                            <a:noFill/>
                          </a:ln>
                          <a:effectLst/>
                          <a:uLnTx/>
                          <a:uFillTx/>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GIT</a:t>
                      </a:r>
                    </a:p>
                  </a:txBody>
                  <a:tcPr/>
                </a:tc>
                <a:extLst>
                  <a:ext uri="{0D108BD9-81ED-4DB2-BD59-A6C34878D82A}">
                    <a16:rowId xmlns:a16="http://schemas.microsoft.com/office/drawing/2014/main" val="10002"/>
                  </a:ext>
                </a:extLst>
              </a:tr>
              <a:tr h="440688">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HTML5 ,CSS &amp; Angular</a:t>
                      </a:r>
                    </a:p>
                  </a:txBody>
                  <a:tcPr/>
                </a:tc>
                <a:extLst>
                  <a:ext uri="{0D108BD9-81ED-4DB2-BD59-A6C34878D82A}">
                    <a16:rowId xmlns:a16="http://schemas.microsoft.com/office/drawing/2014/main" val="10003"/>
                  </a:ext>
                </a:extLst>
              </a:tr>
              <a:tr h="960070">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Skills, Team Management, UI Designing</a:t>
                      </a:r>
                    </a:p>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(Sketching).</a:t>
                      </a:r>
                    </a:p>
                  </a:txBody>
                  <a:tcPr/>
                </a:tc>
                <a:extLst>
                  <a:ext uri="{0D108BD9-81ED-4DB2-BD59-A6C34878D82A}">
                    <a16:rowId xmlns:a16="http://schemas.microsoft.com/office/drawing/2014/main" val="10004"/>
                  </a:ext>
                </a:extLst>
              </a:tr>
            </a:tbl>
          </a:graphicData>
        </a:graphic>
      </p:graphicFrame>
      <p:sp>
        <p:nvSpPr>
          <p:cNvPr id="7170" name="Text Placeholder 18"/>
          <p:cNvSpPr>
            <a:spLocks noGrp="1"/>
          </p:cNvSpPr>
          <p:nvPr>
            <p:ph type="body" sz="quarter" idx="36"/>
          </p:nvPr>
        </p:nvSpPr>
        <p:spPr>
          <a:xfrm>
            <a:off x="4837113" y="2816526"/>
            <a:ext cx="4008437" cy="3880452"/>
          </a:xfrm>
        </p:spPr>
        <p:txBody>
          <a:bodyPr vert="horz" lIns="0" tIns="0" rIns="0" bIns="0" rtlCol="0" anchor="t">
            <a:noAutofit/>
          </a:bodyPr>
          <a:lstStyle/>
          <a:p>
            <a:pPr>
              <a:lnSpc>
                <a:spcPct val="114000"/>
              </a:lnSpc>
            </a:pPr>
            <a:r>
              <a:rPr lang="en-IN" altLang="nl-NL" sz="1200" b="1" dirty="0"/>
              <a:t>Online Railway Reservation System  </a:t>
            </a:r>
          </a:p>
          <a:p>
            <a:pPr eaLnBrk="1" hangingPunct="1">
              <a:lnSpc>
                <a:spcPct val="114000"/>
              </a:lnSpc>
            </a:pPr>
            <a:r>
              <a:rPr lang="en-IN" altLang="nl-NL" sz="1200" dirty="0"/>
              <a:t>	Completed case study on Online Railway Reservation System where the users can be able to register and reserve , cancel and get the tickets sent to mail and be downloaded in pdf format where as admins can be able to add the trains, add the seats , update, delete and can view booking history of the users and the users can able to report or view the train status.</a:t>
            </a:r>
          </a:p>
          <a:p>
            <a:pPr indent="228600" algn="just">
              <a:lnSpc>
                <a:spcPct val="100000"/>
              </a:lnSpc>
            </a:pPr>
            <a:r>
              <a:rPr lang="en-US" dirty="0">
                <a:solidFill>
                  <a:srgbClr val="242424"/>
                </a:solidFill>
                <a:latin typeface="Times New Roman"/>
                <a:cs typeface="Times New Roman"/>
              </a:rPr>
              <a:t>Technologies used:</a:t>
            </a:r>
            <a:endParaRPr lang="en-IN" dirty="0">
              <a:ea typeface="+mj-lt"/>
              <a:cs typeface="+mj-lt"/>
            </a:endParaRPr>
          </a:p>
          <a:p>
            <a:pPr marL="171450" indent="-171450" algn="just">
              <a:lnSpc>
                <a:spcPct val="100000"/>
              </a:lnSpc>
              <a:buFont typeface="Arial,Sans-Serif"/>
              <a:buChar char="•"/>
            </a:pPr>
            <a:r>
              <a:rPr lang="en-US" dirty="0">
                <a:solidFill>
                  <a:srgbClr val="242424"/>
                </a:solidFill>
                <a:latin typeface="Times New Roman"/>
                <a:cs typeface="Times New Roman"/>
              </a:rPr>
              <a:t> </a:t>
            </a:r>
            <a:r>
              <a:rPr lang="en-US" b="1" dirty="0">
                <a:solidFill>
                  <a:srgbClr val="242424"/>
                </a:solidFill>
                <a:latin typeface="Times New Roman"/>
                <a:cs typeface="Times New Roman"/>
              </a:rPr>
              <a:t>ANGULAR </a:t>
            </a:r>
            <a:endParaRPr lang="en-US" dirty="0">
              <a:ea typeface="+mj-lt"/>
              <a:cs typeface="+mj-lt"/>
            </a:endParaRPr>
          </a:p>
          <a:p>
            <a:pPr marL="171450" indent="-171450" algn="just">
              <a:lnSpc>
                <a:spcPct val="100000"/>
              </a:lnSpc>
              <a:buFont typeface="Arial,Sans-Serif"/>
              <a:buChar char="•"/>
            </a:pPr>
            <a:r>
              <a:rPr lang="en-US" b="1" dirty="0">
                <a:solidFill>
                  <a:srgbClr val="242424"/>
                </a:solidFill>
                <a:latin typeface="Times New Roman"/>
                <a:cs typeface="Times New Roman"/>
              </a:rPr>
              <a:t>ASP.NET CORE </a:t>
            </a:r>
            <a:endParaRPr lang="en-US" dirty="0">
              <a:ea typeface="+mj-lt"/>
              <a:cs typeface="+mj-lt"/>
            </a:endParaRPr>
          </a:p>
          <a:p>
            <a:pPr marL="171450" indent="-171450" algn="just">
              <a:lnSpc>
                <a:spcPct val="100000"/>
              </a:lnSpc>
              <a:buFont typeface="Arial,Sans-Serif"/>
              <a:buChar char="•"/>
            </a:pPr>
            <a:r>
              <a:rPr lang="en-US" b="1" dirty="0">
                <a:solidFill>
                  <a:srgbClr val="242424"/>
                </a:solidFill>
                <a:latin typeface="Times New Roman"/>
                <a:cs typeface="Times New Roman"/>
              </a:rPr>
              <a:t>Microsoft SQL Server</a:t>
            </a:r>
            <a:endParaRPr lang="en-US" dirty="0">
              <a:ea typeface="+mj-lt"/>
              <a:cs typeface="+mj-lt"/>
            </a:endParaRPr>
          </a:p>
          <a:p>
            <a:pPr indent="228600" algn="just">
              <a:lnSpc>
                <a:spcPct val="100000"/>
              </a:lnSpc>
            </a:pPr>
            <a:r>
              <a:rPr lang="en-US" b="1" dirty="0">
                <a:solidFill>
                  <a:srgbClr val="242424"/>
                </a:solidFill>
                <a:latin typeface="Times New Roman"/>
                <a:cs typeface="Times New Roman"/>
              </a:rPr>
              <a:t>Video Link : </a:t>
            </a:r>
            <a:r>
              <a:rPr lang="en-US" b="1" dirty="0">
                <a:solidFill>
                  <a:srgbClr val="242424"/>
                </a:solidFill>
                <a:latin typeface="Times New Roman"/>
                <a:cs typeface="Times New Roman"/>
                <a:hlinkClick r:id="rId3"/>
              </a:rPr>
              <a:t>Click</a:t>
            </a:r>
            <a:endParaRPr lang="en-US" b="1" dirty="0">
              <a:solidFill>
                <a:srgbClr val="242424"/>
              </a:solidFill>
              <a:latin typeface="Times New Roman"/>
              <a:cs typeface="Times New Roman"/>
            </a:endParaRPr>
          </a:p>
          <a:p>
            <a:pPr indent="228600" algn="just">
              <a:lnSpc>
                <a:spcPct val="100000"/>
              </a:lnSpc>
            </a:pPr>
            <a:r>
              <a:rPr lang="en-IN" dirty="0">
                <a:latin typeface="Verdana"/>
                <a:ea typeface="Verdana"/>
                <a:cs typeface="Times New Roman"/>
                <a:hlinkClick r:id="rId4"/>
              </a:rPr>
              <a:t>           GitHub Link </a:t>
            </a:r>
            <a:r>
              <a:rPr lang="en-IN" dirty="0">
                <a:latin typeface="Verdana"/>
                <a:ea typeface="Verdana"/>
                <a:cs typeface="Times New Roman"/>
              </a:rPr>
              <a:t> </a:t>
            </a:r>
            <a:endParaRPr lang="en-US" dirty="0"/>
          </a:p>
          <a:p>
            <a:pPr indent="228600" algn="just">
              <a:lnSpc>
                <a:spcPct val="100000"/>
              </a:lnSpc>
            </a:pPr>
            <a:endParaRPr lang="en-US" dirty="0">
              <a:ea typeface="+mj-lt"/>
              <a:cs typeface="+mj-lt"/>
              <a:hlinkClick r:id="rId5"/>
            </a:endParaRPr>
          </a:p>
          <a:p>
            <a:pPr indent="228600" algn="just">
              <a:lnSpc>
                <a:spcPct val="100000"/>
              </a:lnSpc>
            </a:pPr>
            <a:endParaRPr lang="en-US" b="1" dirty="0">
              <a:solidFill>
                <a:srgbClr val="242424"/>
              </a:solidFill>
              <a:latin typeface="Times New Roman"/>
              <a:ea typeface="+mj-lt"/>
              <a:cs typeface="Times New Roman"/>
            </a:endParaRPr>
          </a:p>
          <a:p>
            <a:pPr>
              <a:lnSpc>
                <a:spcPct val="113999"/>
              </a:lnSpc>
            </a:pPr>
            <a:endParaRPr lang="en-IN" dirty="0">
              <a:solidFill>
                <a:srgbClr val="000000"/>
              </a:solidFill>
              <a:latin typeface="Verdana"/>
              <a:ea typeface="Verdana"/>
              <a:cs typeface="Times New Roman"/>
            </a:endParaRPr>
          </a:p>
          <a:p>
            <a:pPr>
              <a:lnSpc>
                <a:spcPct val="113999"/>
              </a:lnSpc>
            </a:pPr>
            <a:endParaRPr lang="en-IN" altLang="nl-NL" b="1" dirty="0">
              <a:ea typeface="Verdana"/>
            </a:endParaRPr>
          </a:p>
          <a:p>
            <a:pPr>
              <a:lnSpc>
                <a:spcPct val="114000"/>
              </a:lnSpc>
            </a:pPr>
            <a:r>
              <a:rPr lang="en-IN" altLang="nl-NL" b="1" dirty="0"/>
              <a:t> </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r>
              <a:rPr lang="en-IN" altLang="en-US" dirty="0"/>
              <a:t>https://github.com/sdsameer07</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Mumbai</a:t>
            </a:r>
          </a:p>
          <a:p>
            <a:pPr eaLnBrk="1" hangingPunct="1"/>
            <a:endParaRPr lang="nl-NL" altLang="nl-NL" dirty="0"/>
          </a:p>
        </p:txBody>
      </p:sp>
      <p:sp>
        <p:nvSpPr>
          <p:cNvPr id="7173" name="Text Placeholder 24"/>
          <p:cNvSpPr>
            <a:spLocks noGrp="1"/>
          </p:cNvSpPr>
          <p:nvPr>
            <p:ph type="body" sz="quarter" idx="47"/>
          </p:nvPr>
        </p:nvSpPr>
        <p:spPr>
          <a:xfrm>
            <a:off x="3276600" y="1585723"/>
            <a:ext cx="5029200" cy="203200"/>
          </a:xfrm>
        </p:spPr>
        <p:txBody>
          <a:bodyPr vert="horz" lIns="0" tIns="0" rIns="0" bIns="0" rtlCol="0" anchor="t">
            <a:noAutofit/>
          </a:bodyPr>
          <a:lstStyle/>
          <a:p>
            <a:pPr eaLnBrk="1" hangingPunct="1"/>
            <a:r>
              <a:rPr lang="nl-NL" altLang="nl-NL" dirty="0"/>
              <a:t>maddali-vishnuvarhhan.reddy@capgemini.com</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+91 8247684176</a:t>
            </a:r>
            <a:endParaRPr lang="en-US" altLang="nl-NL" dirty="0"/>
          </a:p>
        </p:txBody>
      </p:sp>
      <p:sp>
        <p:nvSpPr>
          <p:cNvPr id="7175" name="Text Placeholder 26"/>
          <p:cNvSpPr>
            <a:spLocks noGrp="1"/>
          </p:cNvSpPr>
          <p:nvPr>
            <p:ph type="body" sz="quarter" idx="50"/>
          </p:nvPr>
        </p:nvSpPr>
        <p:spPr>
          <a:xfrm>
            <a:off x="518736" y="2773544"/>
            <a:ext cx="3978346" cy="3894772"/>
          </a:xfrm>
        </p:spPr>
        <p:txBody>
          <a:bodyPr/>
          <a:lstStyle/>
          <a:p>
            <a:r>
              <a:rPr lang="en-US" altLang="en-US" sz="1100" b="1" dirty="0"/>
              <a:t>.NET Core Full Stack Developer</a:t>
            </a:r>
          </a:p>
          <a:p>
            <a:pPr marL="171450" indent="-171450">
              <a:buFont typeface="Arial" panose="020B0604020202020204" pitchFamily="34" charset="0"/>
              <a:buChar char="•"/>
            </a:pPr>
            <a:r>
              <a:rPr lang="en-US" dirty="0"/>
              <a:t>Understanding of </a:t>
            </a:r>
            <a:r>
              <a:rPr lang="en-US" b="1" dirty="0"/>
              <a:t>RDMS</a:t>
            </a:r>
            <a:r>
              <a:rPr lang="en-US" dirty="0"/>
              <a:t> concepts using </a:t>
            </a:r>
            <a:r>
              <a:rPr lang="en-US" b="1" dirty="0" err="1"/>
              <a:t>Ms</a:t>
            </a:r>
            <a:r>
              <a:rPr lang="en-US" dirty="0"/>
              <a:t> </a:t>
            </a:r>
            <a:r>
              <a:rPr lang="en-US" b="1" dirty="0"/>
              <a:t>SQL Server.</a:t>
            </a:r>
          </a:p>
          <a:p>
            <a:pPr marL="171450" indent="-171450">
              <a:buFont typeface="Arial" panose="020B0604020202020204" pitchFamily="34" charset="0"/>
              <a:buChar char="•"/>
            </a:pPr>
            <a:r>
              <a:rPr lang="en-US" dirty="0"/>
              <a:t>Practical understanding of </a:t>
            </a:r>
            <a:r>
              <a:rPr lang="en-US" b="1" dirty="0"/>
              <a:t>C# </a:t>
            </a:r>
            <a:r>
              <a:rPr lang="en-US" dirty="0"/>
              <a:t>and </a:t>
            </a:r>
            <a:r>
              <a:rPr lang="en-US" b="1" dirty="0"/>
              <a:t>SQL</a:t>
            </a:r>
            <a:r>
              <a:rPr lang="en-US" dirty="0"/>
              <a:t> concepts using </a:t>
            </a:r>
            <a:r>
              <a:rPr lang="en-US" b="1" dirty="0"/>
              <a:t>Visual Studio </a:t>
            </a:r>
            <a:r>
              <a:rPr lang="en-US" dirty="0"/>
              <a:t>and </a:t>
            </a:r>
            <a:r>
              <a:rPr lang="en-US" b="1" dirty="0"/>
              <a:t>SQL Server.</a:t>
            </a:r>
          </a:p>
          <a:p>
            <a:pPr marL="171450" indent="-171450">
              <a:buFont typeface="Arial" panose="020B0604020202020204" pitchFamily="34" charset="0"/>
              <a:buChar char="•"/>
            </a:pPr>
            <a:r>
              <a:rPr lang="en-US" altLang="en-US" dirty="0">
                <a:sym typeface="+mn-ea"/>
              </a:rPr>
              <a:t>Hands on experience in developing applications using </a:t>
            </a:r>
            <a:r>
              <a:rPr lang="en-US" altLang="en-US" b="1" dirty="0">
                <a:sym typeface="+mn-ea"/>
              </a:rPr>
              <a:t>.NET Framework</a:t>
            </a:r>
            <a:r>
              <a:rPr lang="en-US" altLang="en-US" dirty="0">
                <a:sym typeface="+mn-ea"/>
              </a:rPr>
              <a:t>, </a:t>
            </a:r>
            <a:r>
              <a:rPr lang="en-US" altLang="en-US" b="1" dirty="0">
                <a:sym typeface="+mn-ea"/>
              </a:rPr>
              <a:t>ADO.NET Core, </a:t>
            </a:r>
            <a:r>
              <a:rPr lang="en-US" altLang="en-US" b="1" dirty="0" err="1">
                <a:sym typeface="+mn-ea"/>
              </a:rPr>
              <a:t>Asp.Net</a:t>
            </a:r>
            <a:r>
              <a:rPr lang="en-US" altLang="en-US" b="1" dirty="0">
                <a:sym typeface="+mn-ea"/>
              </a:rPr>
              <a:t> Core.</a:t>
            </a:r>
            <a:endParaRPr lang="en-US" altLang="en-US" dirty="0"/>
          </a:p>
          <a:p>
            <a:pPr marL="171450" indent="-171450">
              <a:buFont typeface="Arial" panose="020B0604020202020204" pitchFamily="34" charset="0"/>
              <a:buChar char="•"/>
            </a:pPr>
            <a:r>
              <a:rPr lang="en-US" dirty="0">
                <a:sym typeface="+mn-ea"/>
              </a:rPr>
              <a:t>Understanding of </a:t>
            </a:r>
            <a:r>
              <a:rPr lang="en-US" b="1" dirty="0">
                <a:sym typeface="+mn-ea"/>
              </a:rPr>
              <a:t>HTML5</a:t>
            </a:r>
            <a:r>
              <a:rPr lang="en-US" dirty="0">
                <a:sym typeface="+mn-ea"/>
              </a:rPr>
              <a:t> , </a:t>
            </a:r>
            <a:r>
              <a:rPr lang="en-US" b="1" dirty="0">
                <a:sym typeface="+mn-ea"/>
              </a:rPr>
              <a:t>CSS </a:t>
            </a:r>
            <a:r>
              <a:rPr lang="en-US" dirty="0">
                <a:sym typeface="+mn-ea"/>
              </a:rPr>
              <a:t>and</a:t>
            </a:r>
            <a:r>
              <a:rPr lang="en-US" b="1" dirty="0">
                <a:sym typeface="+mn-ea"/>
              </a:rPr>
              <a:t> Angular </a:t>
            </a:r>
            <a:r>
              <a:rPr lang="en-US" b="1" dirty="0" err="1">
                <a:sym typeface="+mn-ea"/>
              </a:rPr>
              <a:t>Cli</a:t>
            </a:r>
            <a:r>
              <a:rPr lang="en-US" b="1" dirty="0">
                <a:sym typeface="+mn-ea"/>
              </a:rPr>
              <a:t>.</a:t>
            </a:r>
            <a:endParaRPr lang="en-US" dirty="0"/>
          </a:p>
          <a:p>
            <a:pPr marL="171450" indent="-171450">
              <a:buFont typeface="Arial" panose="020B0604020202020204" pitchFamily="34" charset="0"/>
              <a:buChar char="•"/>
            </a:pPr>
            <a:r>
              <a:rPr lang="en-US" dirty="0">
                <a:sym typeface="+mn-ea"/>
              </a:rPr>
              <a:t>Proficient in creating </a:t>
            </a:r>
            <a:r>
              <a:rPr lang="en-US" b="1" dirty="0">
                <a:sym typeface="+mn-ea"/>
              </a:rPr>
              <a:t>Single page Web</a:t>
            </a:r>
            <a:r>
              <a:rPr lang="en-US" dirty="0">
                <a:sym typeface="+mn-ea"/>
              </a:rPr>
              <a:t> Application in </a:t>
            </a:r>
            <a:r>
              <a:rPr lang="en-US" b="1" dirty="0">
                <a:sym typeface="+mn-ea"/>
              </a:rPr>
              <a:t>Angular </a:t>
            </a:r>
            <a:r>
              <a:rPr lang="en-US" dirty="0">
                <a:sym typeface="+mn-ea"/>
              </a:rPr>
              <a:t>with Authentication with routing.</a:t>
            </a:r>
          </a:p>
          <a:p>
            <a:pPr marL="171450" indent="-171450">
              <a:buFont typeface="Arial" panose="020B0604020202020204" pitchFamily="34" charset="0"/>
              <a:buChar char="•"/>
            </a:pPr>
            <a:r>
              <a:rPr lang="en-US" altLang="en-US" dirty="0">
                <a:sym typeface="+mn-ea"/>
              </a:rPr>
              <a:t>Trained under </a:t>
            </a:r>
            <a:r>
              <a:rPr lang="en-US" altLang="en-US" dirty="0" err="1">
                <a:sym typeface="+mn-ea"/>
              </a:rPr>
              <a:t>iTransform</a:t>
            </a:r>
            <a:r>
              <a:rPr lang="en-US" altLang="en-US" dirty="0">
                <a:sym typeface="+mn-ea"/>
              </a:rPr>
              <a:t>.</a:t>
            </a:r>
          </a:p>
          <a:p>
            <a:pPr marL="171450" indent="-171450">
              <a:buFont typeface="Arial" panose="020B0604020202020204" pitchFamily="34" charset="0"/>
              <a:buChar char="•"/>
            </a:pPr>
            <a:r>
              <a:rPr lang="en-US" dirty="0">
                <a:sym typeface="+mn-ea"/>
              </a:rPr>
              <a:t>Completed Azure fundamentals </a:t>
            </a:r>
            <a:r>
              <a:rPr lang="en-US" b="1" dirty="0">
                <a:sym typeface="+mn-ea"/>
              </a:rPr>
              <a:t>(AZ-900)</a:t>
            </a:r>
            <a:endParaRPr lang="en-US" alt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Vishnu Vardhan Reddy</a:t>
            </a:r>
          </a:p>
        </p:txBody>
      </p:sp>
      <p:pic>
        <p:nvPicPr>
          <p:cNvPr id="7179" name="Picture 7">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l="23582" t="2058" r="24332" b="4875"/>
          <a:stretch>
            <a:fillRect/>
          </a:stretch>
        </p:blipFill>
        <p:spPr bwMode="auto">
          <a:xfrm>
            <a:off x="5151819" y="6225490"/>
            <a:ext cx="310630" cy="341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296718" y="552736"/>
            <a:ext cx="2742882" cy="913712"/>
          </a:xfrm>
          <a:prstGeom prst="rect">
            <a:avLst/>
          </a:prstGeom>
        </p:spPr>
        <p:txBody>
          <a:bodyPr wrap="square" lIns="91440" tIns="45720" rIns="91440" bIns="45720" anchor="t">
            <a:spAutoFit/>
          </a:bodyPr>
          <a:lstStyle/>
          <a:p>
            <a:pPr>
              <a:lnSpc>
                <a:spcPct val="114000"/>
              </a:lnSpc>
              <a:defRPr/>
            </a:pPr>
            <a:r>
              <a:rPr kumimoji="0" lang="en-US" altLang="nl-NL" sz="1200" b="0" i="0" u="none" strike="noStrike" kern="1200" cap="none" spc="0" normalizeH="0" baseline="0" noProof="0" dirty="0">
                <a:ln>
                  <a:noFill/>
                </a:ln>
                <a:effectLst/>
                <a:uLnTx/>
                <a:uFillTx/>
                <a:latin typeface="Verdana"/>
                <a:ea typeface="Verdana"/>
              </a:rPr>
              <a:t>Vel tech university ,B.</a:t>
            </a:r>
            <a:r>
              <a:rPr lang="en-US" altLang="nl-NL" sz="1200" dirty="0">
                <a:latin typeface="Verdana"/>
                <a:ea typeface="Verdana"/>
              </a:rPr>
              <a:t>Tech</a:t>
            </a:r>
            <a:r>
              <a:rPr kumimoji="0" lang="en-US" altLang="nl-NL" sz="1200" b="0" i="0" u="none" strike="noStrike" kern="1200" cap="none" spc="0" normalizeH="0" baseline="0" noProof="0" dirty="0">
                <a:ln>
                  <a:noFill/>
                </a:ln>
                <a:effectLst/>
                <a:uLnTx/>
                <a:uFillTx/>
                <a:latin typeface="Verdana"/>
                <a:ea typeface="Verdana"/>
              </a:rPr>
              <a:t>,</a:t>
            </a:r>
            <a:endParaRPr lang="en-US" altLang="nl-NL" sz="1200" dirty="0">
              <a:latin typeface="Verdana" panose="020B0604030504040204" pitchFamily="34" charset="0"/>
              <a:ea typeface="Verdana" panose="020B0604030504040204" pitchFamily="34" charset="0"/>
            </a:endParaRPr>
          </a:p>
          <a:p>
            <a:pPr>
              <a:lnSpc>
                <a:spcPct val="113999"/>
              </a:lnSpc>
              <a:defRPr/>
            </a:pPr>
            <a:r>
              <a:rPr lang="en-US" altLang="nl-NL" sz="1200" dirty="0">
                <a:latin typeface="Verdana"/>
                <a:ea typeface="Verdana"/>
              </a:rPr>
              <a:t>Computer Science &amp; </a:t>
            </a:r>
            <a:r>
              <a:rPr lang="en-US" altLang="nl-NL" sz="1200" dirty="0" err="1">
                <a:latin typeface="Verdana"/>
                <a:ea typeface="Verdana"/>
              </a:rPr>
              <a:t>Engg</a:t>
            </a:r>
            <a:r>
              <a:rPr kumimoji="0" lang="en-US" altLang="nl-NL" sz="1200" b="0" i="0" u="none" strike="noStrike" kern="1200" cap="none" spc="0" normalizeH="0" baseline="0" noProof="0" dirty="0">
                <a:ln>
                  <a:noFill/>
                </a:ln>
                <a:effectLst/>
                <a:uLnTx/>
                <a:uFillTx/>
                <a:latin typeface="Verdana"/>
                <a:ea typeface="Verdana"/>
              </a:rPr>
              <a:t>: </a:t>
            </a:r>
            <a:r>
              <a:rPr lang="en-US" altLang="nl-NL" sz="1200" dirty="0">
                <a:latin typeface="Verdana"/>
                <a:ea typeface="Verdana"/>
              </a:rPr>
              <a:t>2018-2022</a:t>
            </a:r>
          </a:p>
          <a:p>
            <a:pPr marL="171450" indent="-171450">
              <a:lnSpc>
                <a:spcPct val="113999"/>
              </a:lnSpc>
              <a:buFont typeface="Arial" panose="020B0604020202020204" pitchFamily="34" charset="0"/>
              <a:buChar char="•"/>
              <a:defRPr/>
            </a:pPr>
            <a:r>
              <a:rPr lang="en-US" altLang="nl-NL" sz="1200" dirty="0">
                <a:latin typeface="Verdana"/>
                <a:ea typeface="Verdana"/>
              </a:rPr>
              <a:t>Completed AZ900 certification </a:t>
            </a:r>
            <a:endParaRPr lang="en-US" altLang="nl-NL" sz="1200" b="0" i="0" u="none" strike="noStrike" kern="1200" cap="none" spc="0" normalizeH="0" baseline="0" noProof="0" dirty="0">
              <a:ln>
                <a:noFill/>
              </a:ln>
              <a:effectLst/>
              <a:uLnTx/>
              <a:uFillTx/>
              <a:latin typeface="Verdana" panose="020B0604030504040204" pitchFamily="34" charset="0"/>
              <a:ea typeface="Verdana"/>
            </a:endParaRPr>
          </a:p>
        </p:txBody>
      </p:sp>
      <p:sp>
        <p:nvSpPr>
          <p:cNvPr id="6" name="Rectangle 5"/>
          <p:cNvSpPr/>
          <p:nvPr/>
        </p:nvSpPr>
        <p:spPr>
          <a:xfrm>
            <a:off x="9241790" y="939800"/>
            <a:ext cx="937895"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nl-NL" sz="1000" b="1" dirty="0">
              <a:solidFill>
                <a:srgbClr val="0070AD"/>
              </a:solidFill>
              <a:latin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nl-NL" sz="1000" b="1" dirty="0">
              <a:solidFill>
                <a:srgbClr val="0070AD"/>
              </a:solidFill>
              <a:latin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2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15" name="Picture Placeholder 14">
            <a:extLst>
              <a:ext uri="{FF2B5EF4-FFF2-40B4-BE49-F238E27FC236}">
                <a16:creationId xmlns:a16="http://schemas.microsoft.com/office/drawing/2014/main" id="{B140BEAB-699F-5CE0-1B66-F505297CD6DE}"/>
              </a:ext>
            </a:extLst>
          </p:cNvPr>
          <p:cNvPicPr>
            <a:picLocks noGrp="1" noChangeAspect="1"/>
          </p:cNvPicPr>
          <p:nvPr>
            <p:ph type="pic" sz="quarter" idx="46"/>
          </p:nvPr>
        </p:nvPicPr>
        <p:blipFill rotWithShape="1">
          <a:blip r:embed="rId8" cstate="print">
            <a:extLst>
              <a:ext uri="{28A0092B-C50C-407E-A947-70E740481C1C}">
                <a14:useLocalDpi xmlns:a14="http://schemas.microsoft.com/office/drawing/2010/main" val="0"/>
              </a:ext>
            </a:extLst>
          </a:blip>
          <a:srcRect l="-78" t="5311" r="78" b="22345"/>
          <a:stretch/>
        </p:blipFill>
        <p:spPr>
          <a:xfrm>
            <a:off x="321265" y="317096"/>
            <a:ext cx="1734208" cy="1735628"/>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75A248773DC9D48BF09FA863687EDD5" ma:contentTypeVersion="2" ma:contentTypeDescription="Create a new document." ma:contentTypeScope="" ma:versionID="42c1056a85c3fb3ade343eee025f50f6">
  <xsd:schema xmlns:xsd="http://www.w3.org/2001/XMLSchema" xmlns:xs="http://www.w3.org/2001/XMLSchema" xmlns:p="http://schemas.microsoft.com/office/2006/metadata/properties" xmlns:ns2="23e0b11b-d854-4e13-b2dc-268ff2d1feba" targetNamespace="http://schemas.microsoft.com/office/2006/metadata/properties" ma:root="true" ma:fieldsID="b7c70e4f06a8a228146d59eef8ff01f1" ns2:_="">
    <xsd:import namespace="23e0b11b-d854-4e13-b2dc-268ff2d1fe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0b11b-d854-4e13-b2dc-268ff2d1fe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144CC7-7A9A-4CB8-A0A1-FC11A47ED80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41DADA9-78F6-4B45-935B-8A61C05C761E}">
  <ds:schemaRefs>
    <ds:schemaRef ds:uri="http://schemas.microsoft.com/sharepoint/v3/contenttype/forms"/>
  </ds:schemaRefs>
</ds:datastoreItem>
</file>

<file path=customXml/itemProps3.xml><?xml version="1.0" encoding="utf-8"?>
<ds:datastoreItem xmlns:ds="http://schemas.openxmlformats.org/officeDocument/2006/customXml" ds:itemID="{AD902FD7-04C8-4C9B-900C-439806B46F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e0b11b-d854-4e13-b2dc-268ff2d1fe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534</TotalTime>
  <Words>300</Words>
  <Application>Microsoft Office PowerPoint</Application>
  <PresentationFormat>Widescreen</PresentationFormat>
  <Paragraphs>67</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Arial,Sans-Serif</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Garigapati Pradeep</cp:lastModifiedBy>
  <cp:revision>151</cp:revision>
  <dcterms:created xsi:type="dcterms:W3CDTF">2020-09-22T06:24:00Z</dcterms:created>
  <dcterms:modified xsi:type="dcterms:W3CDTF">2022-10-11T07:01:14Z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