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8" r:id="rId13"/>
    <p:sldId id="265" r:id="rId14"/>
    <p:sldId id="266" r:id="rId15"/>
    <p:sldId id="267" r:id="rId16"/>
    <p:sldId id="269" r:id="rId17"/>
    <p:sldId id="270" r:id="rId18"/>
    <p:sldId id="271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E1637-1F1A-4A45-9841-8E65371345D8}" v="11" dt="2025-03-20T05:49:04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28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ya Pandu" userId="80f5abde31e26415" providerId="LiveId" clId="{47E2A1EF-5CFE-4028-AA62-01F227BEFF2C}"/>
    <pc:docChg chg="modSld">
      <pc:chgData name="Navya Pandu" userId="80f5abde31e26415" providerId="LiveId" clId="{47E2A1EF-5CFE-4028-AA62-01F227BEFF2C}" dt="2025-03-19T19:37:21.212" v="0" actId="20577"/>
      <pc:docMkLst>
        <pc:docMk/>
      </pc:docMkLst>
      <pc:sldChg chg="modSp mod">
        <pc:chgData name="Navya Pandu" userId="80f5abde31e26415" providerId="LiveId" clId="{47E2A1EF-5CFE-4028-AA62-01F227BEFF2C}" dt="2025-03-19T19:37:21.212" v="0" actId="20577"/>
        <pc:sldMkLst>
          <pc:docMk/>
          <pc:sldMk cId="1899633801" sldId="279"/>
        </pc:sldMkLst>
        <pc:spChg chg="mod">
          <ac:chgData name="Navya Pandu" userId="80f5abde31e26415" providerId="LiveId" clId="{47E2A1EF-5CFE-4028-AA62-01F227BEFF2C}" dt="2025-03-19T19:37:21.212" v="0" actId="20577"/>
          <ac:spMkLst>
            <pc:docMk/>
            <pc:sldMk cId="1899633801" sldId="279"/>
            <ac:spMk id="3" creationId="{A155169D-A5A4-C455-2B07-78041489B7C9}"/>
          </ac:spMkLst>
        </pc:spChg>
      </pc:sldChg>
    </pc:docChg>
  </pc:docChgLst>
  <pc:docChgLst>
    <pc:chgData name="vishnuvardhan reddy" userId="7f9d5940ce2be593" providerId="LiveId" clId="{8B2E1637-1F1A-4A45-9841-8E65371345D8}"/>
    <pc:docChg chg="modSld">
      <pc:chgData name="vishnuvardhan reddy" userId="7f9d5940ce2be593" providerId="LiveId" clId="{8B2E1637-1F1A-4A45-9841-8E65371345D8}" dt="2025-03-20T05:49:04.734" v="10" actId="478"/>
      <pc:docMkLst>
        <pc:docMk/>
      </pc:docMkLst>
      <pc:sldChg chg="modSp mod">
        <pc:chgData name="vishnuvardhan reddy" userId="7f9d5940ce2be593" providerId="LiveId" clId="{8B2E1637-1F1A-4A45-9841-8E65371345D8}" dt="2025-03-20T05:45:50.420" v="3" actId="20577"/>
        <pc:sldMkLst>
          <pc:docMk/>
          <pc:sldMk cId="1586515112" sldId="257"/>
        </pc:sldMkLst>
        <pc:spChg chg="mod">
          <ac:chgData name="vishnuvardhan reddy" userId="7f9d5940ce2be593" providerId="LiveId" clId="{8B2E1637-1F1A-4A45-9841-8E65371345D8}" dt="2025-03-20T05:45:50.420" v="3" actId="20577"/>
          <ac:spMkLst>
            <pc:docMk/>
            <pc:sldMk cId="1586515112" sldId="257"/>
            <ac:spMk id="5" creationId="{F476D5AB-751B-2399-4B01-7DA3B95D314F}"/>
          </ac:spMkLst>
        </pc:spChg>
      </pc:sldChg>
      <pc:sldChg chg="modSp mod">
        <pc:chgData name="vishnuvardhan reddy" userId="7f9d5940ce2be593" providerId="LiveId" clId="{8B2E1637-1F1A-4A45-9841-8E65371345D8}" dt="2025-03-20T05:46:41.527" v="4" actId="20577"/>
        <pc:sldMkLst>
          <pc:docMk/>
          <pc:sldMk cId="4093555476" sldId="261"/>
        </pc:sldMkLst>
        <pc:spChg chg="mod">
          <ac:chgData name="vishnuvardhan reddy" userId="7f9d5940ce2be593" providerId="LiveId" clId="{8B2E1637-1F1A-4A45-9841-8E65371345D8}" dt="2025-03-20T05:46:41.527" v="4" actId="20577"/>
          <ac:spMkLst>
            <pc:docMk/>
            <pc:sldMk cId="4093555476" sldId="261"/>
            <ac:spMk id="17" creationId="{C4C026D7-11FD-4240-BC1F-E50F6B7AC15A}"/>
          </ac:spMkLst>
        </pc:spChg>
      </pc:sldChg>
      <pc:sldChg chg="delSp modSp">
        <pc:chgData name="vishnuvardhan reddy" userId="7f9d5940ce2be593" providerId="LiveId" clId="{8B2E1637-1F1A-4A45-9841-8E65371345D8}" dt="2025-03-20T05:49:04.734" v="10" actId="478"/>
        <pc:sldMkLst>
          <pc:docMk/>
          <pc:sldMk cId="3273644217" sldId="271"/>
        </pc:sldMkLst>
        <pc:spChg chg="del mod">
          <ac:chgData name="vishnuvardhan reddy" userId="7f9d5940ce2be593" providerId="LiveId" clId="{8B2E1637-1F1A-4A45-9841-8E65371345D8}" dt="2025-03-20T05:49:04.734" v="10" actId="478"/>
          <ac:spMkLst>
            <pc:docMk/>
            <pc:sldMk cId="3273644217" sldId="271"/>
            <ac:spMk id="2" creationId="{BC746A59-D7E8-184C-0D58-46C00E187AB8}"/>
          </ac:spMkLst>
        </pc:spChg>
      </pc:sldChg>
      <pc:sldChg chg="modSp mod">
        <pc:chgData name="vishnuvardhan reddy" userId="7f9d5940ce2be593" providerId="LiveId" clId="{8B2E1637-1F1A-4A45-9841-8E65371345D8}" dt="2025-03-20T05:48:52.156" v="8" actId="20577"/>
        <pc:sldMkLst>
          <pc:docMk/>
          <pc:sldMk cId="2024246334" sldId="274"/>
        </pc:sldMkLst>
        <pc:spChg chg="mod">
          <ac:chgData name="vishnuvardhan reddy" userId="7f9d5940ce2be593" providerId="LiveId" clId="{8B2E1637-1F1A-4A45-9841-8E65371345D8}" dt="2025-03-20T05:48:52.156" v="8" actId="20577"/>
          <ac:spMkLst>
            <pc:docMk/>
            <pc:sldMk cId="2024246334" sldId="274"/>
            <ac:spMk id="4" creationId="{63EFE895-709F-EE2C-735A-00E036D838C9}"/>
          </ac:spMkLst>
        </pc:spChg>
      </pc:sldChg>
      <pc:sldChg chg="modSp mod">
        <pc:chgData name="vishnuvardhan reddy" userId="7f9d5940ce2be593" providerId="LiveId" clId="{8B2E1637-1F1A-4A45-9841-8E65371345D8}" dt="2025-03-20T05:44:30.581" v="0" actId="20577"/>
        <pc:sldMkLst>
          <pc:docMk/>
          <pc:sldMk cId="3989704162" sldId="280"/>
        </pc:sldMkLst>
        <pc:spChg chg="mod">
          <ac:chgData name="vishnuvardhan reddy" userId="7f9d5940ce2be593" providerId="LiveId" clId="{8B2E1637-1F1A-4A45-9841-8E65371345D8}" dt="2025-03-20T05:44:30.581" v="0" actId="20577"/>
          <ac:spMkLst>
            <pc:docMk/>
            <pc:sldMk cId="3989704162" sldId="280"/>
            <ac:spMk id="4" creationId="{92940851-2966-E1A1-9502-4EF8C101F7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1C9E-3B7B-47EF-8E90-ABBA33CDFEAC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A6F4-088A-4F5F-A9B1-1C088C025C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A6F4-088A-4F5F-A9B1-1C088C025CE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4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FD-F242-64E7-FF21-879BECE4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FA731-1C42-D9F5-C458-3025B807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5F3A-D5E3-C50C-0735-EAAE5A1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156A-54CE-C6DE-D542-01050538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20A7-DF37-D34D-0BD1-8CCB91E9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153-ACE9-BA1A-C3B5-C094158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672C-0D23-0397-ECE9-99394C3A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7E2B-6CA8-E72E-5FF2-D82BEBA4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8B9F-AACD-23F9-A241-E8103F3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F993D-1FDE-ECA7-28F5-44015EBB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90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C5110-914B-26AF-3903-45F7EA08E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0DFC-4DAF-0BD9-4051-C248CB62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06E6-0BE9-D44A-1E42-4D2AA6F1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7827-F478-8397-2115-7EBD9638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BE20-4815-C96E-502D-57254EBD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553-2863-A858-344C-8A64591E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2394-25D2-1F19-F630-7AD77065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E103-7538-5C24-659C-2A3FC31C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BF95-4356-9287-1199-0A1EFB0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B397-1906-E7EE-E915-0BDB20A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2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B016-E537-2F63-4973-A3942B11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1033-FF9A-0162-4C41-69992008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6F4A-0915-6D82-5137-FAC42BE1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6BBD-E30B-5C6D-8E3F-914D72C5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BDF8-A690-465D-33EC-FBA6CB1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7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E9C3-0695-3EA6-D7A1-B6B7400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03CD-5E45-BBC5-0F94-8B0B847E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03B7-FD9F-4337-A894-6CC42EDE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8EE4-B4C4-65BD-E461-3EDC5C53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1E92-02E2-2186-E8DA-92BECE9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9313-4279-0C97-2BE4-8112D9C0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AD7-814D-B84B-04E4-F2ADED5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11CC-E639-34D8-3DA0-8A093D59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9214-9B16-D699-6D54-08F4292A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4116B-690E-9D24-5582-AD5318E4A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89DEA-E6D3-2976-9194-B0ABCEEE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C08F3-03AA-48E4-91EE-9F862A4E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A1A3E-6A57-212F-9948-56C97BA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7599-5C72-690F-454C-1755B53C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7CF-68D5-234A-FF08-9C0E7A6B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B4A69-072A-67BF-2EB3-FC32DE95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6D14-08B8-99E0-B24E-CA4C79D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DCC8-E5F6-D644-DA07-0AC15A1F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03F0-4BD4-C3A2-E902-C4035D68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EABD0-3DEC-4C12-778E-C44A08A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6173-A8CB-888A-4AEE-B9EF57E5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3F47-BDBB-20D2-0C04-F3AC759C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2E61-ABFC-EDC3-8609-850AFFD7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C554-A826-97E8-E11E-5D3FB814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7A45-A080-98E3-9137-65A8C2A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EA-FA09-B2AA-C2F8-1C31604C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1E9C2-9E81-4DFA-B1F2-EFD6E92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7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915-1238-7622-3E93-5CC2CE9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6B91F-80C8-7C6D-DEE4-674553A25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0C15-EE1B-F906-23C6-182F2829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AEC8-CA1C-C852-0D73-8A1286D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AED6-3E69-C97C-42CD-D1A52FC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6CD0-5F3E-4D95-478E-3003071E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D11E-AAAE-A622-8003-117D7FA9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8E3F-10A1-1DA6-D011-835AF8F0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0064-BB02-AFEE-8F57-806BA0F4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3DE4-A4A3-6CFD-6D4D-7CB78A4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3246-214C-BF29-5339-A28D6DF1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48CA-612A-2E9F-56EA-AD8D475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8831"/>
            <a:ext cx="10515600" cy="1325563"/>
          </a:xfrm>
        </p:spPr>
        <p:txBody>
          <a:bodyPr/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     Compiler for a Dataflow-Oriented Language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/>
          </a:p>
        </p:txBody>
      </p:sp>
      <p:pic>
        <p:nvPicPr>
          <p:cNvPr id="8" name="Picture 2" descr="SSE-Computer Science and Engineering">
            <a:extLst>
              <a:ext uri="{FF2B5EF4-FFF2-40B4-BE49-F238E27FC236}">
                <a16:creationId xmlns:a16="http://schemas.microsoft.com/office/drawing/2014/main" id="{683ABCD8-7CEE-EB7C-CE8D-D1AD6E86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5169D-A5A4-C455-2B07-78041489B7C9}"/>
              </a:ext>
            </a:extLst>
          </p:cNvPr>
          <p:cNvSpPr txBox="1"/>
          <p:nvPr/>
        </p:nvSpPr>
        <p:spPr>
          <a:xfrm>
            <a:off x="4514492" y="4574792"/>
            <a:ext cx="594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M. Vishnu Vardhan Reddy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192372108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CSA1429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 Design for Industrial Automation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:20/03/2024</a:t>
            </a:r>
          </a:p>
        </p:txBody>
      </p:sp>
    </p:spTree>
    <p:extLst>
      <p:ext uri="{BB962C8B-B14F-4D97-AF65-F5344CB8AC3E}">
        <p14:creationId xmlns:p14="http://schemas.microsoft.com/office/powerpoint/2010/main" val="189963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9CEAB9D2-9033-FAD7-E765-3673E24A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EB705-6F6C-18B9-7013-AB6CF1A63857}"/>
              </a:ext>
            </a:extLst>
          </p:cNvPr>
          <p:cNvSpPr txBox="1"/>
          <p:nvPr/>
        </p:nvSpPr>
        <p:spPr>
          <a:xfrm>
            <a:off x="0" y="1305341"/>
            <a:ext cx="12192000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for the Proposed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Goals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Establish the purpose of the compiler.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Choose an appropriate execution model (static vs. dynamic dataflow).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Algorithms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break down the source code into meaningful symbols..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Testing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Develop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efficiently represents data dependencies and execution order.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System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Release the compiler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collect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42476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8ED14-77E9-0702-56FC-F1D73E8E65D8}"/>
              </a:ext>
            </a:extLst>
          </p:cNvPr>
          <p:cNvSpPr txBox="1"/>
          <p:nvPr/>
        </p:nvSpPr>
        <p:spPr>
          <a:xfrm>
            <a:off x="0" y="16621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  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B3687B6-7B6B-1526-E773-3F8F20D6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55112-C3C7-088F-ECC6-B024942E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2246964"/>
            <a:ext cx="3762375" cy="45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905F93-FC62-4421-ADEA-112AA7D9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79399-6700-6BF6-42F6-6888F8257F55}"/>
              </a:ext>
            </a:extLst>
          </p:cNvPr>
          <p:cNvSpPr txBox="1"/>
          <p:nvPr/>
        </p:nvSpPr>
        <p:spPr>
          <a:xfrm>
            <a:off x="0" y="1552756"/>
            <a:ext cx="3289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C7D95-AA6E-B5E6-DA4F-970FFA873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" y="2320412"/>
            <a:ext cx="7734462" cy="44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B955020-E14D-45F9-2387-29FFBF0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35089"/>
            <a:ext cx="12007969" cy="12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D0B5E-1E81-2674-5245-06824F38917F}"/>
              </a:ext>
            </a:extLst>
          </p:cNvPr>
          <p:cNvSpPr txBox="1"/>
          <p:nvPr/>
        </p:nvSpPr>
        <p:spPr>
          <a:xfrm>
            <a:off x="143771" y="1321803"/>
            <a:ext cx="12007969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Implementation Outcomes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Parallel Execution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Efficiently exploits parallelism by dynamically scheduling independent computations.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 in Data-Intensive Applications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Reduces bottlenecks caused by sequential execution in traditional compilers.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Code Scalability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Programs can scale efficiently with increasing hardware resources.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Overhead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Additional preprocessing and dependency analysis increase compile time..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Existing Codebases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Interoperability with imperative and object-oriented languages requires additional compiler support.</a:t>
            </a:r>
          </a:p>
        </p:txBody>
      </p:sp>
    </p:spTree>
    <p:extLst>
      <p:ext uri="{BB962C8B-B14F-4D97-AF65-F5344CB8AC3E}">
        <p14:creationId xmlns:p14="http://schemas.microsoft.com/office/powerpoint/2010/main" val="6648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5953984-DD12-A21C-B977-EA5B55D3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5863B-D593-EE3C-26D2-5B0F43930233}"/>
              </a:ext>
            </a:extLst>
          </p:cNvPr>
          <p:cNvSpPr txBox="1"/>
          <p:nvPr/>
        </p:nvSpPr>
        <p:spPr>
          <a:xfrm>
            <a:off x="43131" y="1445756"/>
            <a:ext cx="12094233" cy="4474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for Compiler Dataflow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compilation 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dataflow-oriented languages by enhancing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parallelism, efficiency, and adaptability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modern computing needs.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develop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next-generation compilers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intelligently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analyze, optimize, and execute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data-driven workflows with minimal overhead.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optimal execution strategies based on code patterns.</a:t>
            </a:r>
          </a:p>
        </p:txBody>
      </p:sp>
    </p:spTree>
    <p:extLst>
      <p:ext uri="{BB962C8B-B14F-4D97-AF65-F5344CB8AC3E}">
        <p14:creationId xmlns:p14="http://schemas.microsoft.com/office/powerpoint/2010/main" val="82879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ECF79C4-141A-76E4-9344-E5C49C40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BCC77-9BCF-3968-5341-3F1E69085D68}"/>
              </a:ext>
            </a:extLst>
          </p:cNvPr>
          <p:cNvSpPr txBox="1"/>
          <p:nvPr/>
        </p:nvSpPr>
        <p:spPr>
          <a:xfrm>
            <a:off x="86264" y="1242204"/>
            <a:ext cx="12192000" cy="5767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Enhancements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Advanced thread scheduling and workload balancing optimize parallel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Memory Management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caching techniques optimize data reuse and minimize redundant computations.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Acceleration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Specialized accelerators like FPGAs and TPUs enhance the execution of dataflow programs.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Execution Models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Combining dataflow and imperative execution models allows for better adaptability across different programming paradigms..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Optimization Techniques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Machine learning models analyze program execution patterns to optimize data dependencies..</a:t>
            </a:r>
          </a:p>
        </p:txBody>
      </p:sp>
    </p:spTree>
    <p:extLst>
      <p:ext uri="{BB962C8B-B14F-4D97-AF65-F5344CB8AC3E}">
        <p14:creationId xmlns:p14="http://schemas.microsoft.com/office/powerpoint/2010/main" val="400211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C4BF748E-AB93-540D-6192-E786BEF3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F11F4-009D-4092-F162-1444AB0819DC}"/>
              </a:ext>
            </a:extLst>
          </p:cNvPr>
          <p:cNvSpPr txBox="1"/>
          <p:nvPr/>
        </p:nvSpPr>
        <p:spPr>
          <a:xfrm>
            <a:off x="0" y="1757260"/>
            <a:ext cx="128073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Query Handling in Compilers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Query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compiler receives user queries for language processing and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Query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Natural language processing techniques are utilized to analyze and interpret the query.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Feedback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Feedback is generated based on the analysis, providing insights or corrections.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User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response is delivered to the user, closing the interaction loop.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0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A90380AC-D80E-6CD2-8D75-2B30B047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2DED7-8C74-1008-C8BD-B0254248213E}"/>
              </a:ext>
            </a:extLst>
          </p:cNvPr>
          <p:cNvSpPr txBox="1"/>
          <p:nvPr/>
        </p:nvSpPr>
        <p:spPr>
          <a:xfrm>
            <a:off x="-5752" y="1407435"/>
            <a:ext cx="12099986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Adjustments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Utilize surveys to collect user opinions and suggestions.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 feedback forms for users to report their suggestions easily.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Testing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Engage users in beta testing to gather preliminary feedback on features.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Groups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Organize focus groups to discuss and evaluate key functionalities.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Tracking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Track changes made based on feedback to evaluate their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47325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336BAC-5B1B-4074-F4F5-7D3B48B4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2F84B-B1D9-49D3-0DE8-6C0A7C6AF8EF}"/>
              </a:ext>
            </a:extLst>
          </p:cNvPr>
          <p:cNvSpPr txBox="1"/>
          <p:nvPr/>
        </p:nvSpPr>
        <p:spPr>
          <a:xfrm>
            <a:off x="97767" y="1489493"/>
            <a:ext cx="12105736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Parallelism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Dataflow-oriented compilers enable efficient parallel execution by leveraging dependencies instead of sequential control flow.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Execution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Advanced scheduling and dynamic execution models ensure efficient resource utilization.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Ideal for large-scale, data-intensive applications such as AI, machine learning, and real-time analytics..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Continuous improvements are necessary to address ongoing challenges in language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327364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F3A78815-3DE2-E11D-3DCF-7E2521E5A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FED1E2-CAB5-9A7A-BA0E-5B680E0C7C3F}"/>
              </a:ext>
            </a:extLst>
          </p:cNvPr>
          <p:cNvSpPr txBox="1"/>
          <p:nvPr/>
        </p:nvSpPr>
        <p:spPr>
          <a:xfrm>
            <a:off x="-5752" y="137175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FE895-709F-EE2C-735A-00E036D838C9}"/>
              </a:ext>
            </a:extLst>
          </p:cNvPr>
          <p:cNvSpPr txBox="1"/>
          <p:nvPr/>
        </p:nvSpPr>
        <p:spPr>
          <a:xfrm>
            <a:off x="86264" y="2110596"/>
            <a:ext cx="120597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dirty="0"/>
              <a:t>“Streamc language specification,” http://graphics.stanford.edu /streamlang/streamc-3-6-00.pdf. </a:t>
            </a:r>
          </a:p>
          <a:p>
            <a:pPr marL="342900" lvl="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dirty="0"/>
              <a:t>[2] Alberto Sangiovanni-Vincentelli, “Quo Vadis, SLD? Reasoning About the Trends and Challenges of System Level Design,” Proceedings of the IEEE, vol. 95, pp. 467–506, 2007. </a:t>
            </a:r>
          </a:p>
          <a:p>
            <a:pPr marL="342900" lvl="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dirty="0"/>
              <a:t>[3] Petri Kukkala, Mikko Setala, Tero Arpinen, Erno Salminen, Marko Hannikainen, and Timo D. Hamakainen, “Implementing a wlan video terminal using uml and fully automated design flow,” EURASIP J. Embedded Syst., vol. 2007, pp. 20–20, 2007. [4] D. Thomas, “Mda: revenge of the modelers or uml utopia?,” Software, IEEE, vol. 21, pp. 15–17, 2004.</a:t>
            </a:r>
          </a:p>
          <a:p>
            <a:pPr marL="342900" lvl="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dirty="0"/>
              <a:t> [5] G. De Micheli, “Hardware synthesis from c/c++ models,” in Design, Automation and Test in Europe Conference and Exhibition 1999. Proceedings, 1999, pp. 382–383. </a:t>
            </a:r>
          </a:p>
        </p:txBody>
      </p:sp>
    </p:spTree>
    <p:extLst>
      <p:ext uri="{BB962C8B-B14F-4D97-AF65-F5344CB8AC3E}">
        <p14:creationId xmlns:p14="http://schemas.microsoft.com/office/powerpoint/2010/main" val="202424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538582A4-32F7-159B-2980-111E4DB6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40851-2966-E1A1-9502-4EF8C101F798}"/>
              </a:ext>
            </a:extLst>
          </p:cNvPr>
          <p:cNvSpPr txBox="1"/>
          <p:nvPr/>
        </p:nvSpPr>
        <p:spPr>
          <a:xfrm>
            <a:off x="40257" y="1442973"/>
            <a:ext cx="12151743" cy="535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dataflow-oriented language focuses on execution driven by data dependencies rather than control flow.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high-performance computing applications with improved execution speed and resource utilization.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strategies like loop unrolling and dead code elimination to optimize resource usage.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compiler is designed to analyze and transform data dependencies into an optimized execution graph, ensuring efficient scheduling and resource allocation.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optimizations such as loop unrolling, dead code elimination, and memory-efficient data handling enhance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representation (IR) is designed to efficiently model data dependencies and facilitate optimization passes such as dead-code elimination and loop unrolling.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2541B-E106-FE07-9D76-74064670D4FB}"/>
              </a:ext>
            </a:extLst>
          </p:cNvPr>
          <p:cNvSpPr txBox="1"/>
          <p:nvPr/>
        </p:nvSpPr>
        <p:spPr>
          <a:xfrm>
            <a:off x="4589252" y="2659559"/>
            <a:ext cx="91037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/>
              <a:t>Thank You!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DA7BBD6-ECB0-D029-68A3-40E7FDB6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2E1D789B-6426-9A03-0D2E-CA5B67AE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" y="28755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6D5AB-751B-2399-4B01-7DA3B95D314F}"/>
              </a:ext>
            </a:extLst>
          </p:cNvPr>
          <p:cNvSpPr txBox="1"/>
          <p:nvPr/>
        </p:nvSpPr>
        <p:spPr>
          <a:xfrm>
            <a:off x="132272" y="1737146"/>
            <a:ext cx="12053978" cy="515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programming paradigms has shifted from traditional sequential execution models to more dynamic and parallelized approaches.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Dataflow-oriented languages embody this transformation by focusing on the movement of data rather than predefined control flow, enabling efficient execution across modern computing architectures.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Natural Language Processing (NLP) plays a significant role in modern compiler design by improving code analysis, error detection, and optimization.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Advanced compilers leverage NLP techniques for better syntax understanding, intelligent suggestions, and real-time feedback, much like grammar-checking tools in language learning.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integration ensures a more intuitive and interactive development process, allowing programmers to engage more effectively with dataflow programming concepts.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E304E4EC-A849-F3BB-9BF3-CC6BB7DF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" y="195533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4B6F2-D41E-86A7-E0FB-9C99B6A7706A}"/>
              </a:ext>
            </a:extLst>
          </p:cNvPr>
          <p:cNvSpPr txBox="1"/>
          <p:nvPr/>
        </p:nvSpPr>
        <p:spPr>
          <a:xfrm>
            <a:off x="86264" y="1749126"/>
            <a:ext cx="12105735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Compiling Dataflow Languages: An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Static Dataflow Execution</a:t>
            </a:r>
            <a:r>
              <a:rPr lang="en-US" sz="2000" dirty="0"/>
              <a:t>: Execution order determined at compile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Dynamic Dataflow Execution</a:t>
            </a:r>
            <a:r>
              <a:rPr lang="en-US" sz="2000" dirty="0"/>
              <a:t>: Execution order determined at runtime based on available inputs.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Hybrid Execution</a:t>
            </a:r>
            <a:r>
              <a:rPr lang="en-US" sz="2000" dirty="0"/>
              <a:t>: Combination of static and dynamic approaches for performance and flexibility.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Collect data on language usage through various sources.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NLP models that can analyze and process language nuances effectively.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 NLP tools into learning platforms for practical usage.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Assess the effectiveness and impact on learner progression over time.</a:t>
            </a:r>
          </a:p>
        </p:txBody>
      </p:sp>
    </p:spTree>
    <p:extLst>
      <p:ext uri="{BB962C8B-B14F-4D97-AF65-F5344CB8AC3E}">
        <p14:creationId xmlns:p14="http://schemas.microsoft.com/office/powerpoint/2010/main" val="242427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CE4A48F-440D-9FBD-C2AC-1D5644ED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1F882-8A82-23C1-9DAC-21AF7B858DA7}"/>
              </a:ext>
            </a:extLst>
          </p:cNvPr>
          <p:cNvSpPr txBox="1"/>
          <p:nvPr/>
        </p:nvSpPr>
        <p:spPr>
          <a:xfrm>
            <a:off x="-1" y="1445756"/>
            <a:ext cx="1209423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Optimizations for Dataflow Graphs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Simplification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code elimination: removing unused actors/operations.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propagation: replacing variables with constant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subexpression elimination: avoiding redundant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Fusion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multiple actors into a single actor.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communication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memory usage by optimizing buffer sizes.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Reduces redundant nodes in the dataflow graph, optimizing memory and execution time.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Loop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Expands loop iterations to reduce control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Merges loops that access the same data, minimizing memory access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overlapping execution of loop iterations for better parallelism.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F6B3DB19-4240-6242-27D0-E84FCA48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1A584-0854-3E44-5AA6-75C3297B7B36}"/>
              </a:ext>
            </a:extLst>
          </p:cNvPr>
          <p:cNvSpPr txBox="1"/>
          <p:nvPr/>
        </p:nvSpPr>
        <p:spPr>
          <a:xfrm>
            <a:off x="0" y="1400261"/>
            <a:ext cx="12007969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and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Error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errors and data inconsistencies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and prevention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Error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for actor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 detecting and recovering from runtime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Infinite loops may arise due to improper termination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compilers represent programs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Graphs (DAGs)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Detection Algorithms identify circular dependencies in the data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Error Correction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predictive error correction using previous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alternative fixes or automatically adjusts data types where feasible.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Logging Mechanisms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developers inspect execution flow and debug dependency issues.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0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5D1C30AF-0A60-F79E-0102-9E5973FC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C026D7-11FD-4240-BC1F-E50F6B7AC15A}"/>
              </a:ext>
            </a:extLst>
          </p:cNvPr>
          <p:cNvSpPr txBox="1"/>
          <p:nvPr/>
        </p:nvSpPr>
        <p:spPr>
          <a:xfrm>
            <a:off x="-5752" y="1736537"/>
            <a:ext cx="12197752" cy="441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Compiler for a Dataflow-Oriented Language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Parallelism &amp; Concurrency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/>
              <a:t>Efficient execution of tasks without explicit thread management.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Dependency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/>
              <a:t>No need for manual synchronization as execution is driven by data dependencies.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/>
              <a:t>Well-suited for large-scale applications like real-time data processing, AI, and signal processing.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Overhead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/>
              <a:t>Requires runtime analysis for dependency tracking and scheduling, increasing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40935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8432C638-7AD5-AFCC-86F4-7B13B38E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C23B4-BB45-3FCF-368B-60D2DEF9C5BD}"/>
              </a:ext>
            </a:extLst>
          </p:cNvPr>
          <p:cNvSpPr txBox="1"/>
          <p:nvPr/>
        </p:nvSpPr>
        <p:spPr>
          <a:xfrm>
            <a:off x="86264" y="1147468"/>
            <a:ext cx="12192000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Flaws in Existing Models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– Lack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Across Implementations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Different dataflow compilers use varied approaches, making interoperability between models difficult.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–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Handling Conditional Execution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Dataflow models struggle with control-dependent operations, making conditional execution inefficient.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Branching logic is harder to implement and often requires workarounds, leading to suboptimal performance.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–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Memory Management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Poor handling of dynamic memory allocation leads to excessive overhead.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Garbage collection strategies are often not well-optimized for data-driven execution.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–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Optimization Strategies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Many compilers fail to optimize data movement efficiently, leading to unnecessary data transfers.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Conventional loop optimizations (e.g., loop unrolling, fusion) are not directly applicable in dataflow paradigms.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8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3BF18C63-B1D4-AF01-0167-B36913B9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95442-61BC-8535-CD94-405632B10581}"/>
              </a:ext>
            </a:extLst>
          </p:cNvPr>
          <p:cNvSpPr txBox="1"/>
          <p:nvPr/>
        </p:nvSpPr>
        <p:spPr>
          <a:xfrm>
            <a:off x="0" y="1325747"/>
            <a:ext cx="12105736" cy="4928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for Language Learning Compilers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Static Analysis Model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/>
              <a:t>Implements predefined rules to check syntax, semantics, and data dependencies.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Predictive Compilation Model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/>
              <a:t>Machine learning is used to predict execution bottlenecks and suggest performance improvements.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Execution Model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/>
              <a:t>Converts program code into a directed acyclic graph (DAG) for efficient dependency resolution. </a:t>
            </a:r>
          </a:p>
        </p:txBody>
      </p:sp>
    </p:spTree>
    <p:extLst>
      <p:ext uri="{BB962C8B-B14F-4D97-AF65-F5344CB8AC3E}">
        <p14:creationId xmlns:p14="http://schemas.microsoft.com/office/powerpoint/2010/main" val="92077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1563</Words>
  <Application>Microsoft Office PowerPoint</Application>
  <PresentationFormat>Widescreen</PresentationFormat>
  <Paragraphs>130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      Compiler for a Dataflow-Oriented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yaswanth</dc:creator>
  <cp:lastModifiedBy>vishnuvardhan reddy</cp:lastModifiedBy>
  <cp:revision>4</cp:revision>
  <dcterms:created xsi:type="dcterms:W3CDTF">2025-03-19T12:19:23Z</dcterms:created>
  <dcterms:modified xsi:type="dcterms:W3CDTF">2025-03-20T05:49:10Z</dcterms:modified>
</cp:coreProperties>
</file>