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66" r:id="rId3"/>
    <p:sldId id="265" r:id="rId4"/>
    <p:sldId id="269" r:id="rId5"/>
    <p:sldId id="270" r:id="rId6"/>
    <p:sldId id="279" r:id="rId7"/>
    <p:sldId id="280" r:id="rId8"/>
    <p:sldId id="259" r:id="rId9"/>
  </p:sldIdLst>
  <p:sldSz cx="12192000" cy="6858000"/>
  <p:notesSz cx="6858000" cy="9144000"/>
  <p:embeddedFontLst>
    <p:embeddedFont>
      <p:font typeface="Libre Baskerville" panose="02000000000000000000" pitchFamily="2" charset="0"/>
      <p:regular r:id="rId11"/>
      <p:bold r:id="rId12"/>
      <p: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258D2-9A06-46AF-B8F1-BD93CD071F3F}" v="3" dt="2024-02-23T04:00:02.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5020" autoAdjust="0"/>
  </p:normalViewPr>
  <p:slideViewPr>
    <p:cSldViewPr snapToGrid="0">
      <p:cViewPr>
        <p:scale>
          <a:sx n="75" d="100"/>
          <a:sy n="75" d="100"/>
        </p:scale>
        <p:origin x="124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sh Vanga" userId="96fb3109aa0ce253" providerId="LiveId" clId="{126258D2-9A06-46AF-B8F1-BD93CD071F3F}"/>
    <pc:docChg chg="undo custSel modSld">
      <pc:chgData name="Sathish Vanga" userId="96fb3109aa0ce253" providerId="LiveId" clId="{126258D2-9A06-46AF-B8F1-BD93CD071F3F}" dt="2024-02-23T04:00:42.001" v="39" actId="6549"/>
      <pc:docMkLst>
        <pc:docMk/>
      </pc:docMkLst>
      <pc:sldChg chg="modSp mod">
        <pc:chgData name="Sathish Vanga" userId="96fb3109aa0ce253" providerId="LiveId" clId="{126258D2-9A06-46AF-B8F1-BD93CD071F3F}" dt="2024-02-23T03:55:19.132" v="10" actId="20577"/>
        <pc:sldMkLst>
          <pc:docMk/>
          <pc:sldMk cId="0" sldId="256"/>
        </pc:sldMkLst>
        <pc:spChg chg="mod">
          <ac:chgData name="Sathish Vanga" userId="96fb3109aa0ce253" providerId="LiveId" clId="{126258D2-9A06-46AF-B8F1-BD93CD071F3F}" dt="2024-02-23T03:55:19.132" v="10" actId="20577"/>
          <ac:spMkLst>
            <pc:docMk/>
            <pc:sldMk cId="0" sldId="256"/>
            <ac:spMk id="99" creationId="{00000000-0000-0000-0000-000000000000}"/>
          </ac:spMkLst>
        </pc:spChg>
      </pc:sldChg>
      <pc:sldChg chg="addSp delSp modSp mod">
        <pc:chgData name="Sathish Vanga" userId="96fb3109aa0ce253" providerId="LiveId" clId="{126258D2-9A06-46AF-B8F1-BD93CD071F3F}" dt="2024-02-23T04:00:42.001" v="39" actId="6549"/>
        <pc:sldMkLst>
          <pc:docMk/>
          <pc:sldMk cId="1103362408" sldId="266"/>
        </pc:sldMkLst>
        <pc:spChg chg="mod">
          <ac:chgData name="Sathish Vanga" userId="96fb3109aa0ce253" providerId="LiveId" clId="{126258D2-9A06-46AF-B8F1-BD93CD071F3F}" dt="2024-02-23T03:58:11.167" v="22"/>
          <ac:spMkLst>
            <pc:docMk/>
            <pc:sldMk cId="1103362408" sldId="266"/>
            <ac:spMk id="2" creationId="{1E253BAB-1999-13BA-86DC-D3F51D9CB5BF}"/>
          </ac:spMkLst>
        </pc:spChg>
        <pc:spChg chg="add del mod">
          <ac:chgData name="Sathish Vanga" userId="96fb3109aa0ce253" providerId="LiveId" clId="{126258D2-9A06-46AF-B8F1-BD93CD071F3F}" dt="2024-02-23T03:58:44.595" v="27" actId="20577"/>
          <ac:spMkLst>
            <pc:docMk/>
            <pc:sldMk cId="1103362408" sldId="266"/>
            <ac:spMk id="3" creationId="{CB4A9C9C-150C-C9A9-6CE2-B2614A7C4565}"/>
          </ac:spMkLst>
        </pc:spChg>
        <pc:spChg chg="add">
          <ac:chgData name="Sathish Vanga" userId="96fb3109aa0ce253" providerId="LiveId" clId="{126258D2-9A06-46AF-B8F1-BD93CD071F3F}" dt="2024-02-23T03:59:42.081" v="31"/>
          <ac:spMkLst>
            <pc:docMk/>
            <pc:sldMk cId="1103362408" sldId="266"/>
            <ac:spMk id="4" creationId="{5FA4714E-9ED7-32B0-206F-C74C8B4E6E2B}"/>
          </ac:spMkLst>
        </pc:spChg>
        <pc:spChg chg="mod">
          <ac:chgData name="Sathish Vanga" userId="96fb3109aa0ce253" providerId="LiveId" clId="{126258D2-9A06-46AF-B8F1-BD93CD071F3F}" dt="2024-02-23T04:00:24.471" v="37" actId="1076"/>
          <ac:spMkLst>
            <pc:docMk/>
            <pc:sldMk cId="1103362408" sldId="266"/>
            <ac:spMk id="5" creationId="{4C25C901-3ED7-82D9-ED87-C9ABCA9F00CA}"/>
          </ac:spMkLst>
        </pc:spChg>
        <pc:spChg chg="add del mod">
          <ac:chgData name="Sathish Vanga" userId="96fb3109aa0ce253" providerId="LiveId" clId="{126258D2-9A06-46AF-B8F1-BD93CD071F3F}" dt="2024-02-23T03:59:00.054" v="29" actId="1076"/>
          <ac:spMkLst>
            <pc:docMk/>
            <pc:sldMk cId="1103362408" sldId="266"/>
            <ac:spMk id="7" creationId="{21CA5025-1857-4493-492C-82CA7F457766}"/>
          </ac:spMkLst>
        </pc:spChg>
        <pc:spChg chg="add mod">
          <ac:chgData name="Sathish Vanga" userId="96fb3109aa0ce253" providerId="LiveId" clId="{126258D2-9A06-46AF-B8F1-BD93CD071F3F}" dt="2024-02-23T04:00:28.652" v="38" actId="1076"/>
          <ac:spMkLst>
            <pc:docMk/>
            <pc:sldMk cId="1103362408" sldId="266"/>
            <ac:spMk id="8" creationId="{D8F12484-2781-B254-819F-80210A638AA8}"/>
          </ac:spMkLst>
        </pc:spChg>
        <pc:spChg chg="add mod">
          <ac:chgData name="Sathish Vanga" userId="96fb3109aa0ce253" providerId="LiveId" clId="{126258D2-9A06-46AF-B8F1-BD93CD071F3F}" dt="2024-02-23T04:00:42.001" v="39" actId="6549"/>
          <ac:spMkLst>
            <pc:docMk/>
            <pc:sldMk cId="1103362408" sldId="266"/>
            <ac:spMk id="9" creationId="{4F459E6F-7C40-7AC7-6F7F-41EF1B76A5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0424" y="38326"/>
            <a:ext cx="12190815" cy="6694098"/>
          </a:xfrm>
          <a:prstGeom prst="rect">
            <a:avLst/>
          </a:prstGeom>
          <a:noFill/>
          <a:ln>
            <a:noFill/>
          </a:ln>
        </p:spPr>
      </p:pic>
      <p:sp>
        <p:nvSpPr>
          <p:cNvPr id="99" name="Google Shape;99;p1"/>
          <p:cNvSpPr txBox="1"/>
          <p:nvPr/>
        </p:nvSpPr>
        <p:spPr>
          <a:xfrm>
            <a:off x="2472904" y="3717986"/>
            <a:ext cx="724618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3200" b="1" dirty="0">
                <a:latin typeface="Times New Roman" panose="02020603050405020304" pitchFamily="18" charset="0"/>
                <a:cs typeface="Times New Roman" panose="02020603050405020304" pitchFamily="18" charset="0"/>
              </a:rPr>
              <a:t>DATA ANALYSIS ON </a:t>
            </a:r>
          </a:p>
          <a:p>
            <a:pPr marL="0" marR="0" lvl="0" indent="0" algn="ctr" rtl="0">
              <a:spcBef>
                <a:spcPts val="0"/>
              </a:spcBef>
              <a:spcAft>
                <a:spcPts val="0"/>
              </a:spcAft>
              <a:buNone/>
            </a:pPr>
            <a:r>
              <a:rPr lang="en-GB" sz="3200" b="1" dirty="0">
                <a:solidFill>
                  <a:schemeClr val="tx1"/>
                </a:solidFill>
                <a:highlight>
                  <a:srgbClr val="00FFFF"/>
                </a:highlight>
                <a:latin typeface="Times New Roman" panose="02020603050405020304" pitchFamily="18" charset="0"/>
                <a:cs typeface="Times New Roman" panose="02020603050405020304" pitchFamily="18" charset="0"/>
              </a:rPr>
              <a:t>AMCAT Analysis</a:t>
            </a:r>
            <a:r>
              <a:rPr lang="en-GB" sz="3200" b="1" dirty="0">
                <a:latin typeface="Times New Roman" panose="02020603050405020304" pitchFamily="18" charset="0"/>
                <a:cs typeface="Times New Roman" panose="02020603050405020304" pitchFamily="18" charset="0"/>
              </a:rPr>
              <a:t> </a:t>
            </a:r>
            <a:endParaRPr lang="en-IN" sz="3200" b="1" dirty="0">
              <a:highlight>
                <a:srgbClr val="00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253BAB-1999-13BA-86DC-D3F51D9CB5BF}"/>
              </a:ext>
            </a:extLst>
          </p:cNvPr>
          <p:cNvSpPr txBox="1"/>
          <p:nvPr/>
        </p:nvSpPr>
        <p:spPr>
          <a:xfrm>
            <a:off x="355600" y="182880"/>
            <a:ext cx="4108817" cy="646331"/>
          </a:xfrm>
          <a:prstGeom prst="rect">
            <a:avLst/>
          </a:prstGeom>
          <a:noFill/>
        </p:spPr>
        <p:txBody>
          <a:bodyPr wrap="none" rtlCol="0">
            <a:spAutoFit/>
          </a:bodyPr>
          <a:lstStyle/>
          <a:p>
            <a:r>
              <a:rPr lang="en-GB"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4A9C9C-150C-C9A9-6CE2-B2614A7C4565}"/>
              </a:ext>
            </a:extLst>
          </p:cNvPr>
          <p:cNvSpPr txBox="1"/>
          <p:nvPr/>
        </p:nvSpPr>
        <p:spPr>
          <a:xfrm>
            <a:off x="355599" y="1117600"/>
            <a:ext cx="10057363" cy="2400657"/>
          </a:xfrm>
          <a:prstGeom prst="rect">
            <a:avLst/>
          </a:prstGeom>
          <a:noFill/>
        </p:spPr>
        <p:txBody>
          <a:bodyPr wrap="square" rtlCol="0">
            <a:spAutoFit/>
          </a:bodyPr>
          <a:lstStyle/>
          <a:p>
            <a:pPr marL="457200" indent="-457200">
              <a:buFont typeface="Wingdings" panose="05000000000000000000" pitchFamily="2" charset="2"/>
              <a:buChar char="Ø"/>
            </a:pPr>
            <a:r>
              <a:rPr lang="en-GB" sz="3000" b="0" i="0" dirty="0" err="1">
                <a:solidFill>
                  <a:srgbClr val="0D0D0D"/>
                </a:solidFill>
                <a:effectLst/>
                <a:latin typeface="+mj-lt"/>
              </a:rPr>
              <a:t>Analyze</a:t>
            </a:r>
            <a:r>
              <a:rPr lang="en-GB" sz="3000" b="0" i="0" dirty="0">
                <a:solidFill>
                  <a:srgbClr val="0D0D0D"/>
                </a:solidFill>
                <a:effectLst/>
                <a:latin typeface="+mj-lt"/>
              </a:rPr>
              <a:t> AMCAT test data to identify candidate performance trends, pinpoint strengths and weaknesses, and explore correlations with job success. Optimize the use of AMCAT scores in the hiring process for more effective candidate selection.</a:t>
            </a:r>
            <a:endParaRPr lang="en-IN" sz="3000" dirty="0">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4C25C901-3ED7-82D9-ED87-C9ABCA9F00CA}"/>
              </a:ext>
            </a:extLst>
          </p:cNvPr>
          <p:cNvSpPr txBox="1"/>
          <p:nvPr/>
        </p:nvSpPr>
        <p:spPr>
          <a:xfrm>
            <a:off x="355599" y="3546528"/>
            <a:ext cx="609600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Objective of the Project:</a:t>
            </a:r>
            <a:endParaRPr lang="en-IN"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1CA5025-1857-4493-492C-82CA7F457766}"/>
              </a:ext>
            </a:extLst>
          </p:cNvPr>
          <p:cNvSpPr txBox="1"/>
          <p:nvPr/>
        </p:nvSpPr>
        <p:spPr>
          <a:xfrm>
            <a:off x="719560" y="5149473"/>
            <a:ext cx="6096000" cy="307777"/>
          </a:xfrm>
          <a:prstGeom prst="rect">
            <a:avLst/>
          </a:prstGeom>
          <a:noFill/>
        </p:spPr>
        <p:txBody>
          <a:bodyPr wrap="square">
            <a:spAutoFit/>
          </a:bodyPr>
          <a:lstStyle/>
          <a:p>
            <a:pPr marL="457200" indent="-457200">
              <a:buFont typeface="Wingdings" panose="05000000000000000000" pitchFamily="2" charset="2"/>
              <a:buChar char="Ø"/>
            </a:pP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8F12484-2781-B254-819F-80210A638AA8}"/>
              </a:ext>
            </a:extLst>
          </p:cNvPr>
          <p:cNvSpPr txBox="1"/>
          <p:nvPr/>
        </p:nvSpPr>
        <p:spPr>
          <a:xfrm>
            <a:off x="465429" y="4274463"/>
            <a:ext cx="11007011" cy="2400657"/>
          </a:xfrm>
          <a:prstGeom prst="rect">
            <a:avLst/>
          </a:prstGeom>
          <a:noFill/>
        </p:spPr>
        <p:txBody>
          <a:bodyPr wrap="square">
            <a:spAutoFit/>
          </a:bodyPr>
          <a:lstStyle/>
          <a:p>
            <a:pPr marL="457200" indent="-457200">
              <a:buFont typeface="Wingdings" panose="05000000000000000000" pitchFamily="2" charset="2"/>
              <a:buChar char="Ø"/>
            </a:pPr>
            <a:r>
              <a:rPr lang="en-GB" sz="3000" b="0" i="0" dirty="0" err="1">
                <a:solidFill>
                  <a:srgbClr val="0D0D0D"/>
                </a:solidFill>
                <a:effectLst/>
                <a:latin typeface="+mj-lt"/>
              </a:rPr>
              <a:t>Analyze</a:t>
            </a:r>
            <a:r>
              <a:rPr lang="en-GB" sz="3000" b="0" i="0" dirty="0">
                <a:solidFill>
                  <a:srgbClr val="0D0D0D"/>
                </a:solidFill>
                <a:effectLst/>
                <a:latin typeface="+mj-lt"/>
              </a:rPr>
              <a:t> AMCAT test data to identify candidate performance trends, pinpoint strengths and weaknesses, and explore correlations with job success. Optimize the use of AMCAT scores in the hiring process for more effective candidate selection.</a:t>
            </a:r>
            <a:endParaRPr lang="en-IN" sz="3000" dirty="0">
              <a:latin typeface="+mj-lt"/>
              <a:cs typeface="Times New Roman" panose="02020603050405020304" pitchFamily="18" charset="0"/>
            </a:endParaRPr>
          </a:p>
        </p:txBody>
      </p:sp>
      <p:sp>
        <p:nvSpPr>
          <p:cNvPr id="9" name="Rectangle 2">
            <a:extLst>
              <a:ext uri="{FF2B5EF4-FFF2-40B4-BE49-F238E27FC236}">
                <a16:creationId xmlns:a16="http://schemas.microsoft.com/office/drawing/2014/main" id="{4F459E6F-7C40-7AC7-6F7F-41EF1B76A5E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336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8856C-97BA-1732-DBDA-CA0E63D14DB3}"/>
              </a:ext>
            </a:extLst>
          </p:cNvPr>
          <p:cNvSpPr txBox="1"/>
          <p:nvPr/>
        </p:nvSpPr>
        <p:spPr>
          <a:xfrm>
            <a:off x="381000" y="272832"/>
            <a:ext cx="6096000" cy="646331"/>
          </a:xfrm>
          <a:prstGeom prst="rect">
            <a:avLst/>
          </a:prstGeom>
          <a:noFill/>
        </p:spPr>
        <p:txBody>
          <a:bodyPr wrap="square">
            <a:spAutoFit/>
          </a:bodyPr>
          <a:lstStyle/>
          <a:p>
            <a:r>
              <a:rPr lang="en-IN" sz="3600" b="1" dirty="0">
                <a:solidFill>
                  <a:schemeClr val="tx1">
                    <a:lumMod val="85000"/>
                    <a:lumOff val="15000"/>
                  </a:schemeClr>
                </a:solidFill>
                <a:latin typeface="Times New Roman" panose="02020603050405020304" pitchFamily="18" charset="0"/>
                <a:cs typeface="Times New Roman" panose="02020603050405020304" pitchFamily="18" charset="0"/>
              </a:rPr>
              <a:t>Statistical Analysis(Non-Viz) :</a:t>
            </a:r>
            <a:endParaRPr lang="en-IN"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790282-17A6-7600-560B-9A5B52E12218}"/>
              </a:ext>
            </a:extLst>
          </p:cNvPr>
          <p:cNvPicPr>
            <a:picLocks noChangeAspect="1"/>
          </p:cNvPicPr>
          <p:nvPr/>
        </p:nvPicPr>
        <p:blipFill>
          <a:blip r:embed="rId2"/>
          <a:stretch>
            <a:fillRect/>
          </a:stretch>
        </p:blipFill>
        <p:spPr>
          <a:xfrm>
            <a:off x="175386" y="1052053"/>
            <a:ext cx="11841227" cy="5102942"/>
          </a:xfrm>
          <a:prstGeom prst="rect">
            <a:avLst/>
          </a:prstGeom>
        </p:spPr>
      </p:pic>
    </p:spTree>
    <p:extLst>
      <p:ext uri="{BB962C8B-B14F-4D97-AF65-F5344CB8AC3E}">
        <p14:creationId xmlns:p14="http://schemas.microsoft.com/office/powerpoint/2010/main" val="3071420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5AC1B4-956F-0C3E-6D84-018C34A259A6}"/>
              </a:ext>
            </a:extLst>
          </p:cNvPr>
          <p:cNvSpPr txBox="1"/>
          <p:nvPr/>
        </p:nvSpPr>
        <p:spPr>
          <a:xfrm>
            <a:off x="385666" y="283029"/>
            <a:ext cx="514116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Univariate Analysis :</a:t>
            </a:r>
          </a:p>
        </p:txBody>
      </p:sp>
      <p:pic>
        <p:nvPicPr>
          <p:cNvPr id="4" name="Picture 3">
            <a:extLst>
              <a:ext uri="{FF2B5EF4-FFF2-40B4-BE49-F238E27FC236}">
                <a16:creationId xmlns:a16="http://schemas.microsoft.com/office/drawing/2014/main" id="{9B416F20-086E-89C6-4409-F3238EC9FE15}"/>
              </a:ext>
            </a:extLst>
          </p:cNvPr>
          <p:cNvPicPr>
            <a:picLocks noChangeAspect="1"/>
          </p:cNvPicPr>
          <p:nvPr/>
        </p:nvPicPr>
        <p:blipFill>
          <a:blip r:embed="rId2"/>
          <a:stretch>
            <a:fillRect/>
          </a:stretch>
        </p:blipFill>
        <p:spPr>
          <a:xfrm>
            <a:off x="1545872" y="929360"/>
            <a:ext cx="7961921" cy="3984053"/>
          </a:xfrm>
          <a:prstGeom prst="rect">
            <a:avLst/>
          </a:prstGeom>
        </p:spPr>
      </p:pic>
      <p:sp>
        <p:nvSpPr>
          <p:cNvPr id="5" name="TextBox 4">
            <a:extLst>
              <a:ext uri="{FF2B5EF4-FFF2-40B4-BE49-F238E27FC236}">
                <a16:creationId xmlns:a16="http://schemas.microsoft.com/office/drawing/2014/main" id="{A699D1E0-C55A-485E-AA65-44FEE1E7A537}"/>
              </a:ext>
            </a:extLst>
          </p:cNvPr>
          <p:cNvSpPr txBox="1"/>
          <p:nvPr/>
        </p:nvSpPr>
        <p:spPr>
          <a:xfrm>
            <a:off x="2231923" y="4913412"/>
            <a:ext cx="7089058" cy="707886"/>
          </a:xfrm>
          <a:prstGeom prst="rect">
            <a:avLst/>
          </a:prstGeom>
          <a:noFill/>
        </p:spPr>
        <p:txBody>
          <a:bodyPr wrap="square" rtlCol="0">
            <a:spAutoFit/>
          </a:bodyPr>
          <a:lstStyle/>
          <a:p>
            <a:r>
              <a:rPr lang="en-GB" sz="2000" b="1" dirty="0"/>
              <a:t>- Most of the salaries range between 180000 to 370000.</a:t>
            </a:r>
          </a:p>
          <a:p>
            <a:r>
              <a:rPr lang="en-GB" sz="2000" b="1" dirty="0"/>
              <a:t>- The highest salary is 4000000</a:t>
            </a:r>
            <a:endParaRPr lang="en-IN" sz="2000" b="1" dirty="0"/>
          </a:p>
        </p:txBody>
      </p:sp>
    </p:spTree>
    <p:extLst>
      <p:ext uri="{BB962C8B-B14F-4D97-AF65-F5344CB8AC3E}">
        <p14:creationId xmlns:p14="http://schemas.microsoft.com/office/powerpoint/2010/main" val="107434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186197-0B67-6BBC-C6F8-A00572C1B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0" y="344129"/>
            <a:ext cx="11190287" cy="46506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19828B-6F65-E2B7-677E-A6718AB781C4}"/>
              </a:ext>
            </a:extLst>
          </p:cNvPr>
          <p:cNvSpPr txBox="1"/>
          <p:nvPr/>
        </p:nvSpPr>
        <p:spPr>
          <a:xfrm>
            <a:off x="1140542" y="5535561"/>
            <a:ext cx="8005718" cy="400110"/>
          </a:xfrm>
          <a:prstGeom prst="rect">
            <a:avLst/>
          </a:prstGeom>
          <a:noFill/>
        </p:spPr>
        <p:txBody>
          <a:bodyPr wrap="none" rtlCol="0">
            <a:spAutoFit/>
          </a:bodyPr>
          <a:lstStyle/>
          <a:p>
            <a:r>
              <a:rPr lang="en-GB" sz="2000" b="1" dirty="0"/>
              <a:t>Electronics and communication engineering highest frequency.</a:t>
            </a:r>
            <a:endParaRPr lang="en-IN" sz="2000" b="1" dirty="0"/>
          </a:p>
        </p:txBody>
      </p:sp>
    </p:spTree>
    <p:extLst>
      <p:ext uri="{BB962C8B-B14F-4D97-AF65-F5344CB8AC3E}">
        <p14:creationId xmlns:p14="http://schemas.microsoft.com/office/powerpoint/2010/main" val="146647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27451-A5DC-C431-2799-6B23800A4F3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977A7B1-5FD7-D846-4ABD-6121F24A9671}"/>
              </a:ext>
            </a:extLst>
          </p:cNvPr>
          <p:cNvSpPr txBox="1"/>
          <p:nvPr/>
        </p:nvSpPr>
        <p:spPr>
          <a:xfrm>
            <a:off x="1140542" y="4984954"/>
            <a:ext cx="5665333" cy="707886"/>
          </a:xfrm>
          <a:prstGeom prst="rect">
            <a:avLst/>
          </a:prstGeom>
          <a:noFill/>
        </p:spPr>
        <p:txBody>
          <a:bodyPr wrap="none" rtlCol="0">
            <a:spAutoFit/>
          </a:bodyPr>
          <a:lstStyle/>
          <a:p>
            <a:r>
              <a:rPr lang="en-GB" sz="2000" b="1" dirty="0"/>
              <a:t>- One year experience employees are more.</a:t>
            </a:r>
          </a:p>
          <a:p>
            <a:r>
              <a:rPr lang="en-GB" sz="2000" b="1" dirty="0"/>
              <a:t>- Eight and nine years of experience are less.</a:t>
            </a:r>
            <a:endParaRPr lang="en-IN" sz="2000" b="1" dirty="0"/>
          </a:p>
        </p:txBody>
      </p:sp>
      <p:pic>
        <p:nvPicPr>
          <p:cNvPr id="2050" name="Picture 2">
            <a:extLst>
              <a:ext uri="{FF2B5EF4-FFF2-40B4-BE49-F238E27FC236}">
                <a16:creationId xmlns:a16="http://schemas.microsoft.com/office/drawing/2014/main" id="{DD12F10E-E7FB-C34C-870C-1A8874BE2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699" y="0"/>
            <a:ext cx="7448601" cy="4506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3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06D1E-FBCE-594C-8DED-458275C764E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E4B26F2-8B16-F134-36AD-F1ED66EDFC23}"/>
              </a:ext>
            </a:extLst>
          </p:cNvPr>
          <p:cNvSpPr txBox="1"/>
          <p:nvPr/>
        </p:nvSpPr>
        <p:spPr>
          <a:xfrm>
            <a:off x="1140542" y="4984954"/>
            <a:ext cx="5322291" cy="707886"/>
          </a:xfrm>
          <a:prstGeom prst="rect">
            <a:avLst/>
          </a:prstGeom>
          <a:noFill/>
        </p:spPr>
        <p:txBody>
          <a:bodyPr wrap="none" rtlCol="0">
            <a:spAutoFit/>
          </a:bodyPr>
          <a:lstStyle/>
          <a:p>
            <a:r>
              <a:rPr lang="en-GB" sz="2000" b="1" dirty="0"/>
              <a:t>- Most of the ages range between 22 to 27.</a:t>
            </a:r>
          </a:p>
          <a:p>
            <a:r>
              <a:rPr lang="en-GB" sz="2000" b="1" dirty="0"/>
              <a:t>- The 24 years of age is more.</a:t>
            </a:r>
            <a:endParaRPr lang="en-IN" sz="2000" b="1" dirty="0"/>
          </a:p>
        </p:txBody>
      </p:sp>
      <p:pic>
        <p:nvPicPr>
          <p:cNvPr id="3076" name="Picture 4">
            <a:extLst>
              <a:ext uri="{FF2B5EF4-FFF2-40B4-BE49-F238E27FC236}">
                <a16:creationId xmlns:a16="http://schemas.microsoft.com/office/drawing/2014/main" id="{7C11467F-A8AE-801C-3DEA-3B48B62E8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942" y="68826"/>
            <a:ext cx="7248115" cy="4410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40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162</Words>
  <Application>Microsoft Office PowerPoint</Application>
  <PresentationFormat>Widescreen</PresentationFormat>
  <Paragraphs>16</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Libre Baskerville</vt:lpstr>
      <vt:lpstr>Times New Roman</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Vanga</dc:creator>
  <cp:lastModifiedBy>Sathish Vanga</cp:lastModifiedBy>
  <cp:revision>8</cp:revision>
  <dcterms:created xsi:type="dcterms:W3CDTF">2021-02-16T05:19:01Z</dcterms:created>
  <dcterms:modified xsi:type="dcterms:W3CDTF">2024-02-23T04:00:50Z</dcterms:modified>
</cp:coreProperties>
</file>