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J" userId="79be285d369d50e5" providerId="LiveId" clId="{8D4F8DC7-1EAC-434C-82EF-EE9D370AECBD}"/>
    <pc:docChg chg="modSld">
      <pc:chgData name="SANTHOSH J" userId="79be285d369d50e5" providerId="LiveId" clId="{8D4F8DC7-1EAC-434C-82EF-EE9D370AECBD}" dt="2024-03-26T16:25:20.567" v="29" actId="1076"/>
      <pc:docMkLst>
        <pc:docMk/>
      </pc:docMkLst>
      <pc:sldChg chg="modSp mod">
        <pc:chgData name="SANTHOSH J" userId="79be285d369d50e5" providerId="LiveId" clId="{8D4F8DC7-1EAC-434C-82EF-EE9D370AECBD}" dt="2024-03-26T16:25:20.567" v="29" actId="1076"/>
        <pc:sldMkLst>
          <pc:docMk/>
          <pc:sldMk cId="0" sldId="256"/>
        </pc:sldMkLst>
        <pc:spChg chg="mod">
          <ac:chgData name="SANTHOSH J" userId="79be285d369d50e5" providerId="LiveId" clId="{8D4F8DC7-1EAC-434C-82EF-EE9D370AECBD}" dt="2024-03-26T16:25:20.567" v="29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SANTHOSH J" userId="79be285d369d50e5" providerId="LiveId" clId="{8D4F8DC7-1EAC-434C-82EF-EE9D370AECBD}" dt="2024-03-26T16:25:07.230" v="26" actId="1076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17765" y="2139451"/>
            <a:ext cx="35807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VISHNUVARTHAN J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0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SANTHOSH J</cp:lastModifiedBy>
  <cp:revision>2</cp:revision>
  <dcterms:created xsi:type="dcterms:W3CDTF">2024-03-26T08:16:27Z</dcterms:created>
  <dcterms:modified xsi:type="dcterms:W3CDTF">2024-03-26T16:25:21Z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