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8863-1D79-4F2A-8A7F-0633FCF0B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1CECC-F1C8-4EC8-A05C-1CE07C08D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D815B-880A-4701-A164-1D4A280DE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7645-6F04-487C-9736-58265ED8A500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EF006-B7A7-4894-875B-8C4C1E4E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D3CDF-26F8-493B-9D0D-4737D343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03CE-A863-4B50-A9CE-CE57DBE8C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41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32FB1-8954-44B4-8822-899B450B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C9500-C07A-44D9-9DBF-A6EA57CD9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9CB23-EA1B-4C3D-BA5D-A9AF1030B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7645-6F04-487C-9736-58265ED8A500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06F55-4417-4900-918D-FFA098F5D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E148F-9A6F-44EE-9CDB-6175B1A4A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03CE-A863-4B50-A9CE-CE57DBE8C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99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1CB8EE-4155-4644-B754-E20A672F3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83AD1-2107-4884-A118-6B3D763AA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5DF80-902A-4FD8-97EB-3F10B8BAF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7645-6F04-487C-9736-58265ED8A500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79822-C983-43E8-A553-6752F3A1A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36CFE-2BCD-4FAB-843F-CB916898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03CE-A863-4B50-A9CE-CE57DBE8C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61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3F593-B6D0-411C-9A62-2A9991E9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C6C29-232D-48F9-B921-7091F4A08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B6D0E-6DC5-4179-87C7-CCC09400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7645-6F04-487C-9736-58265ED8A500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785C8-BE3B-4CE7-9F52-8CA0EFEB6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985D3-A4AE-43D2-B828-12D079DBB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03CE-A863-4B50-A9CE-CE57DBE8C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82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8B90B-9C0E-44A4-8C60-C1CEDB700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0F398-DFEE-46C5-B48F-718C2228F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66A94-A884-4676-B141-4B87DDE8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7645-6F04-487C-9736-58265ED8A500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AF7FE-E06B-4520-A246-DC1B9B44C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AEC82-8879-4C97-92F7-BA2E100DA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03CE-A863-4B50-A9CE-CE57DBE8C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063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8404-5817-4C31-ADB5-DA9DD5D7D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3183F-80B7-4D31-8DF7-178CDBE75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5FFEC-9CFF-471A-A414-A18FE8E90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A734D-D230-4DCE-970D-B2879E18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7645-6F04-487C-9736-58265ED8A500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508E3-A07D-4ADB-9F36-1A2230EA5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C0627-D284-4B37-84F4-901CF7CE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03CE-A863-4B50-A9CE-CE57DBE8C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5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3CD6B-F494-49DF-ACBE-6B49A5701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6F778-7877-4249-A1DF-9C49236ED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7A47B-F32D-4930-9E6A-9FB587410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93D87-817B-46C8-8BF7-750659E2E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A02A99-D21B-4CE9-A791-1360D12FE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BBD8DB-3825-4345-994D-E82EBF163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7645-6F04-487C-9736-58265ED8A500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A7893F-B91E-4526-900C-C2009A315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E805F5-A80F-4A3E-9DD0-672ABF79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03CE-A863-4B50-A9CE-CE57DBE8C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78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D1E9D-E670-455C-8239-D523F927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907E21-E681-425C-BDFE-C5CF9C54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7645-6F04-487C-9736-58265ED8A500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375249-058F-4D4B-B91C-F9128A669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C77EE-5C31-4061-BE0C-6D1F0BE7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03CE-A863-4B50-A9CE-CE57DBE8C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82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796718-D252-48A3-91B2-DA3A6A471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7645-6F04-487C-9736-58265ED8A500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605A2-EE76-4CFB-AFF5-506F84813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6953E-F3DF-4E33-81AA-613796924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03CE-A863-4B50-A9CE-CE57DBE8C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04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DE72F-B3A9-4B32-9A14-422EF3AD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6616C-8604-4E32-A860-2EC04F9C4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3F23D-21F2-435A-B9EA-7001E0107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378D9-1AD6-44AB-924C-E729D0904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7645-6F04-487C-9736-58265ED8A500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ABF4E-EB49-431A-8945-25C47E75B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0DCAC-84E7-4788-98FB-AC33D399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03CE-A863-4B50-A9CE-CE57DBE8C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72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9D57-6DB1-4DA1-A60C-777AC0549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026256-09C7-4A2D-9FFE-8CD5CC820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488E5-A4EE-4F75-B5C8-7003FF8B1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1E937-7E31-4ACC-B706-DBBE094ED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7645-6F04-487C-9736-58265ED8A500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7D599-467D-40F1-A308-E8D616F25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2A86A-F68C-4191-8F68-53E3F51A8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03CE-A863-4B50-A9CE-CE57DBE8C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80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6843EA-06F3-480D-AF3E-269C1A04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3DDDC-9BFD-41E0-89BE-70DA98B5F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BFEA9-EF6F-4C25-A074-E6F1F3715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77645-6F04-487C-9736-58265ED8A500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6B2D9-469E-4F8E-AE00-B954C23C3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4FCF0-0C9F-4332-A0F8-F85D6C311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403CE-A863-4B50-A9CE-CE57DBE8C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41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405EE-927F-4EC4-8861-099586C60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REDIS CACHE</a:t>
            </a:r>
          </a:p>
        </p:txBody>
      </p:sp>
    </p:spTree>
    <p:extLst>
      <p:ext uri="{BB962C8B-B14F-4D97-AF65-F5344CB8AC3E}">
        <p14:creationId xmlns:p14="http://schemas.microsoft.com/office/powerpoint/2010/main" val="979821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32956-AD0A-465F-99A1-E43D35C21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59"/>
            <a:ext cx="10515600" cy="6037004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raphik web"/>
              </a:rPr>
              <a:t>Redis is an open source (BSD licensed), in-memory </a:t>
            </a: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raphik web"/>
              </a:rPr>
              <a:t>data structure store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raphik web"/>
              </a:rPr>
              <a:t> used as a database, cache, message broker, and streaming engine.</a:t>
            </a:r>
          </a:p>
          <a:p>
            <a:r>
              <a:rPr lang="en-US" sz="2400" b="0" i="0" dirty="0">
                <a:effectLst/>
                <a:latin typeface="Helvetica" panose="020B0604020202020204" pitchFamily="34" charset="0"/>
              </a:rPr>
              <a:t>Redis stands for REmote DIctionary Server.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graphik web"/>
            </a:endParaRPr>
          </a:p>
          <a:p>
            <a:pPr marL="0" indent="0">
              <a:buNone/>
            </a:pP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Redis server is used to store data in memory . It controls all type of management and forms the main part of the architecture. You can create a Redis client or Redis console client when you install Redis application or you can use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6360B4-FB92-4CB1-A2AD-6157D0EB3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535" y="1643660"/>
            <a:ext cx="8192277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432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D57ABE-55C6-485C-B4D2-E89A83031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132" y="488280"/>
            <a:ext cx="7621736" cy="588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452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6A394C-D725-4660-9B68-8D49D4D95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653142"/>
            <a:ext cx="10439400" cy="60181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AD59DF-CC24-453D-97A2-CED2C6D418B6}"/>
              </a:ext>
            </a:extLst>
          </p:cNvPr>
          <p:cNvSpPr txBox="1"/>
          <p:nvPr/>
        </p:nvSpPr>
        <p:spPr>
          <a:xfrm>
            <a:off x="102637" y="92678"/>
            <a:ext cx="5561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rgbClr val="FF0000"/>
                </a:solidFill>
              </a:rPr>
              <a:t>REDIS CACHE CONFIGURATION</a:t>
            </a:r>
            <a:r>
              <a:rPr lang="en-IN" sz="28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756748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3F5516-18D3-4809-808D-4192D75D5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21" y="658819"/>
            <a:ext cx="4394720" cy="19278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58CD3B-B128-4E27-9235-08EFFC58E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638" y="658819"/>
            <a:ext cx="7424056" cy="6118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05385B-68CB-43A0-A15C-FE408A9087C4}"/>
              </a:ext>
            </a:extLst>
          </p:cNvPr>
          <p:cNvSpPr txBox="1"/>
          <p:nvPr/>
        </p:nvSpPr>
        <p:spPr>
          <a:xfrm>
            <a:off x="93306" y="111967"/>
            <a:ext cx="3657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/>
              <a:t>DEPENDENCY INJECTION: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634241-DC3D-43E4-8500-70DA54250E85}"/>
              </a:ext>
            </a:extLst>
          </p:cNvPr>
          <p:cNvSpPr txBox="1"/>
          <p:nvPr/>
        </p:nvSpPr>
        <p:spPr>
          <a:xfrm>
            <a:off x="4674638" y="111967"/>
            <a:ext cx="5281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/>
              <a:t>REDIS TEMPLATE IMPLEMENTATION:</a:t>
            </a:r>
          </a:p>
        </p:txBody>
      </p:sp>
    </p:spTree>
    <p:extLst>
      <p:ext uri="{BB962C8B-B14F-4D97-AF65-F5344CB8AC3E}">
        <p14:creationId xmlns:p14="http://schemas.microsoft.com/office/powerpoint/2010/main" val="56173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4130F-D4A2-476A-88FD-C3C561C71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233" y="233265"/>
            <a:ext cx="11008567" cy="59436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CONFIGURATION:</a:t>
            </a:r>
          </a:p>
          <a:p>
            <a:pPr marL="0" indent="0">
              <a:buNone/>
            </a:pPr>
            <a:r>
              <a:rPr lang="en-IN" sz="1800" dirty="0"/>
              <a:t>   </a:t>
            </a:r>
            <a:r>
              <a:rPr lang="en-IN" sz="1800" b="0" i="0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@Bean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IN" sz="1800" b="1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public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RedisCacheConfiguration </a:t>
            </a:r>
            <a:r>
              <a:rPr lang="en-IN" sz="1800" b="1" i="0" dirty="0">
                <a:solidFill>
                  <a:srgbClr val="267438"/>
                </a:solidFill>
                <a:effectLst/>
                <a:latin typeface="Source Code Pro" panose="020B0509030403020204" pitchFamily="49" charset="0"/>
              </a:rPr>
              <a:t>cacheConfiguration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 { </a:t>
            </a:r>
          </a:p>
          <a:p>
            <a:pPr marL="0" indent="0">
              <a:buNone/>
            </a:pPr>
            <a:r>
              <a:rPr lang="en-IN" sz="1800" b="1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Return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RedisCacheConfiguration.defaultCacheConfig()</a:t>
            </a:r>
          </a:p>
          <a:p>
            <a:pPr marL="0" indent="0">
              <a:buNone/>
            </a:pPr>
            <a:r>
              <a:rPr lang="en-IN" sz="18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.entryTtl(Duration.ofMinutes(</a:t>
            </a:r>
            <a:r>
              <a:rPr lang="en-IN" sz="1800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60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 .disableCachingNullValues().serializeValuesWith(</a:t>
            </a:r>
          </a:p>
          <a:p>
            <a:pPr marL="0" indent="0">
              <a:buNone/>
            </a:pPr>
            <a:r>
              <a:rPr lang="en-IN" sz="18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SerializationPair.fromSerializer(</a:t>
            </a:r>
            <a:r>
              <a:rPr lang="en-IN" sz="1800" b="1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new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IN" sz="1800" b="1" i="0" dirty="0">
                <a:solidFill>
                  <a:srgbClr val="267438"/>
                </a:solidFill>
                <a:effectLst/>
                <a:latin typeface="Source Code Pro" panose="020B0509030403020204" pitchFamily="49" charset="0"/>
              </a:rPr>
              <a:t>GenericJackson2JsonRedisSerializer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()));</a:t>
            </a:r>
          </a:p>
          <a:p>
            <a:pPr marL="0" indent="0">
              <a:buNone/>
            </a:pPr>
            <a:r>
              <a:rPr lang="en-IN" sz="18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}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Source Code Pro" panose="020B0509030403020204" pitchFamily="49" charset="0"/>
              </a:rPr>
              <a:t>TEMPLATE:</a:t>
            </a:r>
          </a:p>
          <a:p>
            <a:pPr marL="0" indent="0">
              <a:buNone/>
            </a:pPr>
            <a:r>
              <a:rPr lang="en-IN" sz="1200" b="0" i="0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@Bean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IN" sz="1200" b="1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public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RedisTemplate&lt;String, Object&gt; </a:t>
            </a:r>
            <a:r>
              <a:rPr lang="en-IN" sz="1200" b="1" i="0" dirty="0">
                <a:solidFill>
                  <a:srgbClr val="267438"/>
                </a:solidFill>
                <a:effectLst/>
                <a:latin typeface="Source Code Pro" panose="020B0509030403020204" pitchFamily="49" charset="0"/>
              </a:rPr>
              <a:t>redisTemplate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 { </a:t>
            </a:r>
          </a:p>
          <a:p>
            <a:pPr marL="0" indent="0">
              <a:buNone/>
            </a:pPr>
            <a:r>
              <a:rPr lang="en-IN" sz="1200" b="0" i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RedisTemplate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&lt;String, Object&gt; template = </a:t>
            </a:r>
            <a:r>
              <a:rPr lang="en-IN" sz="1200" b="1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new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IN" sz="1200" b="1" i="0" dirty="0">
                <a:solidFill>
                  <a:srgbClr val="267438"/>
                </a:solidFill>
                <a:effectLst/>
                <a:latin typeface="Source Code Pro" panose="020B0509030403020204" pitchFamily="49" charset="0"/>
              </a:rPr>
              <a:t>RedisTemplate</a:t>
            </a:r>
            <a:r>
              <a:rPr lang="en-IN" sz="1200" b="0" i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&lt;&gt;(); </a:t>
            </a:r>
          </a:p>
          <a:p>
            <a:pPr marL="0" indent="0">
              <a:buNone/>
            </a:pPr>
            <a:r>
              <a:rPr lang="en-IN" sz="1200" b="0" i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template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.setConnectionFactory(</a:t>
            </a:r>
            <a:r>
              <a:rPr lang="en-IN" sz="1200" b="0" i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jedisConnectionFactory());</a:t>
            </a:r>
          </a:p>
          <a:p>
            <a:pPr marL="0" indent="0">
              <a:buNone/>
            </a:pPr>
            <a:r>
              <a:rPr lang="en-IN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IN" sz="1200" b="1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template; }</a:t>
            </a:r>
          </a:p>
          <a:p>
            <a:pPr marL="0" indent="0">
              <a:buNone/>
            </a:pPr>
            <a:r>
              <a:rPr lang="en-IN" sz="1200" b="0" i="0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@Bean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JedisConnectionFactory </a:t>
            </a:r>
            <a:r>
              <a:rPr lang="en-IN" sz="1200" b="1" i="0" dirty="0">
                <a:solidFill>
                  <a:srgbClr val="267438"/>
                </a:solidFill>
                <a:effectLst/>
                <a:latin typeface="Source Code Pro" panose="020B0509030403020204" pitchFamily="49" charset="0"/>
              </a:rPr>
              <a:t>jedisConnectionFactory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 { </a:t>
            </a:r>
          </a:p>
          <a:p>
            <a:pPr marL="0" indent="0">
              <a:buNone/>
            </a:pPr>
            <a:r>
              <a:rPr lang="en-IN" sz="1200" b="1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JedisConnectionFactory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IN" sz="1200" b="0" i="0" dirty="0">
                <a:solidFill>
                  <a:srgbClr val="BC6060"/>
                </a:solidFill>
                <a:effectLst/>
                <a:latin typeface="Source Code Pro" panose="020B0509030403020204" pitchFamily="49" charset="0"/>
              </a:rPr>
              <a:t>jedisConFactory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IN" sz="1200" b="1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new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IN" sz="1200" b="1" i="0" dirty="0">
                <a:solidFill>
                  <a:srgbClr val="267438"/>
                </a:solidFill>
                <a:effectLst/>
                <a:latin typeface="Source Code Pro" panose="020B0509030403020204" pitchFamily="49" charset="0"/>
              </a:rPr>
              <a:t>JedisConnectionFactory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jedisConFactory.setHostName(</a:t>
            </a:r>
            <a:r>
              <a:rPr lang="en-IN" sz="1200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"localhost"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 </a:t>
            </a:r>
          </a:p>
          <a:p>
            <a:pPr marL="0" indent="0">
              <a:buNone/>
            </a:pPr>
            <a:r>
              <a:rPr lang="en-IN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jedisConFactory.setPort(</a:t>
            </a:r>
            <a:r>
              <a:rPr lang="en-IN" sz="1200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6379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IN" sz="1200" b="1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jedisConFactory; }</a:t>
            </a:r>
          </a:p>
          <a:p>
            <a:pPr marL="0" indent="0">
              <a:buNone/>
            </a:pPr>
            <a:endParaRPr lang="en-IN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we defined a 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RedisTemplate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 using the 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jedisConnectionFactory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. This can be used for querying data with a custom repository.</a:t>
            </a:r>
            <a:endParaRPr lang="en-IN" sz="1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690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4CE98-13F9-4333-9F3C-0F478849C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571"/>
            <a:ext cx="10515600" cy="5850392"/>
          </a:xfrm>
        </p:spPr>
        <p:txBody>
          <a:bodyPr/>
          <a:lstStyle/>
          <a:p>
            <a:r>
              <a:rPr lang="en-IN" u="sng" dirty="0"/>
              <a:t>ANNOTATIONS:</a:t>
            </a:r>
          </a:p>
          <a:p>
            <a:r>
              <a:rPr lang="en-IN" b="0" i="0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@Configuration</a:t>
            </a:r>
            <a:r>
              <a:rPr lang="en-IN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r>
              <a:rPr lang="en-IN" b="0" i="0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@EnableCaching</a:t>
            </a:r>
          </a:p>
          <a:p>
            <a:r>
              <a:rPr lang="en-IN" b="0" i="0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@Cacheable</a:t>
            </a:r>
            <a:r>
              <a:rPr lang="en-IN" dirty="0">
                <a:solidFill>
                  <a:srgbClr val="1F7199"/>
                </a:solidFill>
                <a:latin typeface="Source Code Pro" panose="020B0509030403020204" pitchFamily="49" charset="0"/>
              </a:rPr>
              <a:t>-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to enable caching behavior for a method </a:t>
            </a:r>
            <a:endParaRPr lang="en-IN" dirty="0">
              <a:solidFill>
                <a:srgbClr val="1F7199"/>
              </a:solidFill>
              <a:latin typeface="Source Code Pro" panose="020B0509030403020204" pitchFamily="49" charset="0"/>
            </a:endParaRPr>
          </a:p>
          <a:p>
            <a:r>
              <a:rPr lang="en-IN" b="0" i="0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@CacheEvict-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 to indicate the removal of one or more/all values</a:t>
            </a:r>
            <a:endParaRPr lang="en-IN" b="0" i="0" dirty="0">
              <a:solidFill>
                <a:srgbClr val="1F7199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IN" b="0" i="0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@CachePut-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 can update the content of the cache without interfering with the method execution.</a:t>
            </a:r>
            <a:r>
              <a:rPr lang="en-US" b="0" i="1" dirty="0">
                <a:solidFill>
                  <a:srgbClr val="000000"/>
                </a:solidFill>
                <a:effectLst/>
                <a:latin typeface="Raleway" pitchFamily="2" charset="0"/>
              </a:rPr>
              <a:t> @CachePut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 will </a:t>
            </a:r>
            <a:r>
              <a:rPr lang="en-US" b="1" i="0" dirty="0">
                <a:solidFill>
                  <a:srgbClr val="000000"/>
                </a:solidFill>
                <a:effectLst/>
                <a:latin typeface="Raleway" pitchFamily="2" charset="0"/>
              </a:rPr>
              <a:t>actually run the method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 and then put its results in the cache.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we can </a:t>
            </a:r>
            <a:r>
              <a:rPr lang="en-US" b="1" i="0" dirty="0">
                <a:solidFill>
                  <a:srgbClr val="000000"/>
                </a:solidFill>
                <a:effectLst/>
                <a:latin typeface="Raleway" pitchFamily="2" charset="0"/>
              </a:rPr>
              <a:t>group multiple caching annotations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 with </a:t>
            </a:r>
            <a:r>
              <a:rPr lang="en-US" b="0" i="1" dirty="0">
                <a:solidFill>
                  <a:srgbClr val="000000"/>
                </a:solidFill>
                <a:effectLst/>
                <a:latin typeface="Raleway" pitchFamily="2" charset="0"/>
              </a:rPr>
              <a:t>@Caching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, and use it to implement our own customized caching logic.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2377772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296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Arial Narrow</vt:lpstr>
      <vt:lpstr>Calibri</vt:lpstr>
      <vt:lpstr>Calibri Light</vt:lpstr>
      <vt:lpstr>graphik web</vt:lpstr>
      <vt:lpstr>Helvetica</vt:lpstr>
      <vt:lpstr>inter-regular</vt:lpstr>
      <vt:lpstr>Raleway</vt:lpstr>
      <vt:lpstr>Source Code Pro</vt:lpstr>
      <vt:lpstr>Office Theme</vt:lpstr>
      <vt:lpstr>REDIS CACHE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 CACHE</dc:title>
  <dc:creator>vishnu vishal</dc:creator>
  <cp:lastModifiedBy>vishnu vishal</cp:lastModifiedBy>
  <cp:revision>3</cp:revision>
  <dcterms:created xsi:type="dcterms:W3CDTF">2022-08-01T06:39:37Z</dcterms:created>
  <dcterms:modified xsi:type="dcterms:W3CDTF">2022-08-03T10:15:00Z</dcterms:modified>
</cp:coreProperties>
</file>