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AE88-8CA3-4275-BE27-25557D85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92CA9-B7E7-41EE-B854-66044631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9272-798D-4587-A074-541CB4CF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3E86-2549-41FC-84F1-EF58D290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9056-B967-401B-9C76-DB3E12F6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2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0C9-1062-4493-83BA-8371199D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FBCC-12E5-490D-B3E4-01D7CA6E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966E-64EF-4A29-AF40-A7FA0C6E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9D4B-6FC4-4919-B7D4-2D33ABEB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FBD2-2BE1-4DC1-9559-8F240A46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7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A1862-E950-4281-B9F3-5E78DBC60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7A68-9432-4851-AE2D-3F8CA760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651C-98A5-4B30-AFD9-9AC7CB5E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4AE0-85E9-4324-99A1-85D75A2F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F903-68F8-4878-881D-EDB0972A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B8CF-353A-4C1F-84D9-7CE98F9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D3AD-FF57-4497-BF4D-6ECFD370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C9BE-6FF3-4567-AA42-F88304A9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F604-1313-4A58-9F15-73D42FBB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71A7-2DF7-48DE-86F4-E5E4293E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38D0-05B1-43B1-B0E0-210C06DD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F2F0-5465-44C3-959E-A1997D7E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C02B-D6AD-4427-99AC-F88C1A6A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B054-A35E-4A1F-B4AB-0B424B0C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97A3-349C-4D7D-B952-1C5F8E3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CC80-E947-42E6-BC93-CA8C8A9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E934-B3AD-4395-BE30-EE70D9F68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ED0CC-D728-43D4-BE90-2938E554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9A57-00CE-4E66-808E-E1888C5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D34F-99A7-4E53-9EAD-CF5C0946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D1B2-A12D-4D73-8FE8-5C8E26A4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6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67F-A29A-4159-A507-CC447C1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80930-B322-4688-87BD-071E790D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77C40-2462-427A-80BB-933E4E0E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59E14-BB63-42DD-8839-E0923E8FA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B29B6-27FC-4CC6-B612-A2D0235B9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D8747-3CDC-4FA5-B2DC-27AC69D1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99EDC-F1DB-4EA3-B529-8F2CAD95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94418-BE64-4547-A0C2-EC90BC3D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2C64-FFAD-4EA3-B256-43C25A49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564D9-5C38-4585-91F5-B1A9CDC1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C26DE-0FDF-4BF1-80C2-9B2D4B27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C746-2E0B-4925-B3AF-3FAEB49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F5055-4E9F-4BCE-80CD-42E52CC5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FD433-EDD0-411D-A14A-6468F9BA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74CF-C386-4864-A008-43F6395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0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A876-7B5F-4A19-8C76-06C9CFB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D2AD-F686-4163-AC1F-927C3349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0812-10F2-4BB3-903F-22098FBA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1103-3193-4733-B465-5466E4DA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58343-02FC-47CA-8CEE-CDB5688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6E36-2D39-48D0-8CE5-E40BC09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9153-BC01-43D1-A85B-ADC88346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A4B23-51A7-4B1C-8DB3-527FC707A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3552-7210-478D-92B4-D7DD2CF3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5A808-94AB-47EF-8E04-5B0F9B7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8439-CE33-407C-8C82-207F246F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E42D-9B97-48B5-BA7D-D5302C5C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1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3707B-2054-46BE-B08E-D8609C43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1BC2-DAA1-4E26-93B6-3FD9D4CA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40E6-BF9C-46CE-AEDD-B29CAE045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1111-40BE-4F56-B1BA-92691A2F44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3DA7-6837-4797-9945-7E993A2CE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1FE1-9686-4511-A94B-D15D1811E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9500-1414-4FC5-9772-862406110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443-AD3C-43C8-B207-39B4B0A89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DBMS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0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56185-5BEE-4446-B8E2-70C38BFB060D}"/>
              </a:ext>
            </a:extLst>
          </p:cNvPr>
          <p:cNvSpPr txBox="1"/>
          <p:nvPr/>
        </p:nvSpPr>
        <p:spPr>
          <a:xfrm>
            <a:off x="289249" y="298580"/>
            <a:ext cx="11719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610B38"/>
                </a:solidFill>
                <a:effectLst/>
                <a:latin typeface="erdana"/>
              </a:rPr>
              <a:t>Normalization:</a:t>
            </a:r>
          </a:p>
          <a:p>
            <a:endParaRPr lang="en-IN" b="1" u="sng" dirty="0">
              <a:solidFill>
                <a:srgbClr val="610B38"/>
              </a:solidFill>
              <a:latin typeface="erdana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Normalization is used to minimize the redundancy from a relation or set of relations. It is also used to eliminate undesirable characteristics like Insertion, Update, and Deletion Anomalies.</a:t>
            </a: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Data modification anomalies can be categorized into three types: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Insertion Anomaly: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Insertion Anomaly refers to when one cannot insert a new tuple into a relationship due to lack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Deletion Anomaly: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delete anomaly refers to the situation where the deletion of data results in the unintended loss of some other important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Updatation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Anomaly: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update anomaly is when an update of a single data value requires multiple rows of data to be updated.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b="1" i="0" u="sng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CA728-E1BB-4B7C-81A7-C4823F8E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38" y="3429000"/>
            <a:ext cx="8191500" cy="28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4229-3921-4661-B8D8-6B53B0D6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Heebo" pitchFamily="2" charset="-79"/>
                <a:cs typeface="Heebo" pitchFamily="2" charset="-79"/>
              </a:rPr>
              <a:t>Types of Entity Relationships in DBMS</a:t>
            </a:r>
            <a:br>
              <a:rPr lang="en-US" b="0" i="0" dirty="0">
                <a:solidFill>
                  <a:srgbClr val="474747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B275-0D49-464A-BF85-0FC5A795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886407"/>
            <a:ext cx="10515600" cy="5606467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One-to-One Relationship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Under One-to-One (1:1) relationship, an instance of entity P is related to instance of entity Q and an instance of entity Q is related to instance of entity P.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One-to-Many Relationship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Under One-to-Many (1:N) relationship, an instance of entity P is related to more than one instance of entity Q and an instance of entity Q is related to more than one instance of entity P.</a:t>
            </a: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Many-to-Many Relationship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Under Many-to-Many (N:N) relationship, more than one instance of entity P is related to more than one instance of entity Q. For more than one instance of entity Q is related to more than one instance of entity P.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687EF-22E7-4B88-86E5-29A7E2B01956}"/>
              </a:ext>
            </a:extLst>
          </p:cNvPr>
          <p:cNvSpPr txBox="1"/>
          <p:nvPr/>
        </p:nvSpPr>
        <p:spPr>
          <a:xfrm>
            <a:off x="307910" y="195943"/>
            <a:ext cx="1167259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ONE TO ONE :</a:t>
            </a:r>
          </a:p>
          <a:p>
            <a:endParaRPr lang="en-IN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Modeling With a </a:t>
            </a:r>
            <a:r>
              <a:rPr lang="en-US" b="1" i="0" dirty="0">
                <a:effectLst/>
                <a:latin typeface="Raleway" pitchFamily="2" charset="0"/>
              </a:rPr>
              <a:t>Foreign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 Key</a:t>
            </a: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Modeling With a Shared Primary Key</a:t>
            </a: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Modeling With a Join Table</a:t>
            </a: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Reference: https://www.baeldung.com/jpa-one-to-one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C8216-38A2-4660-B3FF-EEA33E69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66" y="195943"/>
            <a:ext cx="5030346" cy="1352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9CF2-9DFE-40E8-B5C0-654C2D015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51" y="1822085"/>
            <a:ext cx="4916020" cy="1651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036AA3-EE5B-46A6-8275-1A180EF42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41" y="4085372"/>
            <a:ext cx="7647142" cy="1702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6E85B1-1258-4505-9781-79E69C613261}"/>
              </a:ext>
            </a:extLst>
          </p:cNvPr>
          <p:cNvSpPr txBox="1"/>
          <p:nvPr/>
        </p:nvSpPr>
        <p:spPr>
          <a:xfrm>
            <a:off x="1561323" y="3206635"/>
            <a:ext cx="543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ource Code Pro" panose="020B0509030403020204" pitchFamily="49" charset="0"/>
              </a:rPr>
              <a:t>@OneToOne(mappedBy = "user", cascade =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ource Code Pro" panose="020B0509030403020204" pitchFamily="49" charset="0"/>
              </a:rPr>
              <a:t>CascadeType.ALL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ource Code Pro" panose="020B0509030403020204" pitchFamily="49" charset="0"/>
              </a:rPr>
              <a:t>) @PrimaryKeyJoinColumn </a:t>
            </a: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ource Code Pro" panose="020B0509030403020204" pitchFamily="49" charset="0"/>
              </a:rPr>
              <a:t> Address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ource Code Pro" panose="020B0509030403020204" pitchFamily="49" charset="0"/>
              </a:rPr>
              <a:t>address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B01F5-5F21-496A-8F85-A68402A66BC7}"/>
              </a:ext>
            </a:extLst>
          </p:cNvPr>
          <p:cNvSpPr txBox="1"/>
          <p:nvPr/>
        </p:nvSpPr>
        <p:spPr>
          <a:xfrm>
            <a:off x="7557795" y="3339920"/>
            <a:ext cx="428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@OneToOne</a:t>
            </a:r>
            <a:r>
              <a:rPr lang="nb-NO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@MapsId</a:t>
            </a:r>
            <a:r>
              <a:rPr lang="nb-NO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@JoinColumn(name = "user_id")</a:t>
            </a:r>
            <a:r>
              <a:rPr lang="nb-NO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nb-NO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User user;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240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7FCE6-92B6-44B8-B2BC-6664A22B48A6}"/>
              </a:ext>
            </a:extLst>
          </p:cNvPr>
          <p:cNvSpPr txBox="1"/>
          <p:nvPr/>
        </p:nvSpPr>
        <p:spPr>
          <a:xfrm>
            <a:off x="212767" y="158620"/>
            <a:ext cx="104757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ONE TO MANY:</a:t>
            </a:r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r>
              <a:rPr lang="en-IN" sz="2800" b="1" u="sng" dirty="0"/>
              <a:t>REF: https://www.baeldung.com/hibernate-one-to-many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FDA00-13A9-40CE-9B9A-8D5D35E3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8" y="376730"/>
            <a:ext cx="6071983" cy="1470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206C7-47B3-41CA-8413-ED2B33D011C4}"/>
              </a:ext>
            </a:extLst>
          </p:cNvPr>
          <p:cNvSpPr txBox="1"/>
          <p:nvPr/>
        </p:nvSpPr>
        <p:spPr>
          <a:xfrm>
            <a:off x="307910" y="2258008"/>
            <a:ext cx="42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@OneToMany(mappedBy="cart")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Set&lt;Item&gt; items;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F5FAC-B5E8-4367-84D5-BCC1A32A53FD}"/>
              </a:ext>
            </a:extLst>
          </p:cNvPr>
          <p:cNvSpPr txBox="1"/>
          <p:nvPr/>
        </p:nvSpPr>
        <p:spPr>
          <a:xfrm>
            <a:off x="6774023" y="1974502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@ManyToOne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@JoinColumn(name="cart_id", nullable=false)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Cart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85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6D61F-0535-40ED-8073-B1C4E4525DDC}"/>
              </a:ext>
            </a:extLst>
          </p:cNvPr>
          <p:cNvSpPr txBox="1"/>
          <p:nvPr/>
        </p:nvSpPr>
        <p:spPr>
          <a:xfrm>
            <a:off x="721567" y="746449"/>
            <a:ext cx="107488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MANY TO MANY:</a:t>
            </a:r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/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endParaRPr lang="en-IN" sz="2800" b="1" u="sng" dirty="0">
              <a:solidFill>
                <a:schemeClr val="accent1"/>
              </a:solidFill>
            </a:endParaRPr>
          </a:p>
          <a:p>
            <a:r>
              <a:rPr lang="en-IN" sz="2800" b="1" u="sng" dirty="0">
                <a:solidFill>
                  <a:schemeClr val="accent1"/>
                </a:solidFill>
              </a:rPr>
              <a:t>REF:   https://www.baeldung.com/jpa-many-to-many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5D5BA-1A6F-4C6B-8837-6BE596494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11" y="1149306"/>
            <a:ext cx="7126324" cy="1105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FC3EA-4A1C-4220-92CE-35739D43F7DB}"/>
              </a:ext>
            </a:extLst>
          </p:cNvPr>
          <p:cNvSpPr txBox="1"/>
          <p:nvPr/>
        </p:nvSpPr>
        <p:spPr>
          <a:xfrm>
            <a:off x="2332653" y="22544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@ManyToMany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Set&lt;Course&gt;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likedCourses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35449-0DF7-4A6A-9A86-9D231F87E11B}"/>
              </a:ext>
            </a:extLst>
          </p:cNvPr>
          <p:cNvSpPr txBox="1"/>
          <p:nvPr/>
        </p:nvSpPr>
        <p:spPr>
          <a:xfrm>
            <a:off x="8136294" y="2435290"/>
            <a:ext cx="308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@ManyToMany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Set&lt;Student&gt; likes;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F215-AA29-4064-A89A-656AE40D0321}"/>
              </a:ext>
            </a:extLst>
          </p:cNvPr>
          <p:cNvSpPr txBox="1"/>
          <p:nvPr/>
        </p:nvSpPr>
        <p:spPr>
          <a:xfrm>
            <a:off x="3176650" y="3455789"/>
            <a:ext cx="77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@ManyToMany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@JoinTable( name = "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course_like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", 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joinColumns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= @JoinColumn(name = "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student_id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"), 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inverseJoinColumns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= @JoinColumn(name = "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course_id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"))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Set&lt;Course&gt;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likedCourses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D2510-E857-47CC-A81B-B86EEEA47924}"/>
              </a:ext>
            </a:extLst>
          </p:cNvPr>
          <p:cNvCxnSpPr>
            <a:stCxn id="4" idx="2"/>
          </p:cNvCxnSpPr>
          <p:nvPr/>
        </p:nvCxnSpPr>
        <p:spPr>
          <a:xfrm>
            <a:off x="6758473" y="2254458"/>
            <a:ext cx="0" cy="11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erdana</vt:lpstr>
      <vt:lpstr>Heebo</vt:lpstr>
      <vt:lpstr>inter-bold</vt:lpstr>
      <vt:lpstr>inter-regular</vt:lpstr>
      <vt:lpstr>Nunito</vt:lpstr>
      <vt:lpstr>Raleway</vt:lpstr>
      <vt:lpstr>Source Code Pro</vt:lpstr>
      <vt:lpstr>Office Theme</vt:lpstr>
      <vt:lpstr>DBMS </vt:lpstr>
      <vt:lpstr>PowerPoint Presentation</vt:lpstr>
      <vt:lpstr>Types of Entity Relationships in DBMS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</dc:title>
  <dc:creator>vishnu vishal</dc:creator>
  <cp:lastModifiedBy>vishnu vishal</cp:lastModifiedBy>
  <cp:revision>2</cp:revision>
  <dcterms:created xsi:type="dcterms:W3CDTF">2022-08-01T09:33:24Z</dcterms:created>
  <dcterms:modified xsi:type="dcterms:W3CDTF">2022-08-01T09:57:03Z</dcterms:modified>
</cp:coreProperties>
</file>