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CF7BF-D485-4D69-9027-996BA1D3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AD07D7-D749-4E98-8DDB-6B02CF82E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C7F0C-0BF1-44BC-B6F8-71D315C52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DEB3-C5AF-414A-B463-77ED510DB857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B934E-D5B2-44F8-AFCE-74A16BA70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95862-7A21-4B81-8C98-37FED86A0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F8C5E-816B-4585-8816-5DDB9700C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429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A6A0E-0469-41F8-ADD2-3C1392EF5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F6A09B-05A9-404F-AF38-4FA6F41F1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B36BC-0D65-4912-BD54-EFFB53C38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DEB3-C5AF-414A-B463-77ED510DB857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E419B-B5A5-4E8B-A3CC-C56EA4E9A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778C1-813C-40A6-9C9C-D08076229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F8C5E-816B-4585-8816-5DDB9700C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498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561250-B91B-4C37-9401-85026E4EB8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9997B2-A3F7-4471-A084-499969307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50256-7FE1-4884-9EFD-60649A029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DEB3-C5AF-414A-B463-77ED510DB857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8F1DE-6000-45E8-AB87-A508039F8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B1EB6-E638-4089-8FE2-9E82F9F49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F8C5E-816B-4585-8816-5DDB9700C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30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81AF5-A646-4F5B-BA96-2B73CDB73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897DC-4D63-495B-869D-2E06807A6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996A3-4828-4107-9ACF-2AA3235B2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DEB3-C5AF-414A-B463-77ED510DB857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32A8F-56C7-49C7-BAD2-4F337324A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901E2-8B95-4C08-AD41-818694EEA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F8C5E-816B-4585-8816-5DDB9700C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42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0516C-0002-4405-8A37-3414CC256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D9122-7B69-4A3A-BE5E-2FE2900FE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DC79B-1750-4E69-9948-D384597F2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DEB3-C5AF-414A-B463-77ED510DB857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725E1-0763-4A98-8600-29B7B569C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765B3-C149-4A3A-862D-E42EEBC9E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F8C5E-816B-4585-8816-5DDB9700C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013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731C1-F4C5-41EC-AAC3-F1E14CB69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6AFCC-4C80-4C91-A4FB-C2BE534AE6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C4B45B-4CD3-4C88-92D9-7E43ED78C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BBC8F-53CB-4017-9731-A73DD34E0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DEB3-C5AF-414A-B463-77ED510DB857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C81AE-4DEB-4C85-B417-3AF0372C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38701-5BD3-4D64-9634-4AB6168CF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F8C5E-816B-4585-8816-5DDB9700C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87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98FE6-3545-43B3-A011-14E9428E7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9612C-353A-4724-B468-52281F487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DAF7F-1CBA-48CD-A038-3C7F52E6C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84D6DB-77B8-482E-B05A-0691FCA15F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E0CCD-F0C0-4B9D-A0DA-27B79460AC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D8EF45-BCAA-4D7F-A777-991A7BC63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DEB3-C5AF-414A-B463-77ED510DB857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617277-D2CB-463E-841A-9B38BF367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D4D1DF-A87D-4787-97FA-500520CAB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F8C5E-816B-4585-8816-5DDB9700C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961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78BA9-E083-4B49-A2ED-D1FA67AD9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2D3943-21BD-43CC-9AC8-236A70C22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DEB3-C5AF-414A-B463-77ED510DB857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9E683C-13AF-48A1-8B0E-EABDD1516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5DB1F7-57C4-4FC8-BB93-06DFEF4D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F8C5E-816B-4585-8816-5DDB9700C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302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2086C-97A4-484E-B5E1-360E5D57A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DEB3-C5AF-414A-B463-77ED510DB857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413342-4D7A-49CB-ACC3-9A8831EA0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73B27-4390-45E6-9EBD-1B3F607D1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F8C5E-816B-4585-8816-5DDB9700C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863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47399-A68F-4D32-A6F1-6945AF645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A12D9-22D5-471F-A2ED-0BA7E8093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074A48-23AE-471E-A455-45D7410B8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7CE00-2FD9-4C8F-8DCA-AAEC2F09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DEB3-C5AF-414A-B463-77ED510DB857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155833-202A-442D-8C98-5A59A96EE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36098-3762-4FF2-9550-07359DA0F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F8C5E-816B-4585-8816-5DDB9700C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434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03660-AE4F-494E-BEFA-90EAC5498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322D74-BF43-4DC1-A93A-5944239DED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36D0F-8F91-47CE-BDBC-8AF21B0D7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6522B-6EAB-42C6-9969-E26C66F26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DEB3-C5AF-414A-B463-77ED510DB857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1C02C4-D24B-458C-956A-9DB3B20B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BD057-AE48-4670-ADDD-50B41498B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F8C5E-816B-4585-8816-5DDB9700C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376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E72116-EEB2-4BB2-A872-B79917C6A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4C948-1909-41E1-B76F-45268EF2B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387F4-79DE-4461-9756-73E85DF3C9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7DEB3-C5AF-414A-B463-77ED510DB857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C7A5A-7592-4BEA-8538-77EA80C2B9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CC3B0-9820-4025-AF30-60BFFD8520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F8C5E-816B-4585-8816-5DDB9700C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78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F20F1-6ACC-4B11-8914-BAC814A8C3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FILTERS</a:t>
            </a:r>
          </a:p>
        </p:txBody>
      </p:sp>
    </p:spTree>
    <p:extLst>
      <p:ext uri="{BB962C8B-B14F-4D97-AF65-F5344CB8AC3E}">
        <p14:creationId xmlns:p14="http://schemas.microsoft.com/office/powerpoint/2010/main" val="1125424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7CC61-B39A-4D7D-8D77-530DC6B8E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9249"/>
            <a:ext cx="10515600" cy="5887714"/>
          </a:xfrm>
        </p:spPr>
        <p:txBody>
          <a:bodyPr/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A filter is an object used to intercept the HTTP requests and responses of your application. By using filter, we can perform two operations at two instances −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Before sending the request to the controller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Before sending a response to the client.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F7199"/>
                </a:solidFill>
                <a:effectLst/>
                <a:latin typeface="Source Code Pro" panose="020B0509030403020204" pitchFamily="49" charset="0"/>
              </a:rPr>
              <a:t>@EnableWebSecurity(debug = true) annotation</a:t>
            </a:r>
            <a:r>
              <a:rPr lang="en-US" dirty="0">
                <a:solidFill>
                  <a:srgbClr val="000000"/>
                </a:solidFill>
                <a:latin typeface="Nunito" pitchFamily="2" charset="0"/>
              </a:rPr>
              <a:t> is used.</a:t>
            </a:r>
            <a:endParaRPr lang="en-US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implements</a:t>
            </a:r>
            <a:r>
              <a:rPr lang="en-IN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IN" b="1" i="0" dirty="0">
                <a:solidFill>
                  <a:srgbClr val="267438"/>
                </a:solidFill>
                <a:effectLst/>
                <a:latin typeface="Source Code Pro" panose="020B0509030403020204" pitchFamily="49" charset="0"/>
              </a:rPr>
              <a:t>Filter </a:t>
            </a:r>
            <a:r>
              <a:rPr lang="en-IN" b="1" i="0" dirty="0">
                <a:solidFill>
                  <a:schemeClr val="accent1">
                    <a:lumMod val="50000"/>
                  </a:schemeClr>
                </a:solidFill>
                <a:effectLst/>
                <a:latin typeface="Source Code Pro" panose="020B0509030403020204" pitchFamily="49" charset="0"/>
              </a:rPr>
              <a:t>is used</a:t>
            </a:r>
            <a:r>
              <a:rPr lang="en-IN" b="1" i="0" dirty="0">
                <a:solidFill>
                  <a:srgbClr val="267438"/>
                </a:solidFill>
                <a:effectLst/>
                <a:latin typeface="Source Code Pro" panose="020B0509030403020204" pitchFamily="49" charset="0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Raleway" pitchFamily="2" charset="0"/>
              </a:rPr>
              <a:t>To set URL patterns for the filter, we can use the </a:t>
            </a:r>
            <a:r>
              <a:rPr lang="en-US" b="1" i="1" dirty="0" err="1">
                <a:solidFill>
                  <a:srgbClr val="000000"/>
                </a:solidFill>
                <a:effectLst/>
                <a:latin typeface="Raleway" pitchFamily="2" charset="0"/>
              </a:rPr>
              <a:t>addUrlPatterns</a:t>
            </a:r>
            <a:r>
              <a:rPr lang="en-US" b="1" i="1" dirty="0">
                <a:solidFill>
                  <a:srgbClr val="000000"/>
                </a:solidFill>
                <a:effectLst/>
                <a:latin typeface="Raleway" pitchFamily="2" charset="0"/>
              </a:rPr>
              <a:t>()</a:t>
            </a:r>
            <a:r>
              <a:rPr lang="en-US" b="1" i="0" dirty="0">
                <a:solidFill>
                  <a:srgbClr val="000000"/>
                </a:solidFill>
                <a:effectLst/>
                <a:latin typeface="Raleway" pitchFamily="2" charset="0"/>
              </a:rPr>
              <a:t> or </a:t>
            </a:r>
            <a:r>
              <a:rPr lang="en-US" b="1" i="1" dirty="0" err="1">
                <a:solidFill>
                  <a:srgbClr val="000000"/>
                </a:solidFill>
                <a:effectLst/>
                <a:latin typeface="Raleway" pitchFamily="2" charset="0"/>
              </a:rPr>
              <a:t>setUrlPatterns</a:t>
            </a:r>
            <a:r>
              <a:rPr lang="en-US" b="1" i="1" dirty="0">
                <a:solidFill>
                  <a:srgbClr val="000000"/>
                </a:solidFill>
                <a:effectLst/>
                <a:latin typeface="Raleway" pitchFamily="2" charset="0"/>
              </a:rPr>
              <a:t>()</a:t>
            </a:r>
            <a:r>
              <a:rPr lang="en-US" b="1" i="0" dirty="0">
                <a:solidFill>
                  <a:srgbClr val="000000"/>
                </a:solidFill>
                <a:effectLst/>
                <a:latin typeface="Raleway" pitchFamily="2" charset="0"/>
              </a:rPr>
              <a:t> methods.</a:t>
            </a:r>
          </a:p>
          <a:p>
            <a:pPr marL="0" indent="0">
              <a:buNone/>
            </a:pPr>
            <a:endParaRPr lang="en-IN" dirty="0"/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376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2F4C44-B87E-4F09-952F-31A41284961F}"/>
              </a:ext>
            </a:extLst>
          </p:cNvPr>
          <p:cNvSpPr txBox="1"/>
          <p:nvPr/>
        </p:nvSpPr>
        <p:spPr>
          <a:xfrm>
            <a:off x="186612" y="354563"/>
            <a:ext cx="114579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Important Spring Security Filters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Finally, let's take a look at some of the important security filters: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UsernamePasswordAuthenticationFilter</a:t>
            </a:r>
            <a:r>
              <a:rPr lang="en-US" b="0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: process authentication, responds by default to “/login” URL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AnonymousAuthenticationFilter</a:t>
            </a:r>
            <a:r>
              <a:rPr lang="en-US" b="0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: when there's no authentication object in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SecurityContextHolder</a:t>
            </a:r>
            <a:r>
              <a:rPr lang="en-US" b="0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, it creates an anonymous authentication object and put it there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FilterSecurityInterceptor</a:t>
            </a:r>
            <a:r>
              <a:rPr lang="en-US" b="0" i="1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:</a:t>
            </a:r>
            <a:r>
              <a:rPr lang="en-US" b="0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 raise exceptions when access is denied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ExceptionTranslationFilter</a:t>
            </a:r>
            <a:r>
              <a:rPr lang="en-US" b="0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: catch Spring Security exceptions.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8175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Bahnschrift</vt:lpstr>
      <vt:lpstr>Calibri</vt:lpstr>
      <vt:lpstr>Calibri Light</vt:lpstr>
      <vt:lpstr>Nunito</vt:lpstr>
      <vt:lpstr>Raleway</vt:lpstr>
      <vt:lpstr>Source Code Pro</vt:lpstr>
      <vt:lpstr>Office Theme</vt:lpstr>
      <vt:lpstr>FILTERS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FILTERS</dc:title>
  <dc:creator>vishnu vishal</dc:creator>
  <cp:lastModifiedBy>vishnu vishal</cp:lastModifiedBy>
  <cp:revision>1</cp:revision>
  <dcterms:created xsi:type="dcterms:W3CDTF">2022-08-01T06:23:08Z</dcterms:created>
  <dcterms:modified xsi:type="dcterms:W3CDTF">2022-08-01T06:23:10Z</dcterms:modified>
</cp:coreProperties>
</file>