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C122-DD72-4ED2-AC14-D260DE1FB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B0119-51B8-469A-A5BC-49B0E4503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93381-A644-4DB0-8C46-B2A713E9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06B7-CC8F-485C-837D-EF58F1CA859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0C0C4-1BC9-4DD0-8AC3-23BF34BD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BBAAC-D5CD-4C1A-8B7B-D3583692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85FA-AABD-4601-BF7B-751B2D1FE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D55E-1A77-455B-B046-2144659D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093E7-DF25-44C9-A138-635646779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0DD9D-B023-490C-976B-F770C2AE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06B7-CC8F-485C-837D-EF58F1CA859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6D9F-2E8D-4BE1-8CE3-135C4C6B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5E096-4BFE-4614-8D09-D8479978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85FA-AABD-4601-BF7B-751B2D1FE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42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E3A15-1E1A-4AD9-8CBF-07A4B59FD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DE3D1-F00F-4D9D-9A1B-8B5D8D1C0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AFAC6-A544-4A24-8A0B-1C1E80DE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06B7-CC8F-485C-837D-EF58F1CA859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AA3D2-F919-4E4D-B587-F90CB6DD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49528-B471-43FF-B8A3-8F33A4B9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85FA-AABD-4601-BF7B-751B2D1FE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8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FCA8-01E4-44B2-939F-6959CA7E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7B2D-5F6A-4407-9C57-F15B5ACC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70350-3329-4419-BEE6-F224A08FF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06B7-CC8F-485C-837D-EF58F1CA859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6C793-DDEF-48FE-BFEA-15BF6167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EA803-5F64-4420-8983-AEC5F0C9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85FA-AABD-4601-BF7B-751B2D1FE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58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5D27-49F2-4064-897A-F8C2E85A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5DE86-9883-442A-8B46-78FD48829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79D3-A618-4EB0-AA48-5729DB1F7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06B7-CC8F-485C-837D-EF58F1CA859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E8EA-F95B-4A8E-BB3F-8A3A0214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C24E-2D27-48B8-8D1E-7BBBEB09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85FA-AABD-4601-BF7B-751B2D1FE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75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B43F-2A15-4E44-80F4-B51353A0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E695-A9C0-4803-B197-86E3428AE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64F24-C537-477A-B6B4-2AA5318B1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77CBA-FF90-4214-B38C-BEE7EA2B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06B7-CC8F-485C-837D-EF58F1CA859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690E8-9042-455F-96CF-1ACAD320D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848C3-7105-4C54-96C1-C75388D5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85FA-AABD-4601-BF7B-751B2D1FE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85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097E-7323-401B-8A7D-4ACF2D40F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86DF9-E363-4DA8-AB47-69D9E778E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68F24-AC50-4CF7-BC4A-8D1FF1979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AC9D0-5A29-4ECD-8BC9-5F57B3DF0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06211-6777-446A-9C00-DEE0C63EF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8DBD8-05F0-4FB2-A90C-A59AB6C3D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06B7-CC8F-485C-837D-EF58F1CA859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BD7F8-8FEE-4597-A990-1F848899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4E6DA-BD19-45F0-937D-7638ECD1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85FA-AABD-4601-BF7B-751B2D1FE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45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37D4-B82E-435C-BF2B-ACC8931A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0E965-D48A-4AA3-BC81-220393EB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06B7-CC8F-485C-837D-EF58F1CA859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838C9-DEDF-4B25-AAEA-AB9F3AEC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39A58-4292-49B6-A61C-19DF2F95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85FA-AABD-4601-BF7B-751B2D1FE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98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F61EF-C454-487D-9FF9-0EEEBF87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06B7-CC8F-485C-837D-EF58F1CA859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1BB0B-2F8B-4DB5-9DB7-B9699B62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F1AA6-7277-49B2-9101-54FB46E5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85FA-AABD-4601-BF7B-751B2D1FE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8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76E9-8543-4ED9-B05A-FE690DC4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E1A79-F52A-4F47-AFD0-5CD7918B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DCB67-E5B7-47BB-901D-7E30AF1EF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7B834-BDA0-43C7-9AC8-A591D05D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06B7-CC8F-485C-837D-EF58F1CA859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97572-9317-433E-81E9-565382D2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50B3F-5886-4FAD-A4D6-B22BE461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85FA-AABD-4601-BF7B-751B2D1FE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53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13E0-9D0F-497E-87B6-D412A8A0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CA539-2B78-4489-9174-948E42757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FB134-78F1-4D6C-9B4A-6B467B3F0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A0895-BBFC-432A-A6C4-DD8DAD8E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06B7-CC8F-485C-837D-EF58F1CA859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9907E-ABD8-4312-B2C7-5125B101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C2411-DB3C-43C0-9785-A777D933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285FA-AABD-4601-BF7B-751B2D1FE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34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B1ECA1-2A34-4648-8ED4-DB940FB2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8F615-4C84-4CA4-B173-43B26748E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74629-9836-47C2-96FA-1BD6E91F0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406B7-CC8F-485C-837D-EF58F1CA859D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F186-4811-4F27-9FE3-C7FBB681D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EADF0-68CA-4CE0-9D3B-2790B2CB0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285FA-AABD-4601-BF7B-751B2D1FE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5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5514-1277-40BB-963C-06DDE43122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JENKINS</a:t>
            </a:r>
          </a:p>
        </p:txBody>
      </p:sp>
    </p:spTree>
    <p:extLst>
      <p:ext uri="{BB962C8B-B14F-4D97-AF65-F5344CB8AC3E}">
        <p14:creationId xmlns:p14="http://schemas.microsoft.com/office/powerpoint/2010/main" val="388202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8DEF-DE4C-4AF1-B8D9-800E5C77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Continuous Integration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B093-DA32-4FD2-85A7-2F7A9D60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Jenkins is an open source automation tool written in Java programming language that allows continuous integration.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Set "JENKINS_HOME" environment variable to the new home directory before launching the servlet container.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Set "JENKINS_HOME" system property to the servlet container.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Set JNDI environment entry "JENKINS_HOME" to the new directory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Nunito" pitchFamily="2" charset="0"/>
              </a:rPr>
              <a:t>Jenkins dashboard (Home screen)-&gt; Manage Jenkins-&gt;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Uncheck the ‘Install automatically’ option -&gt; Add any name for the setting and the location of the MAVEN_HOME -&gt; click on the ‘Save’ button</a:t>
            </a: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502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389F-9C81-473A-A636-12E4EB8D8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Jenkins Pipeline</a:t>
            </a:r>
            <a:br>
              <a:rPr lang="en-IN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C6B7-6D9D-493E-BA12-8A3DC5393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Jenkins, a pipeline is a collection of events or jobs which are interlinked with one another in a sequence.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 combination of plugins that support the integration and implementation of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continuous delivery pipelines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using Jenkins.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Jenkins Pipeline can be defined by a text file called </a:t>
            </a:r>
            <a:r>
              <a:rPr lang="en-US" b="1" i="1" dirty="0" err="1">
                <a:solidFill>
                  <a:srgbClr val="333333"/>
                </a:solidFill>
                <a:effectLst/>
                <a:latin typeface="inter-regular"/>
              </a:rPr>
              <a:t>JenkinsFile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You can implement pipeline as code using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JenkinsFile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, and this can be defined by using a DSL (Domain Specific Language)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AC3421-7F99-4CD1-A476-9D22F6A5D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381" y="3474114"/>
            <a:ext cx="5944430" cy="105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6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46672B-D04C-43AF-85C5-E9E1364434AE}"/>
              </a:ext>
            </a:extLst>
          </p:cNvPr>
          <p:cNvSpPr txBox="1"/>
          <p:nvPr/>
        </p:nvSpPr>
        <p:spPr>
          <a:xfrm>
            <a:off x="177282" y="223935"/>
            <a:ext cx="117752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Pipeline: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This is the user-defined block, which contains all the processes such as build, test, deploy, etc. it is a group of all the stages in a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inter-regular"/>
              </a:rPr>
              <a:t>JenkinsFile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   </a:t>
            </a:r>
          </a:p>
          <a:p>
            <a:r>
              <a:rPr lang="en-US" dirty="0">
                <a:solidFill>
                  <a:srgbClr val="333333"/>
                </a:solidFill>
                <a:latin typeface="Gill Sans MT Ext Condensed Bold" panose="020B0902020104020203" pitchFamily="34" charset="0"/>
              </a:rPr>
              <a:t>Pipeline{</a:t>
            </a:r>
          </a:p>
          <a:p>
            <a:endParaRPr lang="en-US" dirty="0">
              <a:solidFill>
                <a:srgbClr val="333333"/>
              </a:solidFill>
              <a:latin typeface="Gill Sans MT Ext Condensed Bold" panose="020B0902020104020203" pitchFamily="34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Gill Sans MT Ext Condensed Bold" panose="020B0902020104020203" pitchFamily="34" charset="0"/>
              </a:rPr>
              <a:t>}</a:t>
            </a:r>
          </a:p>
          <a:p>
            <a:endParaRPr lang="en-IN" dirty="0">
              <a:latin typeface="Gill Sans MT Ext Condensed Bold" panose="020B0902020104020203" pitchFamily="34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Node: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The node is a machine on which Jenkins runs is called a node. A node block is used in scripted pipeline syntax.</a:t>
            </a:r>
            <a:endParaRPr lang="en-IN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Stage: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This block contains a series of steps in a pipeline. i.e., build, test, and deploy processes all come together in a stage.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     Generally, a stage block visualizes the Jenkins pipeline process.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A step is a single task that executes a specific process at a defined time. A pipeline involves a series of steps defined</a:t>
            </a:r>
          </a:p>
          <a:p>
            <a:r>
              <a:rPr lang="en-US" dirty="0">
                <a:solidFill>
                  <a:srgbClr val="333333"/>
                </a:solidFill>
                <a:latin typeface="inter-regular"/>
              </a:rPr>
              <a:t>    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within a stage block.</a:t>
            </a:r>
          </a:p>
          <a:p>
            <a:endParaRPr lang="en-IN" dirty="0">
              <a:latin typeface="inter-regula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E2788-6835-44DB-8990-2663B487D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845" y="4014548"/>
            <a:ext cx="6354148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86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322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erdana</vt:lpstr>
      <vt:lpstr>Gill Sans MT Ext Condensed Bold</vt:lpstr>
      <vt:lpstr>inter-bold</vt:lpstr>
      <vt:lpstr>inter-regular</vt:lpstr>
      <vt:lpstr>Nunito</vt:lpstr>
      <vt:lpstr>Office Theme</vt:lpstr>
      <vt:lpstr>JENKINS</vt:lpstr>
      <vt:lpstr>Continuous Integration</vt:lpstr>
      <vt:lpstr>Jenkins Pipeline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vishnu vishal</dc:creator>
  <cp:lastModifiedBy>vishnu vishal</cp:lastModifiedBy>
  <cp:revision>2</cp:revision>
  <dcterms:created xsi:type="dcterms:W3CDTF">2022-08-01T10:22:16Z</dcterms:created>
  <dcterms:modified xsi:type="dcterms:W3CDTF">2022-08-01T10:40:43Z</dcterms:modified>
</cp:coreProperties>
</file>