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0CCF-9055-4E14-92D4-D9255C10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C858E-BB50-4AB8-B5F6-15FD8D9D1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45EE-5F6A-43CD-8BC4-E3BB7C10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AEE2C-C7E8-422E-9CDC-9280534A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E5CA0-5CAE-4803-A290-979CDE87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3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DB58-2938-4CF2-9635-BF21504D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25D4B-DED0-4057-8E69-F58954171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8A65-8C23-4694-A8DF-1D09B2CF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AF30-6ADC-4503-AA70-44E96149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7A90-650B-465F-A088-87F27445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1A3AB-BE36-4D63-89C7-EADEB5D48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BDB92-1608-4149-BF30-92795CC06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AE3A-3F1B-4149-A0B5-DE2BD4DD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14A9-58EB-462D-8416-3BF6FEBF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76D5-504E-4B73-BC21-BE08B09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A545-B583-40E0-82FB-FB52771A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40A7-5FEE-491D-8932-99FA9549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8BA5-2BA9-407D-AE31-868680B6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6824-6403-43B8-9E2A-F2D686A3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A407-2C3E-47B9-9175-773D1E30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0D6-14CA-4F9F-93E7-A33FD580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325F2-FD46-4C9F-93F5-B6809C1D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5C3A-C2B0-4A34-878C-7104F421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804F-28E8-4D2D-9217-A4811E69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868B-34D3-444F-8518-D440D5F3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196A-5256-499B-B91F-E7653126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2995-FD4A-4040-8887-1D33C0CA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43B1D-06F3-4044-8D48-F9C3764D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4C1D4-AA6F-4F92-A257-FC75A6BB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7FFA-CD29-4B55-89B3-870A5E45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2E5B5-D5C4-4100-997F-7B18471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2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6A0C-A38C-4C3A-B6A0-36884A3A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31321-87E4-432D-813B-B611246A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E65D1-D329-4CAB-A062-E579132A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1D96E-F8C1-4D80-9BF0-B3C7B77B4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864B6-136A-4CFE-A5E4-6E99DFD6F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C1624-FD37-421C-94AA-449565B4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479D1-14C9-4585-A105-DB87B43A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25D5A-E867-4486-8C12-A17E25FA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4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D3F4-1CF2-4BE8-8689-D8ED08B6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894D2-EEF4-4B26-9CE2-E3E48528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05DBD-E2A0-4696-AEBB-B2A08BF7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4E9E5-1B64-4DC2-8BF8-759BD860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5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AD79E-5BE9-4DF1-99A4-9F97D091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C8906-75F5-47B9-B861-979FC7D1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1F2A5-DCA5-4456-A10B-BE428256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7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77B3-1800-4BB0-A71F-2F5570FD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DE62-B206-4B55-9A9A-D4FA7975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3C97F-EF4E-4398-9656-BD4598B0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7CBE0-58F6-4646-B2D4-EE8BE624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3ED4-1E85-406F-909B-C35EB8F1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A600F-7189-4BB9-BB0C-3DD1095D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6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B8F5-7A39-440B-906A-0CCAC11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DF71B-CAB3-4E60-8812-74E543C52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64A30-1991-460D-83E4-B5F10245D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073AA-32D5-436E-9D75-961815E9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396C9-6729-471E-AF2F-974AC94D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EECAE-7B76-4CB3-8B0F-2641A6BB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9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76BC8-5E50-4E3A-87CB-7091081D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10E99-F9C4-4332-B9D7-F6BCBA20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1463-D82E-42F9-A790-E0FB6EE25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7C2BD-45CD-4577-A9F5-5285FBF90A6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07C0-A927-4687-9C86-4372B93FD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A4AB-F9E8-4CE5-B0D0-9C46EBCB4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nine.com/code/java/methods/org.springframework.amqp.rabbit.core.RabbitAdmin/%3Cinit%3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2399-44FD-438C-97FF-8386E477E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RabbitMQ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7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94CD-13C2-4FD9-AC42-EF8A73B2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584106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RabbitMQ is an open source message broker written in Java.</a:t>
            </a:r>
          </a:p>
          <a:p>
            <a:r>
              <a:rPr lang="en-IN" b="1" i="0" dirty="0">
                <a:effectLst/>
                <a:latin typeface="Heebo" pitchFamily="2" charset="-79"/>
                <a:cs typeface="Heebo" pitchFamily="2" charset="-79"/>
              </a:rPr>
              <a:t>Point to Point </a:t>
            </a:r>
            <a:r>
              <a:rPr lang="en-IN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Messaging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broker sends messages to only one consumer, while the other consumers will wait till they get the messages from the broker. No consumer will get the same message.</a:t>
            </a:r>
            <a:endParaRPr lang="en-IN" b="1" dirty="0">
              <a:solidFill>
                <a:srgbClr val="000000"/>
              </a:solidFill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.</a:t>
            </a:r>
            <a:r>
              <a:rPr lang="en-IN" b="1" i="0" dirty="0">
                <a:effectLst/>
                <a:latin typeface="Heebo" pitchFamily="2" charset="-79"/>
                <a:cs typeface="Heebo" pitchFamily="2" charset="-79"/>
              </a:rPr>
              <a:t> Publish/Subscribe</a:t>
            </a:r>
          </a:p>
          <a:p>
            <a:pPr marL="0" indent="0">
              <a:buNone/>
            </a:pPr>
            <a:r>
              <a:rPr lang="en-IN" b="1" dirty="0">
                <a:latin typeface="Heebo" pitchFamily="2" charset="-79"/>
                <a:cs typeface="Heebo" pitchFamily="2" charset="-79"/>
              </a:rPr>
              <a:t>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The Broker sends same copy of messages to all the active consumers. This type of communication is also known as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Topic based communication.</a:t>
            </a:r>
            <a:endParaRPr lang="en-IN" b="1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b="1" dirty="0">
                <a:latin typeface="Heebo" pitchFamily="2" charset="-79"/>
                <a:cs typeface="Heebo" pitchFamily="2" charset="-79"/>
              </a:rPr>
              <a:t>       </a:t>
            </a:r>
            <a:endParaRPr lang="en-IN" b="1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42C19-0689-4550-A0B7-CA2737704963}"/>
              </a:ext>
            </a:extLst>
          </p:cNvPr>
          <p:cNvSpPr txBox="1"/>
          <p:nvPr/>
        </p:nvSpPr>
        <p:spPr>
          <a:xfrm>
            <a:off x="279918" y="251927"/>
            <a:ext cx="1159795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we need to connect to it using java client</a:t>
            </a:r>
          </a:p>
          <a:p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ConnectionFactory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factory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ConnectionFactory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factory.setHost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"localhost"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Connection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connection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factory.newConnection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Channel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channel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connection.createChannel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factory.setPort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15678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factory.setUsername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“un"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factory.setPassword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IN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MyPassword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endParaRPr lang="en-IN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IN" b="1" u="sng" dirty="0">
                <a:solidFill>
                  <a:srgbClr val="000000"/>
                </a:solidFill>
                <a:latin typeface="Source Code Pro" panose="020B0509030403020204" pitchFamily="49" charset="0"/>
              </a:rPr>
              <a:t>.PRODUCER: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channel.queueDeclare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IN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products_queue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b="0" i="0" dirty="0">
                <a:solidFill>
                  <a:srgbClr val="78A96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b="0" i="0" dirty="0">
                <a:solidFill>
                  <a:srgbClr val="78A96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b="0" i="0" dirty="0">
                <a:solidFill>
                  <a:srgbClr val="78A96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b="0" i="0" dirty="0">
                <a:solidFill>
                  <a:srgbClr val="78A96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.</a:t>
            </a:r>
            <a:r>
              <a:rPr lang="en-IN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rPr>
              <a:t> Exchange Types: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rPr>
              <a:t>the different type of exchanges available in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rPr>
              <a:t>rabbitmq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</a:rPr>
              <a:t>-&gt;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rPr>
              <a:t>Direct,Fanout,Topic,Headers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rPr>
              <a:t>    </a:t>
            </a:r>
            <a:r>
              <a:rPr lang="en-US" b="1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direct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exchange will deliver a messages to the queues based on the message routing key.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</a:rPr>
              <a:t>     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fanout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exchange will route messages to all of the queues that are bound to it.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rPr>
              <a:t>        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topic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exchange will perform a wildcard match between the routing key and the routing pattern specified in the binding to publish a messages to queue.</a:t>
            </a:r>
          </a:p>
          <a:p>
            <a:pPr algn="l"/>
            <a:r>
              <a:rPr lang="en-US" dirty="0">
                <a:solidFill>
                  <a:srgbClr val="4E4E4E"/>
                </a:solidFill>
                <a:latin typeface="Segoe UI" panose="020B0502040204020203" pitchFamily="34" charset="0"/>
              </a:rPr>
              <a:t>           </a:t>
            </a:r>
            <a:r>
              <a:rPr lang="en-US" b="1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headers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exchanges will use the message header attributes for routing.</a:t>
            </a:r>
          </a:p>
          <a:p>
            <a:r>
              <a:rPr lang="en-I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Create Exchange  at 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“</a:t>
            </a:r>
            <a:r>
              <a:rPr lang="en-US" b="1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Add a new exchange panel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” .</a:t>
            </a:r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4E4E4E"/>
                </a:solidFill>
                <a:latin typeface="Segoe UI" panose="020B0502040204020203" pitchFamily="34" charset="0"/>
              </a:rPr>
              <a:t> 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3B245-C4FA-4A19-9545-31D2A8F54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140301"/>
            <a:ext cx="10907485" cy="4756646"/>
          </a:xfrm>
        </p:spPr>
      </p:pic>
    </p:spTree>
    <p:extLst>
      <p:ext uri="{BB962C8B-B14F-4D97-AF65-F5344CB8AC3E}">
        <p14:creationId xmlns:p14="http://schemas.microsoft.com/office/powerpoint/2010/main" val="362617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7AB99-18BA-4B04-BDA3-0AF88EBDEE1C}"/>
              </a:ext>
            </a:extLst>
          </p:cNvPr>
          <p:cNvSpPr txBox="1"/>
          <p:nvPr/>
        </p:nvSpPr>
        <p:spPr>
          <a:xfrm>
            <a:off x="261257" y="326571"/>
            <a:ext cx="1156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RABBIT TEMPLATE:</a:t>
            </a:r>
          </a:p>
          <a:p>
            <a:endParaRPr lang="en-IN" b="1" u="sng" dirty="0"/>
          </a:p>
          <a:p>
            <a:r>
              <a:rPr lang="en-I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RabbitMQ Queues:</a:t>
            </a:r>
            <a:r>
              <a:rPr lang="en-US" b="1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Queue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is a buffer that stores a messages that are sent from the exchanges to queues.</a:t>
            </a: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019B-E99B-4776-9C5C-FC4D4FBF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257786"/>
            <a:ext cx="6413143" cy="1737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B3683-D827-4644-94CB-3BB5D714CB51}"/>
              </a:ext>
            </a:extLst>
          </p:cNvPr>
          <p:cNvSpPr txBox="1"/>
          <p:nvPr/>
        </p:nvSpPr>
        <p:spPr>
          <a:xfrm>
            <a:off x="261257" y="3632041"/>
            <a:ext cx="11495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RabbitMQ Bindings (Bind Queue to Exchange):</a:t>
            </a:r>
          </a:p>
          <a:p>
            <a:r>
              <a:rPr lang="en-US" b="1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binding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is a connection which is used to configure a relation between a </a:t>
            </a:r>
            <a:r>
              <a:rPr lang="en-US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rPr>
              <a:t>queue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and exchange. In simple words we can say, binding is a relationship between an exchange and a queue.</a:t>
            </a:r>
          </a:p>
          <a:p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r>
              <a:rPr lang="en-I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Publish Messages:</a:t>
            </a:r>
          </a:p>
          <a:p>
            <a:r>
              <a:rPr lang="en-IN" dirty="0">
                <a:solidFill>
                  <a:srgbClr val="4E4E4E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we can directly publish messages to </a:t>
            </a:r>
            <a:r>
              <a:rPr lang="en-US" dirty="0">
                <a:solidFill>
                  <a:srgbClr val="0088CC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</a:rPr>
              <a:t>queue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using web management portal for that we need to login into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rabbitmq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web.</a:t>
            </a:r>
          </a:p>
          <a:p>
            <a:endParaRPr lang="en-US" dirty="0">
              <a:solidFill>
                <a:srgbClr val="4E4E4E"/>
              </a:solidFill>
              <a:latin typeface="Segoe UI" panose="020B0502040204020203" pitchFamily="34" charset="0"/>
            </a:endParaRPr>
          </a:p>
          <a:p>
            <a:r>
              <a:rPr lang="en-I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Read Messages from Queue:  -&gt; use negative  ack to retain the message in queue. </a:t>
            </a: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r>
              <a:rPr lang="en-IN" dirty="0">
                <a:solidFill>
                  <a:srgbClr val="4E4E4E"/>
                </a:solidFill>
                <a:latin typeface="Segoe UI" panose="020B0502040204020203" pitchFamily="34" charset="0"/>
              </a:rPr>
              <a:t>   </a:t>
            </a:r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86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78444-7861-4323-A777-25A21A7E7C94}"/>
              </a:ext>
            </a:extLst>
          </p:cNvPr>
          <p:cNvSpPr txBox="1"/>
          <p:nvPr/>
        </p:nvSpPr>
        <p:spPr>
          <a:xfrm>
            <a:off x="158620" y="326571"/>
            <a:ext cx="118125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TEMPLATE AND RABBIT ADMIN CONFIGURATION:</a:t>
            </a:r>
          </a:p>
          <a:p>
            <a:endParaRPr lang="en-IN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@Bean Queue queue() { return new Queue(queueName, false); }</a:t>
            </a:r>
          </a:p>
          <a:p>
            <a:endParaRPr lang="en-US" altLang="en-US" dirty="0">
              <a:solidFill>
                <a:srgbClr val="333333"/>
              </a:solidFill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@Bean DirectExchange exchange()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 new DirectExchange(exchange);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</a:t>
            </a:r>
          </a:p>
          <a:p>
            <a:endParaRPr lang="en-US" altLang="en-US" dirty="0">
              <a:solidFill>
                <a:srgbClr val="333333"/>
              </a:solidFill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@Bean Binding binding(Queue queue, DirectExchange exchange) {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return BindingBuilder.bind(queue).to(exchange).with(routingkey);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} </a:t>
            </a:r>
          </a:p>
          <a:p>
            <a:endParaRPr lang="en-US" altLang="en-US" dirty="0">
              <a:solidFill>
                <a:srgbClr val="333333"/>
              </a:solidFill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@Bean public MessageConverter jsonMessageConverter()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 new Jackson2JsonMessageConverter();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} </a:t>
            </a:r>
          </a:p>
          <a:p>
            <a:endParaRPr lang="en-US" altLang="en-US" dirty="0">
              <a:solidFill>
                <a:srgbClr val="333333"/>
              </a:solidFill>
              <a:latin typeface="Menlo"/>
            </a:endParaRP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@Bean public AmqpTemplate rabbitTemplate(ConnectionFactory connectionFactory) {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final RabbitTemplate rabbitTemplate = new RabbitTemplate(connectionFactory); rabbitTemplate.setMessageConverter(jsonMessageConverter());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return rabbitTemplate;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595A"/>
                </a:solidFill>
                <a:effectLst/>
                <a:latin typeface="Menlo"/>
              </a:rPr>
              <a:t>@Bean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98081"/>
                </a:solidFill>
                <a:effectLst/>
                <a:latin typeface="Menlo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595A"/>
                </a:solidFill>
                <a:effectLst/>
                <a:latin typeface="Menlo"/>
              </a:rPr>
              <a:t> RabbitAdmin admin() {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98081"/>
                </a:solidFill>
                <a:effectLst/>
                <a:latin typeface="Menlo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595A"/>
                </a:solidFill>
                <a:effectLst/>
                <a:latin typeface="Menl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98081"/>
                </a:solidFill>
                <a:effectLst/>
                <a:latin typeface="Menlo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595A"/>
                </a:solidFill>
                <a:effectLst/>
                <a:latin typeface="Menl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52B"/>
                </a:solidFill>
                <a:effectLst/>
                <a:latin typeface="Menlo"/>
                <a:hlinkClick r:id="rId2"/>
              </a:rPr>
              <a:t>RabbitAdmin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595A"/>
                </a:solidFill>
                <a:effectLst/>
                <a:latin typeface="Menlo"/>
              </a:rPr>
              <a:t>(connectionFactory());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EF2D2B-A603-4EC4-ABDA-A6A8D2D8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498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Heebo</vt:lpstr>
      <vt:lpstr>Menlo</vt:lpstr>
      <vt:lpstr>Nunito</vt:lpstr>
      <vt:lpstr>Raleway</vt:lpstr>
      <vt:lpstr>Segoe UI</vt:lpstr>
      <vt:lpstr>Source Code Pro</vt:lpstr>
      <vt:lpstr>Office Theme</vt:lpstr>
      <vt:lpstr>RabbitMQ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</dc:title>
  <dc:creator>vishnu vishal</dc:creator>
  <cp:lastModifiedBy>vishnu vishal</cp:lastModifiedBy>
  <cp:revision>1</cp:revision>
  <dcterms:created xsi:type="dcterms:W3CDTF">2022-08-01T08:12:22Z</dcterms:created>
  <dcterms:modified xsi:type="dcterms:W3CDTF">2022-08-01T08:23:30Z</dcterms:modified>
</cp:coreProperties>
</file>