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2.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D7970E1-A25D-4AE9-9C99-9E3C0E3CF819}">
          <p14:sldIdLst>
            <p14:sldId id="256"/>
            <p14:sldId id="257"/>
          </p14:sldIdLst>
        </p14:section>
        <p14:section name="Untitled Section" id="{F30FDEEF-0B2D-48AD-8FE8-887037067B03}">
          <p14:sldIdLst>
            <p14:sldId id="258"/>
            <p14:sldId id="25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7B034-31AB-4984-8825-F2992C665B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930A772-781D-48FE-9244-0A04A15D64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5E8BCDA-C545-43E5-BE76-6CE0E5222EA5}"/>
              </a:ext>
            </a:extLst>
          </p:cNvPr>
          <p:cNvSpPr>
            <a:spLocks noGrp="1"/>
          </p:cNvSpPr>
          <p:nvPr>
            <p:ph type="dt" sz="half" idx="10"/>
          </p:nvPr>
        </p:nvSpPr>
        <p:spPr/>
        <p:txBody>
          <a:bodyPr/>
          <a:lstStyle/>
          <a:p>
            <a:fld id="{AD6562FD-E1EA-4A33-90E6-D1F5ADA07DA7}" type="datetimeFigureOut">
              <a:rPr lang="en-IN" smtClean="0"/>
              <a:t>01-08-2022</a:t>
            </a:fld>
            <a:endParaRPr lang="en-IN"/>
          </a:p>
        </p:txBody>
      </p:sp>
      <p:sp>
        <p:nvSpPr>
          <p:cNvPr id="5" name="Footer Placeholder 4">
            <a:extLst>
              <a:ext uri="{FF2B5EF4-FFF2-40B4-BE49-F238E27FC236}">
                <a16:creationId xmlns:a16="http://schemas.microsoft.com/office/drawing/2014/main" id="{62F03C87-4AEB-4918-9720-D9BD5CAE3E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BDD9D2-1C83-4189-88ED-BD63D1E343DE}"/>
              </a:ext>
            </a:extLst>
          </p:cNvPr>
          <p:cNvSpPr>
            <a:spLocks noGrp="1"/>
          </p:cNvSpPr>
          <p:nvPr>
            <p:ph type="sldNum" sz="quarter" idx="12"/>
          </p:nvPr>
        </p:nvSpPr>
        <p:spPr/>
        <p:txBody>
          <a:bodyPr/>
          <a:lstStyle/>
          <a:p>
            <a:fld id="{BDBD8062-7976-4835-AB83-0022C3D2CD09}" type="slidenum">
              <a:rPr lang="en-IN" smtClean="0"/>
              <a:t>‹#›</a:t>
            </a:fld>
            <a:endParaRPr lang="en-IN"/>
          </a:p>
        </p:txBody>
      </p:sp>
    </p:spTree>
    <p:extLst>
      <p:ext uri="{BB962C8B-B14F-4D97-AF65-F5344CB8AC3E}">
        <p14:creationId xmlns:p14="http://schemas.microsoft.com/office/powerpoint/2010/main" val="2840505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8A97E-95E5-46AF-94DD-B78330C4BE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72B2C1-84A9-4C6E-830F-7FBB81CED0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3E53F6-458D-483C-9CFC-23546B767B68}"/>
              </a:ext>
            </a:extLst>
          </p:cNvPr>
          <p:cNvSpPr>
            <a:spLocks noGrp="1"/>
          </p:cNvSpPr>
          <p:nvPr>
            <p:ph type="dt" sz="half" idx="10"/>
          </p:nvPr>
        </p:nvSpPr>
        <p:spPr/>
        <p:txBody>
          <a:bodyPr/>
          <a:lstStyle/>
          <a:p>
            <a:fld id="{AD6562FD-E1EA-4A33-90E6-D1F5ADA07DA7}" type="datetimeFigureOut">
              <a:rPr lang="en-IN" smtClean="0"/>
              <a:t>01-08-2022</a:t>
            </a:fld>
            <a:endParaRPr lang="en-IN"/>
          </a:p>
        </p:txBody>
      </p:sp>
      <p:sp>
        <p:nvSpPr>
          <p:cNvPr id="5" name="Footer Placeholder 4">
            <a:extLst>
              <a:ext uri="{FF2B5EF4-FFF2-40B4-BE49-F238E27FC236}">
                <a16:creationId xmlns:a16="http://schemas.microsoft.com/office/drawing/2014/main" id="{4CA3A512-F4B8-4B9C-B2CF-42918E7712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AA80D3-8688-4E32-A9CB-8D9EF2236D2C}"/>
              </a:ext>
            </a:extLst>
          </p:cNvPr>
          <p:cNvSpPr>
            <a:spLocks noGrp="1"/>
          </p:cNvSpPr>
          <p:nvPr>
            <p:ph type="sldNum" sz="quarter" idx="12"/>
          </p:nvPr>
        </p:nvSpPr>
        <p:spPr/>
        <p:txBody>
          <a:bodyPr/>
          <a:lstStyle/>
          <a:p>
            <a:fld id="{BDBD8062-7976-4835-AB83-0022C3D2CD09}" type="slidenum">
              <a:rPr lang="en-IN" smtClean="0"/>
              <a:t>‹#›</a:t>
            </a:fld>
            <a:endParaRPr lang="en-IN"/>
          </a:p>
        </p:txBody>
      </p:sp>
    </p:spTree>
    <p:extLst>
      <p:ext uri="{BB962C8B-B14F-4D97-AF65-F5344CB8AC3E}">
        <p14:creationId xmlns:p14="http://schemas.microsoft.com/office/powerpoint/2010/main" val="3456512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CD05DC-D3AB-423E-B253-518B5BDFA57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2B6D3C8-8D30-467D-8ADA-7F49629D35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39BCD2-BE4C-4EE7-A45F-308831B91BC4}"/>
              </a:ext>
            </a:extLst>
          </p:cNvPr>
          <p:cNvSpPr>
            <a:spLocks noGrp="1"/>
          </p:cNvSpPr>
          <p:nvPr>
            <p:ph type="dt" sz="half" idx="10"/>
          </p:nvPr>
        </p:nvSpPr>
        <p:spPr/>
        <p:txBody>
          <a:bodyPr/>
          <a:lstStyle/>
          <a:p>
            <a:fld id="{AD6562FD-E1EA-4A33-90E6-D1F5ADA07DA7}" type="datetimeFigureOut">
              <a:rPr lang="en-IN" smtClean="0"/>
              <a:t>01-08-2022</a:t>
            </a:fld>
            <a:endParaRPr lang="en-IN"/>
          </a:p>
        </p:txBody>
      </p:sp>
      <p:sp>
        <p:nvSpPr>
          <p:cNvPr id="5" name="Footer Placeholder 4">
            <a:extLst>
              <a:ext uri="{FF2B5EF4-FFF2-40B4-BE49-F238E27FC236}">
                <a16:creationId xmlns:a16="http://schemas.microsoft.com/office/drawing/2014/main" id="{B5F25CA6-44D7-460E-B294-CC04294D57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5411DB-0E62-4CB9-B802-4371D55B13B7}"/>
              </a:ext>
            </a:extLst>
          </p:cNvPr>
          <p:cNvSpPr>
            <a:spLocks noGrp="1"/>
          </p:cNvSpPr>
          <p:nvPr>
            <p:ph type="sldNum" sz="quarter" idx="12"/>
          </p:nvPr>
        </p:nvSpPr>
        <p:spPr/>
        <p:txBody>
          <a:bodyPr/>
          <a:lstStyle/>
          <a:p>
            <a:fld id="{BDBD8062-7976-4835-AB83-0022C3D2CD09}" type="slidenum">
              <a:rPr lang="en-IN" smtClean="0"/>
              <a:t>‹#›</a:t>
            </a:fld>
            <a:endParaRPr lang="en-IN"/>
          </a:p>
        </p:txBody>
      </p:sp>
    </p:spTree>
    <p:extLst>
      <p:ext uri="{BB962C8B-B14F-4D97-AF65-F5344CB8AC3E}">
        <p14:creationId xmlns:p14="http://schemas.microsoft.com/office/powerpoint/2010/main" val="3455127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B0907-4D3B-416E-BC10-EA48C98A00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054CC42-989B-448F-BB6D-228216083E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5C66E1-7823-4C9F-8C28-0112623AC6A6}"/>
              </a:ext>
            </a:extLst>
          </p:cNvPr>
          <p:cNvSpPr>
            <a:spLocks noGrp="1"/>
          </p:cNvSpPr>
          <p:nvPr>
            <p:ph type="dt" sz="half" idx="10"/>
          </p:nvPr>
        </p:nvSpPr>
        <p:spPr/>
        <p:txBody>
          <a:bodyPr/>
          <a:lstStyle/>
          <a:p>
            <a:fld id="{AD6562FD-E1EA-4A33-90E6-D1F5ADA07DA7}" type="datetimeFigureOut">
              <a:rPr lang="en-IN" smtClean="0"/>
              <a:t>01-08-2022</a:t>
            </a:fld>
            <a:endParaRPr lang="en-IN"/>
          </a:p>
        </p:txBody>
      </p:sp>
      <p:sp>
        <p:nvSpPr>
          <p:cNvPr id="5" name="Footer Placeholder 4">
            <a:extLst>
              <a:ext uri="{FF2B5EF4-FFF2-40B4-BE49-F238E27FC236}">
                <a16:creationId xmlns:a16="http://schemas.microsoft.com/office/drawing/2014/main" id="{21B8406F-DCDD-4026-A5EB-7E3C5D0C08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04994F-652A-435B-9B84-D886C4F1C9B9}"/>
              </a:ext>
            </a:extLst>
          </p:cNvPr>
          <p:cNvSpPr>
            <a:spLocks noGrp="1"/>
          </p:cNvSpPr>
          <p:nvPr>
            <p:ph type="sldNum" sz="quarter" idx="12"/>
          </p:nvPr>
        </p:nvSpPr>
        <p:spPr/>
        <p:txBody>
          <a:bodyPr/>
          <a:lstStyle/>
          <a:p>
            <a:fld id="{BDBD8062-7976-4835-AB83-0022C3D2CD09}" type="slidenum">
              <a:rPr lang="en-IN" smtClean="0"/>
              <a:t>‹#›</a:t>
            </a:fld>
            <a:endParaRPr lang="en-IN"/>
          </a:p>
        </p:txBody>
      </p:sp>
    </p:spTree>
    <p:extLst>
      <p:ext uri="{BB962C8B-B14F-4D97-AF65-F5344CB8AC3E}">
        <p14:creationId xmlns:p14="http://schemas.microsoft.com/office/powerpoint/2010/main" val="3796569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18065-2972-48D2-BEBE-27DC82C66C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77651DC-CE25-4ABC-8351-F9650EADAA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FDB439-0509-4C0E-91C2-B89BB00BFA1B}"/>
              </a:ext>
            </a:extLst>
          </p:cNvPr>
          <p:cNvSpPr>
            <a:spLocks noGrp="1"/>
          </p:cNvSpPr>
          <p:nvPr>
            <p:ph type="dt" sz="half" idx="10"/>
          </p:nvPr>
        </p:nvSpPr>
        <p:spPr/>
        <p:txBody>
          <a:bodyPr/>
          <a:lstStyle/>
          <a:p>
            <a:fld id="{AD6562FD-E1EA-4A33-90E6-D1F5ADA07DA7}" type="datetimeFigureOut">
              <a:rPr lang="en-IN" smtClean="0"/>
              <a:t>01-08-2022</a:t>
            </a:fld>
            <a:endParaRPr lang="en-IN"/>
          </a:p>
        </p:txBody>
      </p:sp>
      <p:sp>
        <p:nvSpPr>
          <p:cNvPr id="5" name="Footer Placeholder 4">
            <a:extLst>
              <a:ext uri="{FF2B5EF4-FFF2-40B4-BE49-F238E27FC236}">
                <a16:creationId xmlns:a16="http://schemas.microsoft.com/office/drawing/2014/main" id="{94265CB0-082A-4310-84FC-49CD451325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1FD153-B56A-4601-BAF4-E83D67DE58DC}"/>
              </a:ext>
            </a:extLst>
          </p:cNvPr>
          <p:cNvSpPr>
            <a:spLocks noGrp="1"/>
          </p:cNvSpPr>
          <p:nvPr>
            <p:ph type="sldNum" sz="quarter" idx="12"/>
          </p:nvPr>
        </p:nvSpPr>
        <p:spPr/>
        <p:txBody>
          <a:bodyPr/>
          <a:lstStyle/>
          <a:p>
            <a:fld id="{BDBD8062-7976-4835-AB83-0022C3D2CD09}" type="slidenum">
              <a:rPr lang="en-IN" smtClean="0"/>
              <a:t>‹#›</a:t>
            </a:fld>
            <a:endParaRPr lang="en-IN"/>
          </a:p>
        </p:txBody>
      </p:sp>
    </p:spTree>
    <p:extLst>
      <p:ext uri="{BB962C8B-B14F-4D97-AF65-F5344CB8AC3E}">
        <p14:creationId xmlns:p14="http://schemas.microsoft.com/office/powerpoint/2010/main" val="3738542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194CA-BFBD-4F45-BAA8-53A41B6CF34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A52DA42-001B-4323-9959-BFCA45DFA9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7035612-A2B5-47F2-B024-A5CACCAFB9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C733634-E165-4529-9C41-E13463CBD46D}"/>
              </a:ext>
            </a:extLst>
          </p:cNvPr>
          <p:cNvSpPr>
            <a:spLocks noGrp="1"/>
          </p:cNvSpPr>
          <p:nvPr>
            <p:ph type="dt" sz="half" idx="10"/>
          </p:nvPr>
        </p:nvSpPr>
        <p:spPr/>
        <p:txBody>
          <a:bodyPr/>
          <a:lstStyle/>
          <a:p>
            <a:fld id="{AD6562FD-E1EA-4A33-90E6-D1F5ADA07DA7}" type="datetimeFigureOut">
              <a:rPr lang="en-IN" smtClean="0"/>
              <a:t>01-08-2022</a:t>
            </a:fld>
            <a:endParaRPr lang="en-IN"/>
          </a:p>
        </p:txBody>
      </p:sp>
      <p:sp>
        <p:nvSpPr>
          <p:cNvPr id="6" name="Footer Placeholder 5">
            <a:extLst>
              <a:ext uri="{FF2B5EF4-FFF2-40B4-BE49-F238E27FC236}">
                <a16:creationId xmlns:a16="http://schemas.microsoft.com/office/drawing/2014/main" id="{C3043AE9-9FDD-4E72-9633-22E4E76FEF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0DA72BB-0341-4118-A53D-743CEDFC4B83}"/>
              </a:ext>
            </a:extLst>
          </p:cNvPr>
          <p:cNvSpPr>
            <a:spLocks noGrp="1"/>
          </p:cNvSpPr>
          <p:nvPr>
            <p:ph type="sldNum" sz="quarter" idx="12"/>
          </p:nvPr>
        </p:nvSpPr>
        <p:spPr/>
        <p:txBody>
          <a:bodyPr/>
          <a:lstStyle/>
          <a:p>
            <a:fld id="{BDBD8062-7976-4835-AB83-0022C3D2CD09}" type="slidenum">
              <a:rPr lang="en-IN" smtClean="0"/>
              <a:t>‹#›</a:t>
            </a:fld>
            <a:endParaRPr lang="en-IN"/>
          </a:p>
        </p:txBody>
      </p:sp>
    </p:spTree>
    <p:extLst>
      <p:ext uri="{BB962C8B-B14F-4D97-AF65-F5344CB8AC3E}">
        <p14:creationId xmlns:p14="http://schemas.microsoft.com/office/powerpoint/2010/main" val="2904591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6024D-2E8F-4E48-9B79-A7BF03A978C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0581383-0503-4701-B699-F2BDBCEC26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7C350D-663D-4F4E-B596-6DBBB1F430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70F586D-F041-42B8-A098-38685DC191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0ACE7E-9D72-47D7-9478-7004BBEBA9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E3E590B-2B75-4D4E-934C-621B4595A4A8}"/>
              </a:ext>
            </a:extLst>
          </p:cNvPr>
          <p:cNvSpPr>
            <a:spLocks noGrp="1"/>
          </p:cNvSpPr>
          <p:nvPr>
            <p:ph type="dt" sz="half" idx="10"/>
          </p:nvPr>
        </p:nvSpPr>
        <p:spPr/>
        <p:txBody>
          <a:bodyPr/>
          <a:lstStyle/>
          <a:p>
            <a:fld id="{AD6562FD-E1EA-4A33-90E6-D1F5ADA07DA7}" type="datetimeFigureOut">
              <a:rPr lang="en-IN" smtClean="0"/>
              <a:t>01-08-2022</a:t>
            </a:fld>
            <a:endParaRPr lang="en-IN"/>
          </a:p>
        </p:txBody>
      </p:sp>
      <p:sp>
        <p:nvSpPr>
          <p:cNvPr id="8" name="Footer Placeholder 7">
            <a:extLst>
              <a:ext uri="{FF2B5EF4-FFF2-40B4-BE49-F238E27FC236}">
                <a16:creationId xmlns:a16="http://schemas.microsoft.com/office/drawing/2014/main" id="{979CB3CD-3BAD-425E-8A26-AB027C3198B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E3502E2-A520-4698-AEF5-8990575E2A07}"/>
              </a:ext>
            </a:extLst>
          </p:cNvPr>
          <p:cNvSpPr>
            <a:spLocks noGrp="1"/>
          </p:cNvSpPr>
          <p:nvPr>
            <p:ph type="sldNum" sz="quarter" idx="12"/>
          </p:nvPr>
        </p:nvSpPr>
        <p:spPr/>
        <p:txBody>
          <a:bodyPr/>
          <a:lstStyle/>
          <a:p>
            <a:fld id="{BDBD8062-7976-4835-AB83-0022C3D2CD09}" type="slidenum">
              <a:rPr lang="en-IN" smtClean="0"/>
              <a:t>‹#›</a:t>
            </a:fld>
            <a:endParaRPr lang="en-IN"/>
          </a:p>
        </p:txBody>
      </p:sp>
    </p:spTree>
    <p:extLst>
      <p:ext uri="{BB962C8B-B14F-4D97-AF65-F5344CB8AC3E}">
        <p14:creationId xmlns:p14="http://schemas.microsoft.com/office/powerpoint/2010/main" val="3860251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640AB-1483-4D99-8723-0A5DFB2DC6A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738C458-20F9-40E4-91AB-D7C7027D5018}"/>
              </a:ext>
            </a:extLst>
          </p:cNvPr>
          <p:cNvSpPr>
            <a:spLocks noGrp="1"/>
          </p:cNvSpPr>
          <p:nvPr>
            <p:ph type="dt" sz="half" idx="10"/>
          </p:nvPr>
        </p:nvSpPr>
        <p:spPr/>
        <p:txBody>
          <a:bodyPr/>
          <a:lstStyle/>
          <a:p>
            <a:fld id="{AD6562FD-E1EA-4A33-90E6-D1F5ADA07DA7}" type="datetimeFigureOut">
              <a:rPr lang="en-IN" smtClean="0"/>
              <a:t>01-08-2022</a:t>
            </a:fld>
            <a:endParaRPr lang="en-IN"/>
          </a:p>
        </p:txBody>
      </p:sp>
      <p:sp>
        <p:nvSpPr>
          <p:cNvPr id="4" name="Footer Placeholder 3">
            <a:extLst>
              <a:ext uri="{FF2B5EF4-FFF2-40B4-BE49-F238E27FC236}">
                <a16:creationId xmlns:a16="http://schemas.microsoft.com/office/drawing/2014/main" id="{D0031F4C-C1CF-4E2B-9238-ECB92BBEEB6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1009A98-DF77-4A3A-9F84-2AE181670363}"/>
              </a:ext>
            </a:extLst>
          </p:cNvPr>
          <p:cNvSpPr>
            <a:spLocks noGrp="1"/>
          </p:cNvSpPr>
          <p:nvPr>
            <p:ph type="sldNum" sz="quarter" idx="12"/>
          </p:nvPr>
        </p:nvSpPr>
        <p:spPr/>
        <p:txBody>
          <a:bodyPr/>
          <a:lstStyle/>
          <a:p>
            <a:fld id="{BDBD8062-7976-4835-AB83-0022C3D2CD09}" type="slidenum">
              <a:rPr lang="en-IN" smtClean="0"/>
              <a:t>‹#›</a:t>
            </a:fld>
            <a:endParaRPr lang="en-IN"/>
          </a:p>
        </p:txBody>
      </p:sp>
    </p:spTree>
    <p:extLst>
      <p:ext uri="{BB962C8B-B14F-4D97-AF65-F5344CB8AC3E}">
        <p14:creationId xmlns:p14="http://schemas.microsoft.com/office/powerpoint/2010/main" val="347214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129EF5-31FE-4E15-B849-2D67E3679DC9}"/>
              </a:ext>
            </a:extLst>
          </p:cNvPr>
          <p:cNvSpPr>
            <a:spLocks noGrp="1"/>
          </p:cNvSpPr>
          <p:nvPr>
            <p:ph type="dt" sz="half" idx="10"/>
          </p:nvPr>
        </p:nvSpPr>
        <p:spPr/>
        <p:txBody>
          <a:bodyPr/>
          <a:lstStyle/>
          <a:p>
            <a:fld id="{AD6562FD-E1EA-4A33-90E6-D1F5ADA07DA7}" type="datetimeFigureOut">
              <a:rPr lang="en-IN" smtClean="0"/>
              <a:t>01-08-2022</a:t>
            </a:fld>
            <a:endParaRPr lang="en-IN"/>
          </a:p>
        </p:txBody>
      </p:sp>
      <p:sp>
        <p:nvSpPr>
          <p:cNvPr id="3" name="Footer Placeholder 2">
            <a:extLst>
              <a:ext uri="{FF2B5EF4-FFF2-40B4-BE49-F238E27FC236}">
                <a16:creationId xmlns:a16="http://schemas.microsoft.com/office/drawing/2014/main" id="{10BFEE01-2D2F-465D-8FBB-78A47831F72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A87EB3B-7C2C-48FE-BC13-EEB731D61AC5}"/>
              </a:ext>
            </a:extLst>
          </p:cNvPr>
          <p:cNvSpPr>
            <a:spLocks noGrp="1"/>
          </p:cNvSpPr>
          <p:nvPr>
            <p:ph type="sldNum" sz="quarter" idx="12"/>
          </p:nvPr>
        </p:nvSpPr>
        <p:spPr/>
        <p:txBody>
          <a:bodyPr/>
          <a:lstStyle/>
          <a:p>
            <a:fld id="{BDBD8062-7976-4835-AB83-0022C3D2CD09}" type="slidenum">
              <a:rPr lang="en-IN" smtClean="0"/>
              <a:t>‹#›</a:t>
            </a:fld>
            <a:endParaRPr lang="en-IN"/>
          </a:p>
        </p:txBody>
      </p:sp>
    </p:spTree>
    <p:extLst>
      <p:ext uri="{BB962C8B-B14F-4D97-AF65-F5344CB8AC3E}">
        <p14:creationId xmlns:p14="http://schemas.microsoft.com/office/powerpoint/2010/main" val="3160380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1CB13-9028-4501-8F57-F27EE7D652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F266477-8C9F-47BA-A25A-6D4FA0D5A1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DDD664B-BFC3-4D99-8659-87AB4C85B2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0A77BD-523D-4E0E-AE90-33ABECC3F26C}"/>
              </a:ext>
            </a:extLst>
          </p:cNvPr>
          <p:cNvSpPr>
            <a:spLocks noGrp="1"/>
          </p:cNvSpPr>
          <p:nvPr>
            <p:ph type="dt" sz="half" idx="10"/>
          </p:nvPr>
        </p:nvSpPr>
        <p:spPr/>
        <p:txBody>
          <a:bodyPr/>
          <a:lstStyle/>
          <a:p>
            <a:fld id="{AD6562FD-E1EA-4A33-90E6-D1F5ADA07DA7}" type="datetimeFigureOut">
              <a:rPr lang="en-IN" smtClean="0"/>
              <a:t>01-08-2022</a:t>
            </a:fld>
            <a:endParaRPr lang="en-IN"/>
          </a:p>
        </p:txBody>
      </p:sp>
      <p:sp>
        <p:nvSpPr>
          <p:cNvPr id="6" name="Footer Placeholder 5">
            <a:extLst>
              <a:ext uri="{FF2B5EF4-FFF2-40B4-BE49-F238E27FC236}">
                <a16:creationId xmlns:a16="http://schemas.microsoft.com/office/drawing/2014/main" id="{A7EFC311-A4F8-4593-893C-1D234579A2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C09C12-8414-409B-9916-DA7EBC662326}"/>
              </a:ext>
            </a:extLst>
          </p:cNvPr>
          <p:cNvSpPr>
            <a:spLocks noGrp="1"/>
          </p:cNvSpPr>
          <p:nvPr>
            <p:ph type="sldNum" sz="quarter" idx="12"/>
          </p:nvPr>
        </p:nvSpPr>
        <p:spPr/>
        <p:txBody>
          <a:bodyPr/>
          <a:lstStyle/>
          <a:p>
            <a:fld id="{BDBD8062-7976-4835-AB83-0022C3D2CD09}" type="slidenum">
              <a:rPr lang="en-IN" smtClean="0"/>
              <a:t>‹#›</a:t>
            </a:fld>
            <a:endParaRPr lang="en-IN"/>
          </a:p>
        </p:txBody>
      </p:sp>
    </p:spTree>
    <p:extLst>
      <p:ext uri="{BB962C8B-B14F-4D97-AF65-F5344CB8AC3E}">
        <p14:creationId xmlns:p14="http://schemas.microsoft.com/office/powerpoint/2010/main" val="218165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C5B25-D7E6-42B4-819C-248354477D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FB0F378-9836-474E-AE51-1FFD082C76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EEED5E2-8F72-4AA8-B583-FE973B9005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69C4A4-F68C-4276-BFF2-547CFD828E14}"/>
              </a:ext>
            </a:extLst>
          </p:cNvPr>
          <p:cNvSpPr>
            <a:spLocks noGrp="1"/>
          </p:cNvSpPr>
          <p:nvPr>
            <p:ph type="dt" sz="half" idx="10"/>
          </p:nvPr>
        </p:nvSpPr>
        <p:spPr/>
        <p:txBody>
          <a:bodyPr/>
          <a:lstStyle/>
          <a:p>
            <a:fld id="{AD6562FD-E1EA-4A33-90E6-D1F5ADA07DA7}" type="datetimeFigureOut">
              <a:rPr lang="en-IN" smtClean="0"/>
              <a:t>01-08-2022</a:t>
            </a:fld>
            <a:endParaRPr lang="en-IN"/>
          </a:p>
        </p:txBody>
      </p:sp>
      <p:sp>
        <p:nvSpPr>
          <p:cNvPr id="6" name="Footer Placeholder 5">
            <a:extLst>
              <a:ext uri="{FF2B5EF4-FFF2-40B4-BE49-F238E27FC236}">
                <a16:creationId xmlns:a16="http://schemas.microsoft.com/office/drawing/2014/main" id="{4F0C8C92-6B8E-4867-B60E-7953656A30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57D238A-3425-4B6C-A20F-47F4DCA03017}"/>
              </a:ext>
            </a:extLst>
          </p:cNvPr>
          <p:cNvSpPr>
            <a:spLocks noGrp="1"/>
          </p:cNvSpPr>
          <p:nvPr>
            <p:ph type="sldNum" sz="quarter" idx="12"/>
          </p:nvPr>
        </p:nvSpPr>
        <p:spPr/>
        <p:txBody>
          <a:bodyPr/>
          <a:lstStyle/>
          <a:p>
            <a:fld id="{BDBD8062-7976-4835-AB83-0022C3D2CD09}" type="slidenum">
              <a:rPr lang="en-IN" smtClean="0"/>
              <a:t>‹#›</a:t>
            </a:fld>
            <a:endParaRPr lang="en-IN"/>
          </a:p>
        </p:txBody>
      </p:sp>
    </p:spTree>
    <p:extLst>
      <p:ext uri="{BB962C8B-B14F-4D97-AF65-F5344CB8AC3E}">
        <p14:creationId xmlns:p14="http://schemas.microsoft.com/office/powerpoint/2010/main" val="2586184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CB452E-044C-4547-8A01-654B2EBAC5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B068B96-56CD-41EF-AD41-090EAA284B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6BBC0A-37A6-4113-A8FC-7089E426FF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6562FD-E1EA-4A33-90E6-D1F5ADA07DA7}" type="datetimeFigureOut">
              <a:rPr lang="en-IN" smtClean="0"/>
              <a:t>01-08-2022</a:t>
            </a:fld>
            <a:endParaRPr lang="en-IN"/>
          </a:p>
        </p:txBody>
      </p:sp>
      <p:sp>
        <p:nvSpPr>
          <p:cNvPr id="5" name="Footer Placeholder 4">
            <a:extLst>
              <a:ext uri="{FF2B5EF4-FFF2-40B4-BE49-F238E27FC236}">
                <a16:creationId xmlns:a16="http://schemas.microsoft.com/office/drawing/2014/main" id="{1F771982-6782-41EB-B645-597252AB71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1A46B28-042D-4C18-9AAF-7976CC4C59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BD8062-7976-4835-AB83-0022C3D2CD09}" type="slidenum">
              <a:rPr lang="en-IN" smtClean="0"/>
              <a:t>‹#›</a:t>
            </a:fld>
            <a:endParaRPr lang="en-IN"/>
          </a:p>
        </p:txBody>
      </p:sp>
    </p:spTree>
    <p:extLst>
      <p:ext uri="{BB962C8B-B14F-4D97-AF65-F5344CB8AC3E}">
        <p14:creationId xmlns:p14="http://schemas.microsoft.com/office/powerpoint/2010/main" val="35223848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6AF8A-B497-4FC5-BC0B-21F7F2262C9B}"/>
              </a:ext>
            </a:extLst>
          </p:cNvPr>
          <p:cNvSpPr>
            <a:spLocks noGrp="1"/>
          </p:cNvSpPr>
          <p:nvPr>
            <p:ph type="ctrTitle"/>
          </p:nvPr>
        </p:nvSpPr>
        <p:spPr/>
        <p:txBody>
          <a:bodyPr/>
          <a:lstStyle/>
          <a:p>
            <a:r>
              <a:rPr lang="en-IN" dirty="0"/>
              <a:t>THREADS</a:t>
            </a:r>
          </a:p>
        </p:txBody>
      </p:sp>
    </p:spTree>
    <p:extLst>
      <p:ext uri="{BB962C8B-B14F-4D97-AF65-F5344CB8AC3E}">
        <p14:creationId xmlns:p14="http://schemas.microsoft.com/office/powerpoint/2010/main" val="211241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D6BB1-CFF2-4CFB-BF7C-F227A50F8518}"/>
              </a:ext>
            </a:extLst>
          </p:cNvPr>
          <p:cNvSpPr>
            <a:spLocks noGrp="1"/>
          </p:cNvSpPr>
          <p:nvPr>
            <p:ph type="title"/>
          </p:nvPr>
        </p:nvSpPr>
        <p:spPr>
          <a:xfrm>
            <a:off x="838200" y="365126"/>
            <a:ext cx="10515600" cy="530614"/>
          </a:xfrm>
        </p:spPr>
        <p:txBody>
          <a:bodyPr>
            <a:normAutofit fontScale="90000"/>
          </a:bodyPr>
          <a:lstStyle/>
          <a:p>
            <a:r>
              <a:rPr lang="en-IN" u="sng" dirty="0"/>
              <a:t>Thread pool:</a:t>
            </a:r>
          </a:p>
        </p:txBody>
      </p:sp>
      <p:sp>
        <p:nvSpPr>
          <p:cNvPr id="3" name="Content Placeholder 2">
            <a:extLst>
              <a:ext uri="{FF2B5EF4-FFF2-40B4-BE49-F238E27FC236}">
                <a16:creationId xmlns:a16="http://schemas.microsoft.com/office/drawing/2014/main" id="{358AB1BE-2B86-427A-8F08-040926140197}"/>
              </a:ext>
            </a:extLst>
          </p:cNvPr>
          <p:cNvSpPr>
            <a:spLocks noGrp="1"/>
          </p:cNvSpPr>
          <p:nvPr>
            <p:ph idx="1"/>
          </p:nvPr>
        </p:nvSpPr>
        <p:spPr>
          <a:xfrm>
            <a:off x="195943" y="1091682"/>
            <a:ext cx="11831215" cy="5766318"/>
          </a:xfrm>
        </p:spPr>
        <p:txBody>
          <a:bodyPr>
            <a:normAutofit/>
          </a:bodyPr>
          <a:lstStyle/>
          <a:p>
            <a:r>
              <a:rPr lang="en-IN" sz="2000" dirty="0"/>
              <a:t>Created thread pool using  </a:t>
            </a:r>
            <a:r>
              <a:rPr lang="en-IN" sz="2000" b="0" i="0" dirty="0" err="1">
                <a:solidFill>
                  <a:schemeClr val="tx1">
                    <a:lumMod val="95000"/>
                    <a:lumOff val="5000"/>
                  </a:schemeClr>
                </a:solidFill>
                <a:effectLst/>
                <a:latin typeface="ui-monospace"/>
              </a:rPr>
              <a:t>Executors.newFixedThreadPool</a:t>
            </a:r>
            <a:r>
              <a:rPr lang="en-IN" sz="2000" b="0" i="0" dirty="0">
                <a:solidFill>
                  <a:schemeClr val="tx1">
                    <a:lumMod val="95000"/>
                    <a:lumOff val="5000"/>
                  </a:schemeClr>
                </a:solidFill>
                <a:effectLst/>
                <a:latin typeface="ui-monospace"/>
              </a:rPr>
              <a:t>(POOL_SIZE);</a:t>
            </a:r>
          </a:p>
          <a:p>
            <a:r>
              <a:rPr lang="en-IN" sz="2000" dirty="0">
                <a:solidFill>
                  <a:schemeClr val="tx1">
                    <a:lumMod val="95000"/>
                    <a:lumOff val="5000"/>
                  </a:schemeClr>
                </a:solidFill>
                <a:latin typeface="ui-monospace"/>
              </a:rPr>
              <a:t>Using thread pool, multiple threads were executed according to the  pool size.</a:t>
            </a:r>
          </a:p>
          <a:p>
            <a:r>
              <a:rPr lang="en-US" sz="2000" i="0" dirty="0">
                <a:solidFill>
                  <a:schemeClr val="tx1">
                    <a:lumMod val="95000"/>
                    <a:lumOff val="5000"/>
                  </a:schemeClr>
                </a:solidFill>
                <a:effectLst/>
                <a:latin typeface="urw-din"/>
              </a:rPr>
              <a:t>A thread pool reuses previously created threads to execute current tasks and offers a solution to the problem of thread cycle overhead and resource thrashing.</a:t>
            </a:r>
          </a:p>
          <a:p>
            <a:r>
              <a:rPr lang="en-US" sz="2000" i="0" dirty="0">
                <a:solidFill>
                  <a:schemeClr val="tx1">
                    <a:lumMod val="95000"/>
                    <a:lumOff val="5000"/>
                  </a:schemeClr>
                </a:solidFill>
                <a:effectLst/>
                <a:latin typeface="urw-din"/>
              </a:rPr>
              <a:t>Java provides the Executor framework which is centered around the Executor interface, its sub-interface –</a:t>
            </a:r>
            <a:r>
              <a:rPr lang="en-US" sz="2000" i="0" dirty="0" err="1">
                <a:solidFill>
                  <a:schemeClr val="tx1">
                    <a:lumMod val="95000"/>
                    <a:lumOff val="5000"/>
                  </a:schemeClr>
                </a:solidFill>
                <a:effectLst/>
                <a:latin typeface="urw-din"/>
              </a:rPr>
              <a:t>ExecutorService</a:t>
            </a:r>
            <a:r>
              <a:rPr lang="en-US" sz="2000" i="0" dirty="0">
                <a:solidFill>
                  <a:schemeClr val="tx1">
                    <a:lumMod val="95000"/>
                    <a:lumOff val="5000"/>
                  </a:schemeClr>
                </a:solidFill>
                <a:effectLst/>
                <a:latin typeface="urw-din"/>
              </a:rPr>
              <a:t> and the class-</a:t>
            </a:r>
            <a:r>
              <a:rPr lang="en-US" sz="2000" i="0" dirty="0" err="1">
                <a:solidFill>
                  <a:schemeClr val="tx1">
                    <a:lumMod val="95000"/>
                    <a:lumOff val="5000"/>
                  </a:schemeClr>
                </a:solidFill>
                <a:effectLst/>
                <a:latin typeface="urw-din"/>
              </a:rPr>
              <a:t>ThreadPoolExecutor</a:t>
            </a:r>
            <a:r>
              <a:rPr lang="en-US" sz="2000" i="0" dirty="0">
                <a:solidFill>
                  <a:schemeClr val="tx1">
                    <a:lumMod val="95000"/>
                    <a:lumOff val="5000"/>
                  </a:schemeClr>
                </a:solidFill>
                <a:effectLst/>
                <a:latin typeface="urw-din"/>
              </a:rPr>
              <a:t>, which implements both of these interfaces.</a:t>
            </a:r>
            <a:endParaRPr lang="en-IN" sz="2000" dirty="0">
              <a:solidFill>
                <a:schemeClr val="tx1">
                  <a:lumMod val="95000"/>
                  <a:lumOff val="5000"/>
                </a:schemeClr>
              </a:solidFill>
              <a:latin typeface="ui-monospace"/>
            </a:endParaRPr>
          </a:p>
          <a:p>
            <a:endParaRPr lang="en-IN" dirty="0">
              <a:solidFill>
                <a:schemeClr val="tx1">
                  <a:lumMod val="95000"/>
                  <a:lumOff val="5000"/>
                </a:schemeClr>
              </a:solidFill>
              <a:latin typeface="ui-monospace"/>
            </a:endParaRPr>
          </a:p>
          <a:p>
            <a:endParaRPr lang="en-IN" dirty="0">
              <a:solidFill>
                <a:schemeClr val="tx1">
                  <a:lumMod val="95000"/>
                  <a:lumOff val="5000"/>
                </a:schemeClr>
              </a:solidFill>
              <a:latin typeface="ui-monospace"/>
            </a:endParaRPr>
          </a:p>
          <a:p>
            <a:pPr marL="0" indent="0">
              <a:buNone/>
            </a:pPr>
            <a:endParaRPr lang="en-IN" b="0" i="0" dirty="0">
              <a:solidFill>
                <a:schemeClr val="tx1">
                  <a:lumMod val="95000"/>
                  <a:lumOff val="5000"/>
                </a:schemeClr>
              </a:solidFill>
              <a:effectLst/>
              <a:latin typeface="ui-monospace"/>
            </a:endParaRPr>
          </a:p>
          <a:p>
            <a:pPr marL="0" indent="0">
              <a:buNone/>
            </a:pPr>
            <a:endParaRPr lang="en-IN" dirty="0">
              <a:solidFill>
                <a:schemeClr val="tx1">
                  <a:lumMod val="95000"/>
                  <a:lumOff val="5000"/>
                </a:schemeClr>
              </a:solidFill>
              <a:latin typeface="ui-monospace"/>
            </a:endParaRPr>
          </a:p>
          <a:p>
            <a:pPr marL="0" indent="0">
              <a:buNone/>
            </a:pPr>
            <a:endParaRPr lang="en-IN" dirty="0">
              <a:solidFill>
                <a:schemeClr val="tx1">
                  <a:lumMod val="95000"/>
                  <a:lumOff val="5000"/>
                </a:schemeClr>
              </a:solidFill>
              <a:latin typeface="ui-monospace"/>
            </a:endParaRPr>
          </a:p>
          <a:p>
            <a:pPr marL="0" indent="0">
              <a:buNone/>
            </a:pPr>
            <a:endParaRPr lang="en-IN" dirty="0">
              <a:solidFill>
                <a:schemeClr val="tx1">
                  <a:lumMod val="95000"/>
                  <a:lumOff val="5000"/>
                </a:schemeClr>
              </a:solidFill>
            </a:endParaRPr>
          </a:p>
          <a:p>
            <a:endParaRPr lang="en-IN" dirty="0"/>
          </a:p>
        </p:txBody>
      </p:sp>
      <p:pic>
        <p:nvPicPr>
          <p:cNvPr id="5" name="Picture 4">
            <a:extLst>
              <a:ext uri="{FF2B5EF4-FFF2-40B4-BE49-F238E27FC236}">
                <a16:creationId xmlns:a16="http://schemas.microsoft.com/office/drawing/2014/main" id="{12F4C8D5-6BA9-4CE0-B2E4-F61BBF62B6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4155" y="3219061"/>
            <a:ext cx="8425543" cy="3387012"/>
          </a:xfrm>
          <a:prstGeom prst="rect">
            <a:avLst/>
          </a:prstGeom>
        </p:spPr>
      </p:pic>
    </p:spTree>
    <p:extLst>
      <p:ext uri="{BB962C8B-B14F-4D97-AF65-F5344CB8AC3E}">
        <p14:creationId xmlns:p14="http://schemas.microsoft.com/office/powerpoint/2010/main" val="3965782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DD9090-5F87-49BF-93CF-7B4A4C3B9EFF}"/>
              </a:ext>
            </a:extLst>
          </p:cNvPr>
          <p:cNvSpPr>
            <a:spLocks noGrp="1"/>
          </p:cNvSpPr>
          <p:nvPr>
            <p:ph idx="1"/>
          </p:nvPr>
        </p:nvSpPr>
        <p:spPr>
          <a:xfrm>
            <a:off x="138403" y="158523"/>
            <a:ext cx="11915194" cy="5934367"/>
          </a:xfrm>
        </p:spPr>
        <p:txBody>
          <a:bodyPr/>
          <a:lstStyle/>
          <a:p>
            <a:pPr marL="0" indent="0">
              <a:buNone/>
            </a:pPr>
            <a:r>
              <a:rPr lang="en-IN" b="1" i="0" dirty="0">
                <a:solidFill>
                  <a:schemeClr val="tx1">
                    <a:lumMod val="95000"/>
                    <a:lumOff val="5000"/>
                  </a:schemeClr>
                </a:solidFill>
                <a:effectLst/>
                <a:latin typeface="urw-din"/>
              </a:rPr>
              <a:t>Steps to be followed:</a:t>
            </a:r>
          </a:p>
          <a:p>
            <a:pPr marL="0" indent="0">
              <a:buNone/>
            </a:pPr>
            <a:r>
              <a:rPr lang="en-IN" b="1" dirty="0">
                <a:solidFill>
                  <a:schemeClr val="tx1">
                    <a:lumMod val="95000"/>
                    <a:lumOff val="5000"/>
                  </a:schemeClr>
                </a:solidFill>
                <a:latin typeface="urw-din"/>
              </a:rPr>
              <a:t>  </a:t>
            </a:r>
            <a:endParaRPr lang="en-IN" b="1" i="0" dirty="0">
              <a:solidFill>
                <a:schemeClr val="tx1">
                  <a:lumMod val="95000"/>
                  <a:lumOff val="5000"/>
                </a:schemeClr>
              </a:solidFill>
              <a:effectLst/>
              <a:latin typeface="urw-din"/>
            </a:endParaRPr>
          </a:p>
          <a:p>
            <a:pPr marL="0" indent="0">
              <a:buNone/>
            </a:pPr>
            <a:r>
              <a:rPr lang="en-IN" b="1" dirty="0">
                <a:solidFill>
                  <a:schemeClr val="tx1">
                    <a:lumMod val="95000"/>
                    <a:lumOff val="5000"/>
                  </a:schemeClr>
                </a:solidFill>
                <a:latin typeface="urw-din"/>
              </a:rPr>
              <a:t>   </a:t>
            </a:r>
            <a:endParaRPr lang="en-IN" b="1" i="0" dirty="0">
              <a:solidFill>
                <a:schemeClr val="tx1">
                  <a:lumMod val="95000"/>
                  <a:lumOff val="5000"/>
                </a:schemeClr>
              </a:solidFill>
              <a:effectLst/>
              <a:latin typeface="urw-din"/>
            </a:endParaRPr>
          </a:p>
          <a:p>
            <a:pPr marL="0" indent="0">
              <a:buNone/>
            </a:pPr>
            <a:r>
              <a:rPr lang="en-IN" b="1" dirty="0">
                <a:solidFill>
                  <a:schemeClr val="tx1">
                    <a:lumMod val="95000"/>
                    <a:lumOff val="5000"/>
                  </a:schemeClr>
                </a:solidFill>
                <a:latin typeface="urw-din"/>
              </a:rPr>
              <a:t>    </a:t>
            </a:r>
            <a:endParaRPr lang="en-IN" dirty="0">
              <a:solidFill>
                <a:schemeClr val="tx1">
                  <a:lumMod val="95000"/>
                  <a:lumOff val="5000"/>
                </a:schemeClr>
              </a:solidFill>
            </a:endParaRPr>
          </a:p>
        </p:txBody>
      </p:sp>
      <p:sp>
        <p:nvSpPr>
          <p:cNvPr id="7" name="Rectangle 4">
            <a:extLst>
              <a:ext uri="{FF2B5EF4-FFF2-40B4-BE49-F238E27FC236}">
                <a16:creationId xmlns:a16="http://schemas.microsoft.com/office/drawing/2014/main" id="{6FEC7BB9-EE54-4CB2-A149-5686D753433C}"/>
              </a:ext>
            </a:extLst>
          </p:cNvPr>
          <p:cNvSpPr>
            <a:spLocks noChangeArrowheads="1"/>
          </p:cNvSpPr>
          <p:nvPr/>
        </p:nvSpPr>
        <p:spPr bwMode="auto">
          <a:xfrm>
            <a:off x="261256" y="682667"/>
            <a:ext cx="4185441" cy="248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lumMod val="95000"/>
                    <a:lumOff val="5000"/>
                  </a:schemeClr>
                </a:solidFill>
                <a:effectLst/>
                <a:latin typeface="Consolas" panose="020B0609020204030204" pitchFamily="49" charset="0"/>
              </a:rPr>
              <a:t>    1. Create a task(Runnable Object) to execute.</a:t>
            </a:r>
            <a:r>
              <a:rPr kumimoji="0" lang="en-US" altLang="en-US" sz="800" b="0" i="0" u="none" strike="noStrike" cap="none" normalizeH="0" baseline="0" dirty="0">
                <a:ln>
                  <a:noFill/>
                </a:ln>
                <a:solidFill>
                  <a:schemeClr val="tx1">
                    <a:lumMod val="95000"/>
                    <a:lumOff val="5000"/>
                  </a:schemeClr>
                </a:solidFill>
                <a:effectLst/>
              </a:rPr>
              <a:t> </a:t>
            </a:r>
            <a:endParaRPr kumimoji="0" lang="en-US" altLang="en-US" sz="1800" b="0" i="0" u="none" strike="noStrike" cap="none" normalizeH="0" baseline="0" dirty="0">
              <a:ln>
                <a:noFill/>
              </a:ln>
              <a:solidFill>
                <a:schemeClr val="tx1">
                  <a:lumMod val="95000"/>
                  <a:lumOff val="5000"/>
                </a:schemeClr>
              </a:solidFill>
              <a:effectLst/>
              <a:latin typeface="Arial" panose="020B0604020202020204" pitchFamily="34" charset="0"/>
            </a:endParaRPr>
          </a:p>
        </p:txBody>
      </p:sp>
      <p:sp>
        <p:nvSpPr>
          <p:cNvPr id="8" name="Rectangle 5">
            <a:extLst>
              <a:ext uri="{FF2B5EF4-FFF2-40B4-BE49-F238E27FC236}">
                <a16:creationId xmlns:a16="http://schemas.microsoft.com/office/drawing/2014/main" id="{EC595F16-92A1-43F9-83D2-D6010177F568}"/>
              </a:ext>
            </a:extLst>
          </p:cNvPr>
          <p:cNvSpPr>
            <a:spLocks noChangeArrowheads="1"/>
          </p:cNvSpPr>
          <p:nvPr/>
        </p:nvSpPr>
        <p:spPr bwMode="auto">
          <a:xfrm>
            <a:off x="589478" y="837479"/>
            <a:ext cx="3398366" cy="618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lumMod val="95000"/>
                    <a:lumOff val="5000"/>
                  </a:schemeClr>
                </a:solidFill>
                <a:effectLst/>
                <a:latin typeface="Consolas" panose="020B0609020204030204" pitchFamily="49" charset="0"/>
              </a:rPr>
              <a:t>2. Create Executor Pool using Executors.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lumMod val="95000"/>
                    <a:lumOff val="5000"/>
                  </a:schemeClr>
                </a:solidFill>
                <a:effectLst/>
                <a:latin typeface="Consolas" panose="020B0609020204030204" pitchFamily="49" charset="0"/>
              </a:rPr>
              <a:t>3. Pass tasks to Executor Pool.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lumMod val="95000"/>
                    <a:lumOff val="5000"/>
                  </a:schemeClr>
                </a:solidFill>
                <a:effectLst/>
                <a:latin typeface="Consolas" panose="020B0609020204030204" pitchFamily="49" charset="0"/>
              </a:rPr>
              <a:t>4. Shutdown the Executor Pool</a:t>
            </a:r>
            <a:r>
              <a:rPr kumimoji="0" lang="en-US" altLang="en-US" sz="800" b="0" i="0" u="none" strike="noStrike" cap="none" normalizeH="0" baseline="0" dirty="0">
                <a:ln>
                  <a:noFill/>
                </a:ln>
                <a:solidFill>
                  <a:schemeClr val="tx1">
                    <a:lumMod val="95000"/>
                    <a:lumOff val="5000"/>
                  </a:schemeClr>
                </a:solidFill>
                <a:effectLst/>
              </a:rPr>
              <a:t> .</a:t>
            </a:r>
            <a:endParaRPr kumimoji="0" lang="en-US" altLang="en-US" sz="1800" b="0" i="0" u="none" strike="noStrike" cap="none" normalizeH="0" baseline="0" dirty="0">
              <a:ln>
                <a:noFill/>
              </a:ln>
              <a:solidFill>
                <a:schemeClr val="tx1">
                  <a:lumMod val="95000"/>
                  <a:lumOff val="5000"/>
                </a:schemeClr>
              </a:solidFill>
              <a:effectLst/>
              <a:latin typeface="Arial" panose="020B0604020202020204" pitchFamily="34" charset="0"/>
            </a:endParaRPr>
          </a:p>
        </p:txBody>
      </p:sp>
      <p:sp>
        <p:nvSpPr>
          <p:cNvPr id="9" name="Title 1">
            <a:extLst>
              <a:ext uri="{FF2B5EF4-FFF2-40B4-BE49-F238E27FC236}">
                <a16:creationId xmlns:a16="http://schemas.microsoft.com/office/drawing/2014/main" id="{D227E6D5-7731-4592-8DC5-9473280E688A}"/>
              </a:ext>
            </a:extLst>
          </p:cNvPr>
          <p:cNvSpPr txBox="1">
            <a:spLocks/>
          </p:cNvSpPr>
          <p:nvPr/>
        </p:nvSpPr>
        <p:spPr>
          <a:xfrm>
            <a:off x="3987844" y="1791477"/>
            <a:ext cx="3569951" cy="550507"/>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u="sng" dirty="0"/>
              <a:t>MULTI-THREADING:</a:t>
            </a:r>
          </a:p>
        </p:txBody>
      </p:sp>
      <p:sp>
        <p:nvSpPr>
          <p:cNvPr id="11" name="TextBox 10">
            <a:extLst>
              <a:ext uri="{FF2B5EF4-FFF2-40B4-BE49-F238E27FC236}">
                <a16:creationId xmlns:a16="http://schemas.microsoft.com/office/drawing/2014/main" id="{5D34430D-7096-401D-B657-AE5BC0E4E077}"/>
              </a:ext>
            </a:extLst>
          </p:cNvPr>
          <p:cNvSpPr txBox="1"/>
          <p:nvPr/>
        </p:nvSpPr>
        <p:spPr>
          <a:xfrm>
            <a:off x="335902" y="2659224"/>
            <a:ext cx="11532637" cy="2862322"/>
          </a:xfrm>
          <a:prstGeom prst="rect">
            <a:avLst/>
          </a:prstGeom>
          <a:noFill/>
        </p:spPr>
        <p:txBody>
          <a:bodyPr wrap="square" rtlCol="0">
            <a:spAutoFit/>
          </a:bodyPr>
          <a:lstStyle/>
          <a:p>
            <a:r>
              <a:rPr lang="en-US" b="0" i="0" dirty="0">
                <a:solidFill>
                  <a:schemeClr val="tx1">
                    <a:lumMod val="95000"/>
                    <a:lumOff val="5000"/>
                  </a:schemeClr>
                </a:solidFill>
                <a:effectLst/>
                <a:latin typeface="urw-din"/>
              </a:rPr>
              <a:t>Multithreading is a Java feature that allows concurrent execution of two or more parts of a program for maximum utilization of CPU. Each part of such program is called a thread. So, threads are light-weight processes within a process.</a:t>
            </a:r>
          </a:p>
          <a:p>
            <a:endParaRPr lang="en-US" dirty="0">
              <a:solidFill>
                <a:schemeClr val="tx1">
                  <a:lumMod val="95000"/>
                  <a:lumOff val="5000"/>
                </a:schemeClr>
              </a:solidFill>
              <a:latin typeface="urw-din"/>
            </a:endParaRPr>
          </a:p>
          <a:p>
            <a:pPr algn="just" fontAlgn="base"/>
            <a:r>
              <a:rPr lang="en-US" b="1" i="0" dirty="0">
                <a:solidFill>
                  <a:schemeClr val="tx1">
                    <a:lumMod val="95000"/>
                    <a:lumOff val="5000"/>
                  </a:schemeClr>
                </a:solidFill>
                <a:effectLst/>
                <a:latin typeface="urw-din"/>
              </a:rPr>
              <a:t>Thread Class vs Runnable Interface</a:t>
            </a:r>
            <a:r>
              <a:rPr lang="en-US" b="0" i="0" dirty="0">
                <a:solidFill>
                  <a:schemeClr val="tx1">
                    <a:lumMod val="95000"/>
                    <a:lumOff val="5000"/>
                  </a:schemeClr>
                </a:solidFill>
                <a:effectLst/>
                <a:latin typeface="urw-din"/>
              </a:rPr>
              <a:t> </a:t>
            </a:r>
          </a:p>
          <a:p>
            <a:pPr algn="just" fontAlgn="base">
              <a:buFont typeface="+mj-lt"/>
              <a:buAutoNum type="arabicPeriod"/>
            </a:pPr>
            <a:r>
              <a:rPr lang="en-US" b="0" i="0" dirty="0">
                <a:solidFill>
                  <a:schemeClr val="tx1">
                    <a:lumMod val="95000"/>
                    <a:lumOff val="5000"/>
                  </a:schemeClr>
                </a:solidFill>
                <a:effectLst/>
                <a:latin typeface="urw-din"/>
              </a:rPr>
              <a:t>If we extend the Thread class, our class cannot extend any other class because Java doesn’t support multiple inheritance. But, if we implement the Runnable interface, our class can still extend other base classes.</a:t>
            </a:r>
          </a:p>
          <a:p>
            <a:pPr algn="just" fontAlgn="base">
              <a:buFont typeface="+mj-lt"/>
              <a:buAutoNum type="arabicPeriod"/>
            </a:pPr>
            <a:r>
              <a:rPr lang="en-US" b="0" i="0" dirty="0">
                <a:solidFill>
                  <a:schemeClr val="tx1">
                    <a:lumMod val="95000"/>
                    <a:lumOff val="5000"/>
                  </a:schemeClr>
                </a:solidFill>
                <a:effectLst/>
                <a:latin typeface="urw-din"/>
              </a:rPr>
              <a:t>We can achieve basic functionality of a thread by extending Thread class because it provides some inbuilt methods like yield(), interrupt() etc. that are not available in Runnable interface.</a:t>
            </a:r>
          </a:p>
          <a:p>
            <a:pPr algn="just" fontAlgn="base">
              <a:buFont typeface="+mj-lt"/>
              <a:buAutoNum type="arabicPeriod"/>
            </a:pPr>
            <a:r>
              <a:rPr lang="en-US" b="0" i="0" dirty="0">
                <a:solidFill>
                  <a:schemeClr val="tx1">
                    <a:lumMod val="95000"/>
                    <a:lumOff val="5000"/>
                  </a:schemeClr>
                </a:solidFill>
                <a:effectLst/>
                <a:latin typeface="urw-din"/>
              </a:rPr>
              <a:t>Using runnable will give you an object that can be shared amongst multiple threads. </a:t>
            </a:r>
          </a:p>
          <a:p>
            <a:endParaRPr lang="en-IN" dirty="0">
              <a:solidFill>
                <a:schemeClr val="tx1">
                  <a:lumMod val="95000"/>
                  <a:lumOff val="5000"/>
                </a:schemeClr>
              </a:solidFill>
            </a:endParaRPr>
          </a:p>
        </p:txBody>
      </p:sp>
    </p:spTree>
    <p:extLst>
      <p:ext uri="{BB962C8B-B14F-4D97-AF65-F5344CB8AC3E}">
        <p14:creationId xmlns:p14="http://schemas.microsoft.com/office/powerpoint/2010/main" val="2397479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25E597-18A9-4C7B-B2BD-1C4CC3BB0A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500" y="1047750"/>
            <a:ext cx="9525000" cy="4762500"/>
          </a:xfrm>
          <a:prstGeom prst="rect">
            <a:avLst/>
          </a:prstGeom>
        </p:spPr>
      </p:pic>
      <p:sp>
        <p:nvSpPr>
          <p:cNvPr id="4" name="TextBox 3">
            <a:extLst>
              <a:ext uri="{FF2B5EF4-FFF2-40B4-BE49-F238E27FC236}">
                <a16:creationId xmlns:a16="http://schemas.microsoft.com/office/drawing/2014/main" id="{1EA309FC-CF31-461F-B8B9-16B6E86A6BE9}"/>
              </a:ext>
            </a:extLst>
          </p:cNvPr>
          <p:cNvSpPr txBox="1"/>
          <p:nvPr/>
        </p:nvSpPr>
        <p:spPr>
          <a:xfrm>
            <a:off x="4444482" y="326571"/>
            <a:ext cx="3029339" cy="369332"/>
          </a:xfrm>
          <a:prstGeom prst="rect">
            <a:avLst/>
          </a:prstGeom>
          <a:noFill/>
        </p:spPr>
        <p:txBody>
          <a:bodyPr wrap="square" rtlCol="0">
            <a:spAutoFit/>
          </a:bodyPr>
          <a:lstStyle/>
          <a:p>
            <a:r>
              <a:rPr lang="en-IN" dirty="0"/>
              <a:t>THREAD LIFE CYCLE</a:t>
            </a:r>
          </a:p>
        </p:txBody>
      </p:sp>
    </p:spTree>
    <p:extLst>
      <p:ext uri="{BB962C8B-B14F-4D97-AF65-F5344CB8AC3E}">
        <p14:creationId xmlns:p14="http://schemas.microsoft.com/office/powerpoint/2010/main" val="35234918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268</Words>
  <Application>Microsoft Office PowerPoint</Application>
  <PresentationFormat>Widescreen</PresentationFormat>
  <Paragraphs>27</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Consolas</vt:lpstr>
      <vt:lpstr>ui-monospace</vt:lpstr>
      <vt:lpstr>urw-din</vt:lpstr>
      <vt:lpstr>Office Theme</vt:lpstr>
      <vt:lpstr>THREADS</vt:lpstr>
      <vt:lpstr>Thread pool:</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THREADS</dc:title>
  <dc:creator>vishnu vishal</dc:creator>
  <cp:lastModifiedBy>vishnu vishal</cp:lastModifiedBy>
  <cp:revision>1</cp:revision>
  <dcterms:created xsi:type="dcterms:W3CDTF">2022-08-01T05:09:50Z</dcterms:created>
  <dcterms:modified xsi:type="dcterms:W3CDTF">2022-08-01T05:10:23Z</dcterms:modified>
</cp:coreProperties>
</file>