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72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94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6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9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4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3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1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8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37C2BD-45CD-4577-A9F5-5285FBF90A6D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7FBB7D-76F7-4D39-AC05-71D9F39060A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nine.com/code/java/methods/org.springframework.amqp.rabbit.core.RabbitAdmin/%3Cinit%3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2399-44FD-438C-97FF-8386E477E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RabbitMQ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7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E9F84-DC28-48CB-A010-118D4366B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79" y="489080"/>
            <a:ext cx="8763000" cy="5734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0F5CF-4434-4BD5-8C13-6FCEE31A9494}"/>
              </a:ext>
            </a:extLst>
          </p:cNvPr>
          <p:cNvSpPr txBox="1"/>
          <p:nvPr/>
        </p:nvSpPr>
        <p:spPr>
          <a:xfrm>
            <a:off x="354563" y="158620"/>
            <a:ext cx="41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RABBITMQ IMPLEMENTATIONS:</a:t>
            </a:r>
          </a:p>
        </p:txBody>
      </p:sp>
    </p:spTree>
    <p:extLst>
      <p:ext uri="{BB962C8B-B14F-4D97-AF65-F5344CB8AC3E}">
        <p14:creationId xmlns:p14="http://schemas.microsoft.com/office/powerpoint/2010/main" val="104478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371DD-7ED3-4D23-8396-33C2D25B1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739390"/>
            <a:ext cx="4000500" cy="1379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37B9D-A2AB-405E-ACF9-2C7A75FF4003}"/>
              </a:ext>
            </a:extLst>
          </p:cNvPr>
          <p:cNvSpPr txBox="1"/>
          <p:nvPr/>
        </p:nvSpPr>
        <p:spPr>
          <a:xfrm>
            <a:off x="2006080" y="2052776"/>
            <a:ext cx="85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Nack message requeue true to read messages without deleting from queue</a:t>
            </a:r>
          </a:p>
        </p:txBody>
      </p:sp>
    </p:spTree>
    <p:extLst>
      <p:ext uri="{BB962C8B-B14F-4D97-AF65-F5344CB8AC3E}">
        <p14:creationId xmlns:p14="http://schemas.microsoft.com/office/powerpoint/2010/main" val="327702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0AC9A-5A6C-472A-959F-A090A93A9E1E}"/>
              </a:ext>
            </a:extLst>
          </p:cNvPr>
          <p:cNvSpPr txBox="1"/>
          <p:nvPr/>
        </p:nvSpPr>
        <p:spPr>
          <a:xfrm>
            <a:off x="223935" y="223935"/>
            <a:ext cx="117441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Lato" panose="020F0502020204030203" pitchFamily="34" charset="0"/>
              </a:rPr>
              <a:t>Topic Exchange in AMQP – RabbitMQ</a:t>
            </a:r>
          </a:p>
          <a:p>
            <a:endParaRPr lang="en-US" b="1" dirty="0"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effectLst/>
                <a:latin typeface="Lato" panose="020F0502020204030203" pitchFamily="34" charset="0"/>
              </a:rPr>
              <a:t>The flow of a message in Topic Exchange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 message Queue binds to an Exchange with a routing key pattern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 publisher sends a message with a routing key  to the Topic Exchange.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message is passed to the Queue if P matches with K. The routing key matching is decided as discussed below.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consumer subscribing the Queue receives the message.</a:t>
            </a:r>
          </a:p>
          <a:p>
            <a:endParaRPr lang="en-US" b="1" i="0" dirty="0">
              <a:effectLst/>
              <a:latin typeface="Lato" panose="020F0502020204030203" pitchFamily="34" charset="0"/>
            </a:endParaRPr>
          </a:p>
          <a:p>
            <a:endParaRPr lang="en-US" b="1" dirty="0">
              <a:latin typeface="Lato" panose="020F0502020204030203" pitchFamily="34" charset="0"/>
            </a:endParaRPr>
          </a:p>
          <a:p>
            <a:pPr algn="l"/>
            <a:r>
              <a:rPr lang="en-US" b="1" i="0" dirty="0">
                <a:effectLst/>
                <a:latin typeface="Lato" panose="020F0502020204030203" pitchFamily="34" charset="0"/>
              </a:rPr>
              <a:t>Routing pattern matching examples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Routing Key Pattern 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– It is the routing key pattern that binds a specific Queue with an Exchange.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Valid Routing Key – 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message with this key reaches the linked Queue.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Invalid Routing Key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– The message with this key does not reach the Queue.</a:t>
            </a:r>
          </a:p>
          <a:p>
            <a:endParaRPr lang="en-US" b="1" i="0" dirty="0"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A8DFE-39EF-49B2-94F2-DCFCF414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62" y="4284151"/>
            <a:ext cx="506730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E9199-5C8C-4BF0-AD6B-3EFEDB18B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64" y="1238017"/>
            <a:ext cx="8404860" cy="36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5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7A8F6-7C7E-46C7-95B4-1704AD7CFC73}"/>
              </a:ext>
            </a:extLst>
          </p:cNvPr>
          <p:cNvSpPr txBox="1"/>
          <p:nvPr/>
        </p:nvSpPr>
        <p:spPr>
          <a:xfrm>
            <a:off x="3498980" y="100117"/>
            <a:ext cx="576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Implementation of Topic Exchange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2F929-B334-44C4-B622-BAA11D930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" y="587827"/>
            <a:ext cx="6839339" cy="55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001E9-EA76-407D-9DE1-7326D3C7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1" y="231010"/>
            <a:ext cx="9402537" cy="45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8C157C-16BC-4A2E-8058-545EC21FB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28" y="571266"/>
            <a:ext cx="9113520" cy="5006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774E96-A035-4A11-8618-1E191681DBD2}"/>
              </a:ext>
            </a:extLst>
          </p:cNvPr>
          <p:cNvSpPr txBox="1"/>
          <p:nvPr/>
        </p:nvSpPr>
        <p:spPr>
          <a:xfrm>
            <a:off x="363893" y="85922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Configuring template:</a:t>
            </a:r>
          </a:p>
        </p:txBody>
      </p:sp>
    </p:spTree>
    <p:extLst>
      <p:ext uri="{BB962C8B-B14F-4D97-AF65-F5344CB8AC3E}">
        <p14:creationId xmlns:p14="http://schemas.microsoft.com/office/powerpoint/2010/main" val="231554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1D442-576F-488E-B8FE-97C804960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22" y="1795521"/>
            <a:ext cx="6896100" cy="2072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FB8E6-037F-4283-9D73-B3BF1D1891D5}"/>
              </a:ext>
            </a:extLst>
          </p:cNvPr>
          <p:cNvSpPr txBox="1"/>
          <p:nvPr/>
        </p:nvSpPr>
        <p:spPr>
          <a:xfrm>
            <a:off x="961053" y="513184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PUBLISHLING THE MSG:</a:t>
            </a:r>
          </a:p>
        </p:txBody>
      </p:sp>
    </p:spTree>
    <p:extLst>
      <p:ext uri="{BB962C8B-B14F-4D97-AF65-F5344CB8AC3E}">
        <p14:creationId xmlns:p14="http://schemas.microsoft.com/office/powerpoint/2010/main" val="330940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2FD60-CC37-442D-A144-9242ECF23FFC}"/>
              </a:ext>
            </a:extLst>
          </p:cNvPr>
          <p:cNvSpPr txBox="1"/>
          <p:nvPr/>
        </p:nvSpPr>
        <p:spPr>
          <a:xfrm>
            <a:off x="4553339" y="149290"/>
            <a:ext cx="32843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006909"/>
                </a:solidFill>
                <a:effectLst/>
                <a:latin typeface="-apple-system"/>
              </a:rPr>
              <a:t>Header</a:t>
            </a:r>
            <a:r>
              <a:rPr lang="en-IN" b="0" i="0" dirty="0">
                <a:solidFill>
                  <a:srgbClr val="006909"/>
                </a:solidFill>
                <a:effectLst/>
                <a:latin typeface="-apple-system"/>
              </a:rPr>
              <a:t> </a:t>
            </a:r>
            <a:r>
              <a:rPr lang="en-IN" sz="2800" b="0" i="0" dirty="0">
                <a:solidFill>
                  <a:srgbClr val="006909"/>
                </a:solidFill>
                <a:effectLst/>
                <a:latin typeface="-apple-system"/>
              </a:rPr>
              <a:t>Exchange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9704AF-42C7-4FD2-8F68-9D6431FA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F9770-29CE-4781-84B3-DEA1E258E4C5}"/>
              </a:ext>
            </a:extLst>
          </p:cNvPr>
          <p:cNvSpPr txBox="1"/>
          <p:nvPr/>
        </p:nvSpPr>
        <p:spPr>
          <a:xfrm>
            <a:off x="298580" y="1082351"/>
            <a:ext cx="11066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@Bean HeadersExchange headerExchange()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 new HeadersExchange("header-exchange");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@Bean Binding marketingBinding(Queue marketingQueue, HeadersExchange headerExchange)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 BindingBuilder.bind(marketingQueue).to(headerExchange).where("department").matches("marketing");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@Bean Binding financeBinding(Queue financeQueue, HeadersExchange headerExchange)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 BindingBuilder.bind(financeQueue).to(headerExchange).where("department").matches("finance");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35420F9-C3E9-4099-8A11-62EE6794B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E8631-6CE2-4D7D-828A-95BCFF79A758}"/>
              </a:ext>
            </a:extLst>
          </p:cNvPr>
          <p:cNvSpPr txBox="1"/>
          <p:nvPr/>
        </p:nvSpPr>
        <p:spPr>
          <a:xfrm>
            <a:off x="298580" y="3991326"/>
            <a:ext cx="90133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enlo"/>
              </a:rPr>
              <a:t>PUBLISHER: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MessageProperties messageProperties = new MessageProperties(); messageProperties.setHeader("department", department); MessageConverter messageConverter = new SimpleMessageConverter();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Message message = messageConverter.toMessage(messageData, messageProperties); rabbitTemplate.send(exchange, "", message);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4F67B-820F-4ED3-9A42-84FD78DFB7B3}"/>
              </a:ext>
            </a:extLst>
          </p:cNvPr>
          <p:cNvSpPr txBox="1"/>
          <p:nvPr/>
        </p:nvSpPr>
        <p:spPr>
          <a:xfrm>
            <a:off x="298580" y="718457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CONFIG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3990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94CD-13C2-4FD9-AC42-EF8A73B2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584106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RabbitMQ is an open source message broker written in Java.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Point to Point </a:t>
            </a:r>
            <a:r>
              <a:rPr lang="en-IN" b="1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Messaging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broker sends messages to only one consumer, while the other consumers will wait till they get the messages from the broker. No consumer will get the same message.</a:t>
            </a:r>
            <a:endParaRPr lang="en-IN" b="1" dirty="0">
              <a:solidFill>
                <a:srgbClr val="000000"/>
              </a:solidFill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 </a:t>
            </a:r>
            <a:r>
              <a:rPr lang="en-IN" b="1" i="0" dirty="0">
                <a:effectLst/>
                <a:latin typeface="Heebo" pitchFamily="2" charset="-79"/>
                <a:cs typeface="Heebo" pitchFamily="2" charset="-79"/>
              </a:rPr>
              <a:t>Publish/Subscribe</a:t>
            </a: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The Broker sends same copy of messages to all the active consumers. This type of communication is also known as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Topic based communication.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1" dirty="0">
                <a:latin typeface="Heebo" pitchFamily="2" charset="-79"/>
                <a:cs typeface="Heebo" pitchFamily="2" charset="-79"/>
              </a:rPr>
              <a:t>       </a:t>
            </a:r>
            <a:endParaRPr lang="en-IN" b="1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None/>
            </a:pPr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9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42C19-0689-4550-A0B7-CA2737704963}"/>
              </a:ext>
            </a:extLst>
          </p:cNvPr>
          <p:cNvSpPr txBox="1"/>
          <p:nvPr/>
        </p:nvSpPr>
        <p:spPr>
          <a:xfrm>
            <a:off x="279918" y="251927"/>
            <a:ext cx="1159795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  <a:r>
              <a:rPr lang="en-US" b="0" i="0" dirty="0">
                <a:effectLst/>
                <a:latin typeface="Raleway" pitchFamily="2" charset="0"/>
              </a:rPr>
              <a:t> we need to connect to it using java client</a:t>
            </a:r>
          </a:p>
          <a:p>
            <a:endParaRPr lang="en-US" dirty="0">
              <a:latin typeface="Raleway" pitchFamily="2" charset="0"/>
            </a:endParaRPr>
          </a:p>
          <a:p>
            <a:r>
              <a:rPr lang="en-US" b="1" i="0" dirty="0"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 factory = </a:t>
            </a:r>
            <a:r>
              <a:rPr lang="en-US" b="1" i="0" dirty="0">
                <a:effectLst/>
                <a:latin typeface="Source Code Pro" panose="020B0509030403020204" pitchFamily="49" charset="0"/>
              </a:rPr>
              <a:t>new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effectLst/>
                <a:latin typeface="Source Code Pro" panose="020B0509030403020204" pitchFamily="49" charset="0"/>
              </a:rPr>
              <a:t>ConnectionFactory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(); </a:t>
            </a:r>
          </a:p>
          <a:p>
            <a:r>
              <a:rPr lang="en-US" b="0" i="0" dirty="0">
                <a:effectLst/>
                <a:latin typeface="Source Code Pro" panose="020B0509030403020204" pitchFamily="49" charset="0"/>
              </a:rPr>
              <a:t>factory.setHost("localhost");</a:t>
            </a:r>
          </a:p>
          <a:p>
            <a:r>
              <a:rPr lang="en-US" b="0" i="0" dirty="0">
                <a:effectLst/>
                <a:latin typeface="Source Code Pro" panose="020B0509030403020204" pitchFamily="49" charset="0"/>
              </a:rPr>
              <a:t> </a:t>
            </a:r>
            <a:r>
              <a:rPr lang="en-US" b="1" i="0" dirty="0">
                <a:effectLst/>
                <a:latin typeface="Source Code Pro" panose="020B0509030403020204" pitchFamily="49" charset="0"/>
              </a:rPr>
              <a:t>Connection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 connection = factory.newConnection();</a:t>
            </a:r>
          </a:p>
          <a:p>
            <a:r>
              <a:rPr lang="en-US" b="1" i="0" dirty="0">
                <a:effectLst/>
                <a:latin typeface="Source Code Pro" panose="020B0509030403020204" pitchFamily="49" charset="0"/>
              </a:rPr>
              <a:t>Channel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 channel = connection.createChannel();</a:t>
            </a:r>
          </a:p>
          <a:p>
            <a:r>
              <a:rPr lang="en-IN" b="0" i="0" dirty="0">
                <a:effectLst/>
                <a:latin typeface="Source Code Pro" panose="020B0509030403020204" pitchFamily="49" charset="0"/>
              </a:rPr>
              <a:t>factory.setPort(15678);</a:t>
            </a:r>
          </a:p>
          <a:p>
            <a:r>
              <a:rPr lang="en-IN" b="0" i="0" dirty="0">
                <a:effectLst/>
                <a:latin typeface="Source Code Pro" panose="020B0509030403020204" pitchFamily="49" charset="0"/>
              </a:rPr>
              <a:t>factory.setUsername(“un"); </a:t>
            </a:r>
          </a:p>
          <a:p>
            <a:r>
              <a:rPr lang="en-IN" b="0" i="0" dirty="0">
                <a:effectLst/>
                <a:latin typeface="Source Code Pro" panose="020B0509030403020204" pitchFamily="49" charset="0"/>
              </a:rPr>
              <a:t>factory.setPassword("MyPassword");</a:t>
            </a:r>
          </a:p>
          <a:p>
            <a:endParaRPr lang="en-IN" dirty="0">
              <a:latin typeface="Source Code Pro" panose="020B0509030403020204" pitchFamily="49" charset="0"/>
            </a:endParaRPr>
          </a:p>
          <a:p>
            <a:endParaRPr lang="en-IN" b="0" i="0" dirty="0"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latin typeface="Source Code Pro" panose="020B0509030403020204" pitchFamily="49" charset="0"/>
              </a:rPr>
              <a:t>.PRODUCER:</a:t>
            </a:r>
          </a:p>
          <a:p>
            <a:r>
              <a:rPr lang="en-IN" b="0" i="0" dirty="0">
                <a:effectLst/>
                <a:latin typeface="Source Code Pro" panose="020B0509030403020204" pitchFamily="49" charset="0"/>
              </a:rPr>
              <a:t>  channel.queueDeclare("products_queue", false, false, false, null);</a:t>
            </a:r>
          </a:p>
          <a:p>
            <a:endParaRPr lang="en-IN" b="0" i="0" dirty="0">
              <a:effectLst/>
              <a:latin typeface="Source Code Pro" panose="020B0509030403020204" pitchFamily="49" charset="0"/>
            </a:endParaRPr>
          </a:p>
          <a:p>
            <a:r>
              <a:rPr lang="en-IN" b="1" u="sng" dirty="0">
                <a:latin typeface="Source Code Pro" panose="020B0509030403020204" pitchFamily="49" charset="0"/>
              </a:rPr>
              <a:t>.</a:t>
            </a:r>
            <a:r>
              <a:rPr lang="en-IN" b="1" i="0" u="sng" dirty="0">
                <a:effectLst/>
                <a:latin typeface="Segoe UI" panose="020B0502040204020203" pitchFamily="34" charset="0"/>
              </a:rPr>
              <a:t> Exchange Types:</a:t>
            </a:r>
          </a:p>
          <a:p>
            <a:pPr algn="l"/>
            <a:r>
              <a:rPr lang="en-IN" dirty="0">
                <a:latin typeface="Segoe UI" panose="020B0502040204020203" pitchFamily="34" charset="0"/>
              </a:rPr>
              <a:t>  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the different type of exchanges available in rabbitmq</a:t>
            </a:r>
            <a:r>
              <a:rPr lang="en-US" dirty="0">
                <a:latin typeface="Segoe UI" panose="020B0502040204020203" pitchFamily="34" charset="0"/>
              </a:rPr>
              <a:t>-&gt;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Direct,Fanout,Topic,Headers.</a:t>
            </a: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    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direct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exchange will deliver a messages to the queues based on the message routing key.</a:t>
            </a:r>
          </a:p>
          <a:p>
            <a:pPr algn="l"/>
            <a:r>
              <a:rPr lang="en-US" dirty="0">
                <a:latin typeface="Segoe UI" panose="020B0502040204020203" pitchFamily="34" charset="0"/>
              </a:rPr>
              <a:t>    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fanout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exchange will route messages to all of the queues that are bound to it.</a:t>
            </a:r>
            <a:endParaRPr lang="en-US" dirty="0"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         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topic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exchange will perform a wildcard match between the routing key and the routing pattern specified in                                                             the binding to publish a messages to queue.</a:t>
            </a:r>
          </a:p>
          <a:p>
            <a:pPr algn="l"/>
            <a:r>
              <a:rPr lang="en-US" dirty="0">
                <a:latin typeface="Segoe UI" panose="020B0502040204020203" pitchFamily="34" charset="0"/>
              </a:rPr>
              <a:t>           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headers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exchanges will use the message header attributes for routing.</a:t>
            </a: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             Create Exchange  at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“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Add a new exchange panel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” .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latin typeface="Segoe UI" panose="020B0502040204020203" pitchFamily="34" charset="0"/>
              </a:rPr>
              <a:t>  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endParaRPr lang="en-IN" b="0" i="0" dirty="0">
              <a:effectLst/>
              <a:latin typeface="Segoe UI" panose="020B0502040204020203" pitchFamily="34" charset="0"/>
            </a:endParaRPr>
          </a:p>
          <a:p>
            <a:endParaRPr lang="en-IN" b="0" i="0" dirty="0">
              <a:effectLst/>
              <a:latin typeface="Source Code Pro" panose="020B0509030403020204" pitchFamily="49" charset="0"/>
            </a:endParaRP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275333-F2AD-46C0-A147-657127E39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5" y="0"/>
            <a:ext cx="1123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11701-DB7A-419B-A718-EFF27331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976312"/>
            <a:ext cx="90106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3B245-C4FA-4A19-9545-31D2A8F54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140301"/>
            <a:ext cx="10907485" cy="4756646"/>
          </a:xfrm>
        </p:spPr>
      </p:pic>
    </p:spTree>
    <p:extLst>
      <p:ext uri="{BB962C8B-B14F-4D97-AF65-F5344CB8AC3E}">
        <p14:creationId xmlns:p14="http://schemas.microsoft.com/office/powerpoint/2010/main" val="36261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7AB99-18BA-4B04-BDA3-0AF88EBDEE1C}"/>
              </a:ext>
            </a:extLst>
          </p:cNvPr>
          <p:cNvSpPr txBox="1"/>
          <p:nvPr/>
        </p:nvSpPr>
        <p:spPr>
          <a:xfrm>
            <a:off x="315685" y="200666"/>
            <a:ext cx="11560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RABBIT TEMPLATE:</a:t>
            </a:r>
          </a:p>
          <a:p>
            <a:endParaRPr lang="en-IN" b="1" u="sng" dirty="0"/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RabbitMQ</a:t>
            </a:r>
            <a:r>
              <a:rPr lang="en-I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Queues:</a:t>
            </a:r>
            <a:r>
              <a:rPr lang="en-US" b="1" i="0" dirty="0"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is a buffer that stores a messages that are sent from the exchanges to queues.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B019B-E99B-4776-9C5C-FC4D4FBF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257786"/>
            <a:ext cx="6413143" cy="1737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B3683-D827-4644-94CB-3BB5D714CB51}"/>
              </a:ext>
            </a:extLst>
          </p:cNvPr>
          <p:cNvSpPr txBox="1"/>
          <p:nvPr/>
        </p:nvSpPr>
        <p:spPr>
          <a:xfrm>
            <a:off x="261257" y="3632041"/>
            <a:ext cx="11495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RabbitMQ Bindings (Bind Queue to Exchange):</a:t>
            </a:r>
          </a:p>
          <a:p>
            <a:r>
              <a:rPr lang="en-US" b="1" i="0" dirty="0">
                <a:effectLst/>
                <a:latin typeface="Segoe UI" panose="020B0502040204020203" pitchFamily="34" charset="0"/>
              </a:rPr>
              <a:t>binding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is a connection which is used to configure a relation between a </a:t>
            </a:r>
            <a:r>
              <a:rPr lang="en-US" b="0" i="0" strike="noStrike" dirty="0">
                <a:effectLst/>
                <a:latin typeface="Segoe UI" panose="020B0502040204020203" pitchFamily="34" charset="0"/>
              </a:rPr>
              <a:t>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and exchange. In simple words we can say, binding is a relationship between an exchange and a queue.</a:t>
            </a:r>
          </a:p>
          <a:p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Publish Messages:</a:t>
            </a:r>
          </a:p>
          <a:p>
            <a:r>
              <a:rPr lang="en-IN" dirty="0">
                <a:latin typeface="Segoe UI" panose="020B0502040204020203" pitchFamily="34" charset="0"/>
              </a:rPr>
              <a:t>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we can directly publish messages to </a:t>
            </a:r>
            <a:r>
              <a:rPr lang="en-US" dirty="0">
                <a:latin typeface="Segoe UI" panose="020B0502040204020203" pitchFamily="34" charset="0"/>
              </a:rPr>
              <a:t> queue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using web management portal for that we need to login into rabbitmq web.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IN" b="0" i="0" dirty="0">
                <a:effectLst/>
                <a:latin typeface="Segoe UI" panose="020B0502040204020203" pitchFamily="34" charset="0"/>
              </a:rPr>
              <a:t>               Read Messages from Queue:  -&gt; use negative  ack to retain the message in queue. </a:t>
            </a: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r>
              <a:rPr lang="en-IN" dirty="0">
                <a:solidFill>
                  <a:srgbClr val="4E4E4E"/>
                </a:solidFill>
                <a:latin typeface="Segoe UI" panose="020B0502040204020203" pitchFamily="34" charset="0"/>
              </a:rPr>
              <a:t>   </a:t>
            </a:r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86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78444-7861-4323-A777-25A21A7E7C94}"/>
              </a:ext>
            </a:extLst>
          </p:cNvPr>
          <p:cNvSpPr txBox="1"/>
          <p:nvPr/>
        </p:nvSpPr>
        <p:spPr>
          <a:xfrm>
            <a:off x="699796" y="197346"/>
            <a:ext cx="118125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TEMPLATE AND RABBIT ADMIN CONFIGURATION:</a:t>
            </a:r>
          </a:p>
          <a:p>
            <a:endParaRPr lang="en-IN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@Bean Queue queue() { return new Queue(queueName, false); }</a:t>
            </a:r>
          </a:p>
          <a:p>
            <a:endParaRPr lang="en-US" altLang="en-US" dirty="0"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@Bean DirectExchange exchange()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return new DirectExchange(exchange);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}</a:t>
            </a:r>
          </a:p>
          <a:p>
            <a:endParaRPr lang="en-US" altLang="en-US" dirty="0"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@Bean Binding binding(Queue queue, DirectExchange exchange) {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return BindingBuilder.bind(queue).to(exchange).with(routingkey);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} </a:t>
            </a:r>
          </a:p>
          <a:p>
            <a:endParaRPr lang="en-US" altLang="en-US" dirty="0">
              <a:latin typeface="Menl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@Bean public MessageConverter jsonMessageConverter() {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return new Jackson2JsonMessageConverter();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} </a:t>
            </a:r>
          </a:p>
          <a:p>
            <a:endParaRPr lang="en-US" altLang="en-US" dirty="0">
              <a:latin typeface="Menlo"/>
            </a:endParaRP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@Bean public AmqpTemplate rabbitTemplate(ConnectionFactory connectionFactory) {</a:t>
            </a: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final RabbitTemplate rabbitTemplate = new RabbitTemplate(connectionFactory); rabbitTemplate.setMessageConverter(jsonMessageConverter());</a:t>
            </a: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return rabbitTemplate;</a:t>
            </a: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}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IN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@Bean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RabbitAdmin admin() {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Menl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RabbitAdmin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(connectionFactory());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EF2D2B-A603-4EC4-ABDA-A6A8D2D8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58AF5-F78A-46A1-8893-47ABF762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70" y="1177290"/>
            <a:ext cx="9090660" cy="4503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33FE5D-771A-4ED0-9F5A-9DA29D9D3316}"/>
              </a:ext>
            </a:extLst>
          </p:cNvPr>
          <p:cNvSpPr txBox="1"/>
          <p:nvPr/>
        </p:nvSpPr>
        <p:spPr>
          <a:xfrm>
            <a:off x="849086" y="307910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RABBITMQ CONFIGURTION</a:t>
            </a:r>
          </a:p>
        </p:txBody>
      </p:sp>
    </p:spTree>
    <p:extLst>
      <p:ext uri="{BB962C8B-B14F-4D97-AF65-F5344CB8AC3E}">
        <p14:creationId xmlns:p14="http://schemas.microsoft.com/office/powerpoint/2010/main" val="3694397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707</TotalTime>
  <Words>778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Heebo</vt:lpstr>
      <vt:lpstr>Lato</vt:lpstr>
      <vt:lpstr>Menlo</vt:lpstr>
      <vt:lpstr>Nunito</vt:lpstr>
      <vt:lpstr>Raleway</vt:lpstr>
      <vt:lpstr>Segoe UI</vt:lpstr>
      <vt:lpstr>Source Code Pro</vt:lpstr>
      <vt:lpstr>Retrospect</vt:lpstr>
      <vt:lpstr>RabbitMQ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</dc:title>
  <dc:creator>vishnu vishal</dc:creator>
  <cp:lastModifiedBy>vishnu vishal</cp:lastModifiedBy>
  <cp:revision>11</cp:revision>
  <dcterms:created xsi:type="dcterms:W3CDTF">2022-08-01T08:12:22Z</dcterms:created>
  <dcterms:modified xsi:type="dcterms:W3CDTF">2022-08-04T12:06:14Z</dcterms:modified>
</cp:coreProperties>
</file>