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 id="295"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2667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IN"/>
              <a:t>:</a:t>
            </a:r>
            <a:r>
              <a:rPr altLang="en-GB" dirty="0" sz="2400" lang="en-US"/>
              <a:t> parasuraman </a:t>
            </a:r>
            <a:endParaRPr dirty="0" sz="2400" lang="en-US"/>
          </a:p>
          <a:p>
            <a:r>
              <a:rPr dirty="0" sz="2400" lang="en-US"/>
              <a:t>REGISTER NO AND NMID: </a:t>
            </a:r>
            <a:r>
              <a:rPr altLang="en-GB" dirty="0" sz="2400" lang="en-US"/>
              <a:t>a</a:t>
            </a:r>
            <a:r>
              <a:rPr altLang="en-GB" dirty="0" sz="2400" lang="en-US"/>
              <a:t>utanm30430424ubca049</a:t>
            </a:r>
            <a:r>
              <a:rPr altLang="en-GB" dirty="0" sz="2400" lang="en-US"/>
              <a:t>3</a:t>
            </a:r>
            <a:r>
              <a:rPr altLang="en-GB" dirty="0" sz="2400" lang="en-US"/>
              <a:t>0</a:t>
            </a:r>
            <a:r>
              <a:rPr altLang="en-GB" dirty="0" sz="2400" lang="en-US"/>
              <a:t>4</a:t>
            </a:r>
            <a:r>
              <a:rPr altLang="en-GB" dirty="0" sz="2400" lang="en-US"/>
              <a:t>2</a:t>
            </a:r>
            <a:r>
              <a:rPr altLang="en-GB" dirty="0" sz="2400" lang="en-US"/>
              <a:t>4</a:t>
            </a:r>
            <a:r>
              <a:rPr altLang="en-GB" dirty="0" sz="2400" lang="en-US"/>
              <a:t>U</a:t>
            </a:r>
            <a:r>
              <a:rPr altLang="en-GB" dirty="0" sz="2400" lang="en-US"/>
              <a:t>B</a:t>
            </a:r>
            <a:r>
              <a:rPr altLang="en-GB" dirty="0" sz="2400" lang="en-US"/>
              <a:t>C</a:t>
            </a:r>
            <a:r>
              <a:rPr altLang="en-GB" dirty="0" sz="2400" lang="en-US"/>
              <a:t>A</a:t>
            </a:r>
            <a:r>
              <a:rPr altLang="en-GB" dirty="0" sz="2400" lang="en-US"/>
              <a:t>0</a:t>
            </a:r>
            <a:r>
              <a:rPr altLang="en-GB" dirty="0" sz="2400" lang="en-US"/>
              <a:t>5</a:t>
            </a:r>
            <a:r>
              <a:rPr altLang="en-GB" dirty="0" sz="2400" lang="en-US"/>
              <a:t>0</a:t>
            </a:r>
            <a:endParaRPr dirty="0" sz="2400" lang="en-US">
              <a:cs typeface="Calibri"/>
            </a:endParaRPr>
          </a:p>
          <a:p>
            <a:r>
              <a:rPr dirty="0" sz="2400" lang="en-US"/>
              <a:t>DEPARTMENT: </a:t>
            </a:r>
            <a:r>
              <a:rPr dirty="0" sz="2400" lang="en-IN"/>
              <a:t>BCA</a:t>
            </a:r>
            <a:endParaRPr dirty="0" sz="2400" lang="en-US"/>
          </a:p>
          <a:p>
            <a:r>
              <a:rPr dirty="0" sz="2400" lang="en-US"/>
              <a:t>COLLEGE: </a:t>
            </a:r>
            <a:r>
              <a:rPr altLang="en-GB" dirty="0" sz="2400" lang="en-US"/>
              <a:t>t</a:t>
            </a:r>
            <a:r>
              <a:rPr altLang="en-GB" dirty="0" sz="2400" lang="en-US"/>
              <a:t>i</a:t>
            </a:r>
            <a:r>
              <a:rPr altLang="en-GB" dirty="0" sz="2400" lang="en-US"/>
              <a:t>r</a:t>
            </a:r>
            <a:r>
              <a:rPr altLang="en-GB" dirty="0" sz="2400" lang="en-US"/>
              <a:t>u</a:t>
            </a:r>
            <a:r>
              <a:rPr altLang="en-GB" dirty="0" sz="2400" lang="en-US"/>
              <a:t>k</a:t>
            </a:r>
            <a:r>
              <a:rPr altLang="en-GB" dirty="0" sz="2400" lang="en-US"/>
              <a:t>o</a:t>
            </a:r>
            <a:r>
              <a:rPr altLang="en-GB" dirty="0" sz="2400" lang="en-US"/>
              <a:t>v</a:t>
            </a:r>
            <a:r>
              <a:rPr altLang="en-GB" dirty="0" sz="2400" lang="en-US"/>
              <a:t>i</a:t>
            </a:r>
            <a:r>
              <a:rPr altLang="en-GB" dirty="0" sz="2400" lang="en-US"/>
              <a:t>l</a:t>
            </a:r>
            <a:r>
              <a:rPr altLang="en-GB" dirty="0" sz="2400" lang="en-US"/>
              <a:t>u</a:t>
            </a:r>
            <a:r>
              <a:rPr altLang="en-GB" dirty="0" sz="2400" lang="en-US"/>
              <a:t>r</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and </a:t>
            </a:r>
            <a:r>
              <a:rPr altLang="en-GB" dirty="0" sz="2400" lang="en-US"/>
              <a:t>science </a:t>
            </a:r>
            <a:r>
              <a:rPr altLang="en-GB" dirty="0" sz="2400" lang="en-US"/>
              <a:t>College </a:t>
            </a:r>
            <a:endParaRPr altLang="en-US" lang="zh-CN"/>
          </a:p>
          <a:p>
            <a:r>
              <a:rPr dirty="0" sz="2400" lang="en-IN"/>
              <a:t>UNIVERCITY:ANNAMALAI UNIVERCITY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8" name=""/>
          <p:cNvSpPr>
            <a:spLocks noGrp="1"/>
          </p:cNvSpPr>
          <p:nvPr>
            <p:ph type="title"/>
          </p:nvPr>
        </p:nvSpPr>
        <p:spPr/>
        <p:txBody>
          <a:bodyPr/>
          <a:p>
            <a:r>
              <a:rPr altLang="en-GB" lang="en-US"/>
              <a:t>GitHub </a:t>
            </a:r>
            <a:r>
              <a:rPr altLang="en-GB" lang="en-US"/>
              <a:t>l</a:t>
            </a:r>
            <a:r>
              <a:rPr altLang="en-GB" lang="en-US"/>
              <a:t>i</a:t>
            </a:r>
            <a:r>
              <a:rPr altLang="en-GB" lang="en-US"/>
              <a:t>n</a:t>
            </a:r>
            <a:r>
              <a:rPr altLang="en-GB" lang="en-US"/>
              <a:t>k</a:t>
            </a:r>
            <a:endParaRPr lang="en-GB"/>
          </a:p>
        </p:txBody>
      </p:sp>
      <p:sp>
        <p:nvSpPr>
          <p:cNvPr id="1048701" name=""/>
          <p:cNvSpPr txBox="1"/>
          <p:nvPr/>
        </p:nvSpPr>
        <p:spPr>
          <a:xfrm>
            <a:off x="3146125" y="3676139"/>
            <a:ext cx="4398232" cy="929640"/>
          </a:xfrm>
          <a:prstGeom prst="rect"/>
        </p:spPr>
        <p:txBody>
          <a:bodyPr rtlCol="0" wrap="square">
            <a:spAutoFit/>
          </a:bodyPr>
          <a:p>
            <a:r>
              <a:rPr sz="2800" lang="en-GB">
                <a:solidFill>
                  <a:srgbClr val="000000"/>
                </a:solidFill>
              </a:rPr>
              <a:t>vishnuvishnu882595-hue/Parasuraman-</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723901"/>
          </a:xfrm>
        </p:spPr>
        <p:txBody>
          <a:bodyPr/>
          <a:p>
            <a:r>
              <a:rPr dirty="0" lang="en-IN"/>
              <a:t>FEATURES AND FUNCTIONALITY</a:t>
            </a:r>
          </a:p>
        </p:txBody>
      </p:sp>
      <p:sp>
        <p:nvSpPr>
          <p:cNvPr id="1048664"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2024-03-29T04:07:22Z</dcterms:created>
  <dcterms:modified xsi:type="dcterms:W3CDTF">2025-09-12T09:10:46Z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d87fa0ef08c74d40bbaa65e04755ae2e</vt:lpwstr>
  </property>
</Properties>
</file>