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2" r:id="rId10"/>
    <p:sldId id="263" r:id="rId11"/>
    <p:sldId id="261" r:id="rId12"/>
    <p:sldId id="260" r:id="rId13"/>
    <p:sldId id="259" r:id="rId14"/>
    <p:sldId id="258" r:id="rId15"/>
    <p:sldId id="257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456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1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03C83-03AD-48E8-AD00-EF3C5A9B52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37F5-89D3-4D2C-B946-A4051BC024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64318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AWS S3 Buckets List using Lambda Function with Python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818785"/>
            <a:ext cx="8240276" cy="52204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100" y="28572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Create an event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686"/>
            <a:ext cx="9144000" cy="27926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72" y="114298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Access is denied. We have to provide  AWS S3 access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6" y="1337970"/>
            <a:ext cx="7535327" cy="4182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5786" y="57148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So go to IAM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644"/>
            <a:ext cx="9144000" cy="32227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430"/>
            <a:ext cx="9144000" cy="38811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7224" y="857232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We can see our role there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745"/>
            <a:ext cx="9144000" cy="36965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92867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Attach policy for the role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265"/>
            <a:ext cx="9144000" cy="3387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5786" y="928670"/>
            <a:ext cx="511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S3 Full Access is given and run the code again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466"/>
            <a:ext cx="9144000" cy="3433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5786" y="1142984"/>
            <a:ext cx="411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So the bucket list is displayed there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1266523"/>
            <a:ext cx="7706801" cy="43249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7224" y="714356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Go to </a:t>
            </a:r>
            <a:r>
              <a:rPr lang="en-US" dirty="0" err="1" smtClean="0">
                <a:latin typeface="Comic Sans MS" pitchFamily="66" charset="0"/>
              </a:rPr>
              <a:t>Aws</a:t>
            </a:r>
            <a:r>
              <a:rPr lang="en-US" dirty="0" smtClean="0">
                <a:latin typeface="Comic Sans MS" pitchFamily="66" charset="0"/>
              </a:rPr>
              <a:t> console and open 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5" y="1271286"/>
            <a:ext cx="8049749" cy="43154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5786" y="64291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Create  S3 bucket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287"/>
            <a:ext cx="9144000" cy="2257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100" y="128586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Bucket created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6" y="1347497"/>
            <a:ext cx="7897328" cy="41630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100" y="78579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Now open Lambda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977"/>
            <a:ext cx="9144000" cy="40240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5786" y="785794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Create a Lambda function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1533260"/>
            <a:ext cx="8354592" cy="37914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4348" y="928670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Lambda function created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1" y="1528497"/>
            <a:ext cx="8726118" cy="38010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0034" y="928670"/>
            <a:ext cx="670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 python source code is provided there we need to change 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1395128"/>
            <a:ext cx="8373644" cy="40677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100" y="785794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This is the new code and run the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0166" y="6000768"/>
            <a:ext cx="6286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https://github.com/vishnuvs369/Aws-Python.git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101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AWS S3 Buckets List using Lambda Function with Python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S3 Buckets List using Lambda Function with Python</dc:title>
  <dc:creator>user</dc:creator>
  <cp:lastModifiedBy>user</cp:lastModifiedBy>
  <cp:revision>2</cp:revision>
  <dcterms:created xsi:type="dcterms:W3CDTF">2021-10-04T12:10:30Z</dcterms:created>
  <dcterms:modified xsi:type="dcterms:W3CDTF">2021-10-04T12:26:24Z</dcterms:modified>
</cp:coreProperties>
</file>