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60" r:id="rId8"/>
    <p:sldId id="259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7A76-CDF9-43C2-AC57-870A7BEA2DE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B158-87EB-41BC-865C-952DFA795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49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AWS Lambda with Python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0" y="1242707"/>
            <a:ext cx="8335539" cy="43725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5852" y="500042"/>
            <a:ext cx="422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Go to AWS Console and Open Lambda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365"/>
            <a:ext cx="9144000" cy="25952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1357298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Create a function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354"/>
            <a:ext cx="9144000" cy="3849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785794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Name the function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004"/>
            <a:ext cx="9144000" cy="26179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871"/>
            <a:ext cx="9144000" cy="35262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1000108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Function is Created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800"/>
            <a:ext cx="9144000" cy="3080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1000108"/>
            <a:ext cx="6061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 python source code is present there, We can Test 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4" y="1052180"/>
            <a:ext cx="7602011" cy="47536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428604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Create an Event 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7224" y="1214422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The Output is generated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AWS Lambda with Python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with Python</dc:title>
  <dc:creator>user</dc:creator>
  <cp:lastModifiedBy>user</cp:lastModifiedBy>
  <cp:revision>1</cp:revision>
  <dcterms:created xsi:type="dcterms:W3CDTF">2021-10-04T11:58:38Z</dcterms:created>
  <dcterms:modified xsi:type="dcterms:W3CDTF">2021-10-04T12:04:52Z</dcterms:modified>
</cp:coreProperties>
</file>