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56" r:id="rId3"/>
    <p:sldId id="257" r:id="rId4"/>
    <p:sldId id="258" r:id="rId5"/>
    <p:sldId id="259" r:id="rId6"/>
    <p:sldId id="260" r:id="rId7"/>
    <p:sldId id="283" r:id="rId8"/>
    <p:sldId id="292" r:id="rId9"/>
    <p:sldId id="266" r:id="rId10"/>
    <p:sldId id="267" r:id="rId11"/>
    <p:sldId id="268" r:id="rId12"/>
    <p:sldId id="269" r:id="rId13"/>
    <p:sldId id="270" r:id="rId14"/>
    <p:sldId id="293" r:id="rId15"/>
    <p:sldId id="294" r:id="rId16"/>
    <p:sldId id="295" r:id="rId17"/>
    <p:sldId id="284" r:id="rId18"/>
    <p:sldId id="296" r:id="rId19"/>
    <p:sldId id="297" r:id="rId20"/>
    <p:sldId id="274" r:id="rId21"/>
    <p:sldId id="298" r:id="rId22"/>
    <p:sldId id="299" r:id="rId23"/>
    <p:sldId id="286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5B620-C891-40FF-ABBA-8995CFAAFE2B}" v="53" dt="2021-08-12T05:13:21.781"/>
    <p1510:client id="{329CECD8-5A69-4FC2-8592-B8D736F0C8BA}" v="16" dt="2021-08-12T03:11:20.772"/>
    <p1510:client id="{4E629A94-8391-45E6-BC51-B6B18C137219}" v="3" dt="2021-08-12T04:16:04.783"/>
    <p1510:client id="{7B426BB4-F78D-49AC-95CB-46CC3567690B}" v="1443" dt="2021-08-13T02:46:05.083"/>
    <p1510:client id="{988E3E58-32C5-4CCA-9F9B-51282C28219E}" v="9" dt="2021-08-12T03:19:57.933"/>
    <p1510:client id="{AC0E0BE0-4D8B-474A-83EB-A8B12DA92906}" v="6" dt="2021-08-12T02:35:27.955"/>
    <p1510:client id="{C3D99522-53F8-44E4-BDD5-7E56430B8E66}" v="1488" dt="2021-08-12T05:07:20.350"/>
    <p1510:client id="{D48DD568-C5ED-4585-82C2-1E611D51A35B}" v="16" dt="2021-08-12T02:56:23.392"/>
    <p1510:client id="{E29A80AF-B8A7-4074-9E87-E6D501977C07}" v="35" dt="2021-08-12T02:29:38.883"/>
    <p1510:client id="{E739F4AA-60D8-439D-A7AC-B8C8AF9AAEF7}" v="773" dt="2021-08-12T05:30:11.157"/>
    <p1510:client id="{FA875624-46A5-4890-B220-C6919615A70F}" v="51" dt="2021-08-12T15:26:51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2T03:18:37.5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9168 4077 16383 0 0,'-6'6'0'0'0,"-13"8"0"0"0,-5 13 0 0 0,-8 14 0 0 0,-12 6 0 0 0,-10 6 0 0 0,-7 7 0 0 0,-18 10 0 0 0,-23 18 0 0 0,-32 4 0 0 0,-44 11 0 0 0,-35 0 0 0 0,-33 0 0 0 0,-34-6 0 0 0,-41-2 0 0 0,-36-4 0 0 0,-28-1 0 0 0,-2 2 0 0 0,6-3 0 0 0,15-10 0 0 0,45-13 0 0 0,73-18 0 0 0,77-10 0 0 0,104-25 0 0 0,133-25 0 0 0,145-23 0 0 0,148-12 0 0 0,120 3 0 0 0,107 9 0 0 0,79 9 0 0 0,55-1 0 0 0,1-3 0 0 0,-52 4 0 0 0,-93 1 0 0 0,-126 4 0 0 0,-146 5 0 0 0,-130 13 0 0 0,-113 11 0 0 0,-96 23 0 0 0,-95 12 0 0 0,-96-2 0 0 0,-99-13 0 0 0,-87-24 0 0 0,-87-29 0 0 0,-70-29 0 0 0,-39-23 0 0 0,-5-16 0 0 0,20-10 0 0 0,52 1 0 0 0,64 0 0 0 0,84 12 0 0 0,97 20 0 0 0,93 23 0 0 0,81 8 0 0 0,73-2 0 0 0,68-6 0 0 0,67-6 0 0 0,48 0 0 0 0,42 2 0 0 0,51-1 0 0 0,45 8 0 0 0,36 12 0 0 0,6 16 0 0 0,-26 18 0 0 0,-44 14 0 0 0,-59 4 0 0 0,-59 5 0 0 0,-52 10 0 0 0,-51 11 0 0 0,-64 9 0 0 0,-66 7 0 0 0,-57 5 0 0 0,-41-9 0 0 0,-34-14 0 0 0,-16-15 0 0 0,10-13 0 0 0,42-8 0 0 0,43-6 0 0 0,85-9 0 0 0,113-3 0 0 0,127-1 0 0 0,137 9 0 0 0,110 9 0 0 0,86 22 0 0 0,35 12 0 0 0,-20 16 0 0 0,-74-1 0 0 0,-106-10 0 0 0,-108-7 0 0 0,-106 1 0 0 0,-107 1 0 0 0,-98-2 0 0 0,-93-1 0 0 0,-75-7 0 0 0,-53-9 0 0 0,-28-8 0 0 0,-4-7 0 0 0,14 2 0 0 0,22-1 0 0 0,50-1 0 0 0,68 3 0 0 0,71-6 0 0 0,91-9 0 0 0,90-9 0 0 0,81-3 0 0 0,63 1 0 0 0,48 4 0 0 0,22 16 0 0 0,-13 12 0 0 0,-42 5 0 0 0,-57 4 0 0 0,-53 3 0 0 0,-40 4 0 0 0,-27 7 0 0 0,-21 9 0 0 0,-16 15 0 0 0,-10 13 0 0 0,-6 13 0 0 0,-13-4 0 0 0,-10-5 0 0 0,-6-9 0 0 0,2-11 0 0 0,1-16 0 0 0,-1-33 0 0 0,0-42 0 0 0,-2-57 0 0 0,0-43 0 0 0,-1-41 0 0 0,-1-26 0 0 0,-6-21 0 0 0,5-3 0 0 0,7 19 0 0 0,9 38 0 0 0,8 35 0 0 0,7 34 0 0 0,8 34 0 0 0,12 26 0 0 0,7 32 0 0 0,13 22 0 0 0,12 20 0 0 0,10 22 0 0 0,7 23 0 0 0,4 22 0 0 0,3 28 0 0 0,-6 21 0 0 0,-1 20 0 0 0,-6 4 0 0 0,-7-17 0 0 0,-12-18 0 0 0,-6-21 0 0 0,-10-26 0 0 0,-8-23 0 0 0,-7-18 0 0 0,1-18 0 0 0,-12-28 0 0 0,-12-33 0 0 0,-16-24 0 0 0,-13-27 0 0 0,-12-19 0 0 0,-2-17 0 0 0,3-7 0 0 0,5 10 0 0 0,11 12 0 0 0,12 10 0 0 0,5 21 0 0 0,12 26 0 0 0,19 38 0 0 0,20 42 0 0 0,12 33 0 0 0,3 21 0 0 0,2 17 0 0 0,-8 3 0 0 0,-11-2 0 0 0,-3-13 0 0 0,-6-12 0 0 0,-6-16 0 0 0,1-19 0 0 0,-8-31 0 0 0,-17-43 0 0 0,-23-47 0 0 0,-18-59 0 0 0,-12-38 0 0 0,-13-32 0 0 0,-4-29 0 0 0,6 5 0 0 0,15 18 0 0 0,13 24 0 0 0,13 32 0 0 0,14 35 0 0 0,11 24 0 0 0,11 39 0 0 0,19 46 0 0 0,11 53 0 0 0,7 41 0 0 0,2 41 0 0 0,1 21 0 0 0,-1 14 0 0 0,-2 3 0 0 0,-1-4 0 0 0,-1-19 0 0 0,-6-22 0 0 0,-9-21 0 0 0,-8-22 0 0 0,-5-19 0 0 0,-5-27 0 0 0,-9-42 0 0 0,-21-50 0 0 0,-17-57 0 0 0,-14-44 0 0 0,-14-37 0 0 0,-1-9 0 0 0,6 12 0 0 0,15 27 0 0 0,16 35 0 0 0,13 46 0 0 0,18 49 0 0 0,15 53 0 0 0,12 59 0 0 0,13 46 0 0 0,2 31 0 0 0,0 25 0 0 0,-7 11 0 0 0,-7 3 0 0 0,-9-8 0 0 0,-6-12 0 0 0,-5-24 0 0 0,-2-20 0 0 0,-2-20 0 0 0,-1-23 0 0 0,-11-44 0 0 0,-10-52 0 0 0,-12-61 0 0 0,-1-48 0 0 0,0-33 0 0 0,0-14 0 0 0,7-4 0 0 0,2 16 0 0 0,5 28 0 0 0,7 24 0 0 0,6 22 0 0 0,16 43 0 0 0,19 51 0 0 0,16 58 0 0 0,20 47 0 0 0,10 38 0 0 0,-1 21 0 0 0,-6 5 0 0 0,-9 5 0 0 0,-8-5 0 0 0,-12-28 0 0 0,-12-29 0 0 0,-10-30 0 0 0,-8-25 0 0 0,-4-67 0 0 0,-3-75 0 0 0,-2-62 0 0 0,1-31 0 0 0,0-6 0 0 0,0 14 0 0 0,-5 28 0 0 0,-1 29 0 0 0,6 43 0 0 0,4 43 0 0 0,7 41 0 0 0,8 21 0 0 0,1 21 0 0 0,4 9 0 0 0,-3 3 0 0 0,-3-1 0 0 0,-6-2 0 0 0,-3-9 0 0 0,-4-11 0 0 0,-2-9 0 0 0,-7-32 0 0 0,-21-60 0 0 0,-10-46 0 0 0,-7-33 0 0 0,0-7 0 0 0,7 6 0 0 0,9 12 0 0 0,10 18 0 0 0,8 31 0 0 0,6 38 0 0 0,3 39 0 0 0,8 35 0 0 0,3 27 0 0 0,-1 11 0 0 0,-1 8 0 0 0,-3-6 0 0 0,-1-8 0 0 0,-8-11 0 0 0,-9-19 0 0 0,-9-25 0 0 0,1-34 0 0 0,-9-40 0 0 0,-11-30 0 0 0,-4-26 0 0 0,-1-2 0 0 0,8 5 0 0 0,10 13 0 0 0,10 27 0 0 0,20 41 0 0 0,15 42 0 0 0,5 33 0 0 0,-1 13 0 0 0,1 7 0 0 0,-2 1 0 0 0,-11-24 0 0 0,-13-51 0 0 0,-12-68 0 0 0,-8-64 0 0 0,-1-51 0 0 0,4-32 0 0 0,5-20 0 0 0,7-12 0 0 0,3 5 0 0 0,4 20 0 0 0,7 23 0 0 0,9 33 0 0 0,9 38 0 0 0,-1 29 0 0 0,-3 24 0 0 0,0 24 0 0 0,4 32 0 0 0,9 54 0 0 0,5 68 0 0 0,9 56 0 0 0,7 43 0 0 0,-5 21 0 0 0,-4-5 0 0 0,-10-15 0 0 0,-11-33 0 0 0,-4-38 0 0 0,-4-38 0 0 0,-11-58 0 0 0,-24-78 0 0 0,-20-79 0 0 0,-10-62 0 0 0,4-35 0 0 0,10-22 0 0 0,17 4 0 0 0,18 19 0 0 0,8 34 0 0 0,4 41 0 0 0,5 38 0 0 0,1 30 0 0 0,3 40 0 0 0,3 35 0 0 0,11 53 0 0 0,-1 35 0 0 0,-1 24 0 0 0,-5 22 0 0 0,-1 29 0 0 0,-5 21 0 0 0,-1 8 0 0 0,-3 0 0 0 0,7 8 0 0 0,-1-13 0 0 0,-3-22 0 0 0,-7-34 0 0 0,-4-34 0 0 0,-4-28 0 0 0,-9-33 0 0 0,-15-47 0 0 0,-17-64 0 0 0,-19-61 0 0 0,-13-61 0 0 0,-12-40 0 0 0,7-33 0 0 0,17-13 0 0 0,17 5 0 0 0,15 8 0 0 0,19 8 0 0 0,9 6 0 0 0,4 5 0 0 0,1 32 0 0 0,-2 34 0 0 0,-1 37 0 0 0,-2 37 0 0 0,-2 29 0 0 0,0 24 0 0 0,4 31 0 0 0,13 43 0 0 0,10 54 0 0 0,5 55 0 0 0,-2 47 0 0 0,-8 29 0 0 0,-13 15 0 0 0,-14 10 0 0 0,-19 3 0 0 0,-23 1 0 0 0,-16-2 0 0 0,-4-25 0 0 0,4-23 0 0 0,7-31 0 0 0,11-30 0 0 0,14-31 0 0 0,12-25 0 0 0,8-18 0 0 0,0-17 0 0 0,-4-21 0 0 0,-6-18 0 0 0,-23-55 0 0 0,-17-58 0 0 0,-21-63 0 0 0,-15-59 0 0 0,-4-53 0 0 0,-1-36 0 0 0,3-21 0 0 0,19-9 0 0 0,22 2 0 0 0,21 22 0 0 0,22 27 0 0 0,20 35 0 0 0,8 24 0 0 0,-5 43 0 0 0,-3 50 0 0 0,3 69 0 0 0,5 80 0 0 0,18 70 0 0 0,15 73 0 0 0,6 53 0 0 0,-1 37 0 0 0,2 21 0 0 0,-1 11 0 0 0,-5 2 0 0 0,-11-7 0 0 0,-11-6 0 0 0,-5-2 0 0 0,-6-14 0 0 0,0-11 0 0 0,4-18 0 0 0,-3-33 0 0 0,3-32 0 0 0,4-27 0 0 0,-3-69 0 0 0,-5-81 0 0 0,-4-76 0 0 0,-6-58 0 0 0,4-42 0 0 0,5-25 0 0 0,6-12 0 0 0,-1-5 0 0 0,-3 24 0 0 0,-5 35 0 0 0,-4 39 0 0 0,-4 41 0 0 0,-3 35 0 0 0,0 27 0 0 0,4 22 0 0 0,8 30 0 0 0,13 39 0 0 0,14 43 0 0 0,12 45 0 0 0,15 43 0 0 0,8 34 0 0 0,-9 25 0 0 0,-9 17 0 0 0,-16 8 0 0 0,-13-21 0 0 0,-12-36 0 0 0,-9-40 0 0 0,-6-38 0 0 0,-2-34 0 0 0,-2-48 0 0 0,-17-75 0 0 0,-12-73 0 0 0,-12-57 0 0 0,-5-40 0 0 0,-5-26 0 0 0,-5-12 0 0 0,0-6 0 0 0,6 1 0 0 0,11 13 0 0 0,7 26 0 0 0,9 32 0 0 0,4 35 0 0 0,5 38 0 0 0,0 32 0 0 0,8 42 0 0 0,18 63 0 0 0,19 68 0 0 0,22 60 0 0 0,15 46 0 0 0,8 30 0 0 0,4 18 0 0 0,-12 8 0 0 0,-17 2 0 0 0,-16-1 0 0 0,-14-31 0 0 0,-10-32 0 0 0,-6-35 0 0 0,-4-40 0 0 0,-7-38 0 0 0,-8-52 0 0 0,-7-59 0 0 0,-5-65 0 0 0,-16-58 0 0 0,-6-56 0 0 0,0-44 0 0 0,9-16 0 0 0,5-1 0 0 0,9 3 0 0 0,10 6 0 0 0,7 19 0 0 0,12 15 0 0 0,11 29 0 0 0,4 42 0 0 0,5 37 0 0 0,-1 32 0 0 0,2 38 0 0 0,9 51 0 0 0,11 61 0 0 0,11 55 0 0 0,1 38 0 0 0,-2 28 0 0 0,-10 0 0 0 0,-12-12 0 0 0,-11-18 0 0 0,-9-23 0 0 0,-6-21 0 0 0,-4-24 0 0 0,-2-37 0 0 0,-6-33 0 0 0,-8-43 0 0 0,-1-33 0 0 0,-4-30 0 0 0,2-18 0 0 0,4-7 0 0 0,5 5 0 0 0,3 14 0 0 0,4 13 0 0 0,2 15 0 0 0,1 14 0 0 0,1 9 0 0 0,0 26 0 0 0,0 45 0 0 0,-1 54 0 0 0,1 50 0 0 0,-1 37 0 0 0,0 22 0 0 0,-6-11 0 0 0,-7-22 0 0 0,-3-27 0 0 0,3-22 0 0 0,-4-29 0 0 0,-9-46 0 0 0,-13-51 0 0 0,-6-51 0 0 0,-12-61 0 0 0,-3-49 0 0 0,9-29 0 0 0,13-20 0 0 0,13-12 0 0 0,17 23 0 0 0,21 32 0 0 0,14 42 0 0 0,10 39 0 0 0,3 63 0 0 0,1 73 0 0 0,5 73 0 0 0,-5 55 0 0 0,-9 30 0 0 0,-11 7 0 0 0,-8 0 0 0 0,-7-16 0 0 0,-4-31 0 0 0,-2-30 0 0 0,-2-22 0 0 0,0-22 0 0 0,0-18 0 0 0,1-11 0 0 0,-6-26 0 0 0,-14-27 0 0 0,-8-30 0 0 0,-6-26 0 0 0,4-14 0 0 0,6 0 0 0 0,8 3 0 0 0,7 8 0 0 0,5 9 0 0 0,3 9 0 0 0,2 8 0 0 0,1 27 0 0 0,1 29 0 0 0,-1 24 0 0 0,0 11 0 0 0,0 10 0 0 0,0 5 0 0 0,-1-1 0 0 0,-6-6 0 0 0,-8-18 0 0 0,-7-40 0 0 0,-1-49 0 0 0,-1-57 0 0 0,2-52 0 0 0,5-40 0 0 0,5-28 0 0 0,11 2 0 0 0,16 27 0 0 0,13 41 0 0 0,0 41 0 0 0,2 41 0 0 0,-5 27 0 0 0,-1 22 0 0 0,2 20 0 0 0,1 30 0 0 0,3 35 0 0 0,1 30 0 0 0,-4 29 0 0 0,-8 19 0 0 0,-6 10 0 0 0,-6-15 0 0 0,-5-18 0 0 0,-2-16 0 0 0,-7-19 0 0 0,-4-17 0 0 0,2-14 0 0 0,0-8 0 0 0,3-6 0 0 0,-4-8 0 0 0,-7-8 0 0 0,0-14 0 0 0,-3-25 0 0 0,-5-21 0 0 0,-4-20 0 0 0,-3-7 0 0 0,4-2 0 0 0,0-2 0 0 0,5 7 0 0 0,7 7 0 0 0,11 21 0 0 0,18 34 0 0 0,7 35 0 0 0,5 25 0 0 0,5 8 0 0 0,-3 5 0 0 0,-7 3 0 0 0,-6-5 0 0 0,-6-8 0 0 0,-5-20 0 0 0,-2-29 0 0 0,-9-33 0 0 0,-2-30 0 0 0,1-19 0 0 0,0-8 0 0 0,3 3 0 0 0,2 3 0 0 0,1 2 0 0 0,1 8 0 0 0,1 9 0 0 0,6 13 0 0 0,8 20 0 0 0,2 26 0 0 0,-2 18 0 0 0,-3 16 0 0 0,2 21 0 0 0,-1 11 0 0 0,-3 6 0 0 0,-2 1 0 0 0,-3-5 0 0 0,-2-5 0 0 0,-1-6 0 0 0,-7-33 0 0 0,-9-49 0 0 0,-6-46 0 0 0,-1-34 0 0 0,4-12 0 0 0,4 1 0 0 0,6 8 0 0 0,3 16 0 0 0,3 11 0 0 0,2 12 0 0 0,0 24 0 0 0,1 30 0 0 0,6 47 0 0 0,13 58 0 0 0,10 43 0 0 0,-1 40 0 0 0,-5 30 0 0 0,-6 10 0 0 0,-7 9 0 0 0,-5 8 0 0 0,-4 5 0 0 0,-13 4 0 0 0,6 18 0 0 0,5 25 0 0 0,1 5 0 0 0,-4-18 0 0 0,-20-19 0 0 0,-12-42 0 0 0,0-51 0 0 0,0-46 0 0 0,6-38 0 0 0,2-31 0 0 0,0-30 0 0 0,-8-58 0 0 0,3-64 0 0 0,6-55 0 0 0,2-42 0 0 0,5-44 0 0 0,6-29 0 0 0,5-8 0 0 0,4 3 0 0 0,8 44 0 0 0,10 43 0 0 0,2 50 0 0 0,5 43 0 0 0,4 39 0 0 0,4 53 0 0 0,-3 46 0 0 0,0 53 0 0 0,1 51 0 0 0,-3 44 0 0 0,-7 31 0 0 0,-11 21 0 0 0,-19 5 0 0 0,-13-21 0 0 0,-2-25 0 0 0,4-21 0 0 0,-1-29 0 0 0,5-34 0 0 0,0-41 0 0 0,2-63 0 0 0,6-67 0 0 0,4-60 0 0 0,3-45 0 0 0,3-23 0 0 0,8-5 0 0 0,2 8 0 0 0,0 28 0 0 0,-1 30 0 0 0,4 36 0 0 0,6 39 0 0 0,6 40 0 0 0,11 34 0 0 0,6 30 0 0 0,7 25 0 0 0,2 15 0 0 0,-7 5 0 0 0,-11 4 0 0 0,-11 7 0 0 0,-9-9 0 0 0,0-9 0 0 0,-2-9 0 0 0,-2-12 0 0 0,-9-18 0 0 0,-10-41 0 0 0,-2-47 0 0 0,-6-46 0 0 0,2-27 0 0 0,3-13 0 0 0,-2 9 0 0 0,3 17 0 0 0,3 20 0 0 0,3 28 0 0 0,4 34 0 0 0,2 43 0 0 0,7 34 0 0 0,3 13 0 0 0,1 11 0 0 0,-3 2 0 0 0,-7-8 0 0 0,-3-6 0 0 0,-2-9 0 0 0,1-11 0 0 0,-5-14 0 0 0,-7-15 0 0 0,-6-34 0 0 0,-5-41 0 0 0,2-40 0 0 0,5-18 0 0 0,7-19 0 0 0,5-7 0 0 0,5 8 0 0 0,2 19 0 0 0,3 16 0 0 0,0 17 0 0 0,6 33 0 0 0,8 53 0 0 0,7 48 0 0 0,6 30 0 0 0,-2 13 0 0 0,-6 6 0 0 0,-5 1 0 0 0,-6-11 0 0 0,-5-12 0 0 0,-2-14 0 0 0,-2-26 0 0 0,-7-33 0 0 0,-8-25 0 0 0,-1-22 0 0 0,1-18 0 0 0,4-6 0 0 0,-2 6 0 0 0,1 18 0 0 0,2 26 0 0 0,4 20 0 0 0,2 19 0 0 0,2 16 0 0 0,1-6 0 0 0,1-28 0 0 0,1-23 0 0 0,-1-21 0 0 0,1-24 0 0 0,-1-9 0 0 0,0-5 0 0 0,1 2 0 0 0,-1 1 0 0 0,0 5 0 0 0,0 19 0 0 0,0 39 0 0 0,0 38 0 0 0,0 25 0 0 0,0 7 0 0 0,0 4 0 0 0,0-5 0 0 0,0-8 0 0 0,-6-8 0 0 0,-2-7 0 0 0,-6-11 0 0 0,-5-18 0 0 0,-7-34 0 0 0,-10-39 0 0 0,1-38 0 0 0,7-21 0 0 0,7-15 0 0 0,8 10 0 0 0,6 13 0 0 0,5 13 0 0 0,7 23 0 0 0,10 24 0 0 0,8 31 0 0 0,11 61 0 0 0,7 51 0 0 0,2 52 0 0 0,-1 35 0 0 0,-7 18 0 0 0,-10-3 0 0 0,-20-17 0 0 0,-18-33 0 0 0,-6-35 0 0 0,-6-38 0 0 0,-5-30 0 0 0,-2-30 0 0 0,3-22 0 0 0,7-16 0 0 0,7-4-16383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2T04:53:31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5462 7542 16383 0 0,'6'0'0'0'0,"8"0"0"0"0,7 0 0 0 0,6 0 0 0 0,5 0 0 0 0,2-6 0 0 0,2-2 0 0 0,0-5 0 0 0,6-1 0 0 0,2-4 0 0 0,5 2 0 0 0,0 3 0 0 0,-8-3 0 0 0,-5 3 0 0 0,-4 2 0 0 0,-6-2 0 0 0,-2 1 0 0 0,1-3 0 0 0,2 0 0 0 0,2 4 0 0 0,3 2 0 0 0,1-2 0 0 0,1-5 0 0 0,0 0 0 0 0,2-4 0 0 0,-1-3 0 0 0,0-5 0 0 0,0 4 0 0 0,0 4 0 0 0,0 1 0 0 0,-1-3 0 0 0,1-3 0 0 0,0 3 0 0 0,0-2 0 0 0,-1-2 0 0 0,1-2 0 0 0,0 3 0 0 0,-1 0 0 0 0,-5-1 0 0 0,-2 3 0 0 0,0 0 0 0 0,2-8 0 0 0,1 1 0 0 0,2-5 0 0 0,7-10 0 0 0,3-8 0 0 0,6-1 0 0 0,7 2 0 0 0,6-1 0 0 0,-2-4 0 0 0,1-4 0 0 0,2 3 0 0 0,3 5 0 0 0,1 0 0 0 0,-4 3 0 0 0,-1 4 0 0 0,-5 9 0 0 0,-6 7 0 0 0,0 1 0 0 0,-2 0 0 0 0,2 5 0 0 0,5 0 0 0 0,-2-1 0 0 0,-3 4 0 0 0,-11-1 0 0 0,-5-3 0 0 0,2-2 0 0 0,8-3 0 0 0,-4-3 0 0 0,-3 0 0 0 0,4-8 0 0 0,7-2 0 0 0,1-5 0 0 0,5-2 0 0 0,3-2 0 0 0,6-6 0 0 0,-9 2 0 0 0,-8 5 0 0 0,-11 4 0 0 0,-6 11 0 0 0,-8 5 0 0 0,-2 9 0 0 0,-3 1 0 0 0,0-1 0 0 0,5-3 0 0 0,-3-3 0 0 0,3-3 0 0 0,-3-2 0 0 0,2-1 0 0 0,3-1 0 0 0,-3-6 0 0 0,2-2 0 0 0,-3 0 0 0 0,-5 2 0 0 0,2 2 0 0 0,3 1 0 0 0,-2-4 0 0 0,3-1 0 0 0,4-5 0 0 0,-3 0 0 0 0,2 2 0 0 0,-4 3 0 0 0,-4 2 0 0 0,0-2 0 0 0,4 5 0 0 0,5 3 0 0 0,-2 2 0 0 0,1 1 0 0 0,3-6 0 0 0,3-3 0 0 0,2 0 0 0 0,2 1 0 0 0,1 1 0 0 0,-5 2 0 0 0,-2 1 0 0 0,1 1 0 0 0,7 0 0 0 0,3-6 0 0 0,8-7 0 0 0,7-7 0 0 0,7-1 0 0 0,-1-2 0 0 0,1 2 0 0 0,2 0 0 0 0,-3 3 0 0 0,-6 4 0 0 0,-6 5 0 0 0,0-1 0 0 0,-1 0 0 0 0,-9 2 0 0 0,2-3 0 0 0,-1 6 0 0 0,-6 4 0 0 0,-3 2 0 0 0,-1 1 0 0 0,2 6 0 0 0,-6 2 0 0 0,1-1 0 0 0,0 4 0 0 0,3-6 0 0 0,2-10 0 0 0,9-10 0 0 0,2-3 0 0 0,1-5 0 0 0,-1-5 0 0 0,-2 3 0 0 0,5 5 0 0 0,0 5 0 0 0,-1 0 0 0 0,-2 7 0 0 0,-2 0 0 0 0,-2 0 0 0 0,-7 1 0 0 0,-3 2 0 0 0,0 2 0 0 0,-4 0 0 0 0,-7 1 0 0 0,-6 12 0 0 0,-10 16 0 0 0,-11 9 0 0 0,-16 10 0 0 0,-15 15 0 0 0,-12 9 0 0 0,3-2-16383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erverles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AA0-9FBD-48F5-BF30-C46F62B8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69" y="27635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Comic Sans MS"/>
                <a:cs typeface="Calibri Light"/>
              </a:rPr>
              <a:t>Installing The Serverless Framework</a:t>
            </a:r>
          </a:p>
        </p:txBody>
      </p:sp>
    </p:spTree>
    <p:extLst>
      <p:ext uri="{BB962C8B-B14F-4D97-AF65-F5344CB8AC3E}">
        <p14:creationId xmlns:p14="http://schemas.microsoft.com/office/powerpoint/2010/main" val="331156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7969B1-7D8C-4B7A-BF49-8F0E3FD8B07B}"/>
                  </a:ext>
                </a:extLst>
              </p14:cNvPr>
              <p14:cNvContentPartPr/>
              <p14:nvPr/>
            </p14:nvContentPartPr>
            <p14:xfrm>
              <a:off x="3189980" y="261394"/>
              <a:ext cx="2190750" cy="20002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7969B1-7D8C-4B7A-BF49-8F0E3FD8B0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1999" y="243367"/>
                <a:ext cx="2226351" cy="2035943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7">
            <a:extLst>
              <a:ext uri="{FF2B5EF4-FFF2-40B4-BE49-F238E27FC236}">
                <a16:creationId xmlns:a16="http://schemas.microsoft.com/office/drawing/2014/main" id="{F265E88C-2D98-4100-9F4F-F1E228F9B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319" y="1209813"/>
            <a:ext cx="5528871" cy="4438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5BFE8F-D146-40CD-9C71-FD360416DB3B}"/>
              </a:ext>
            </a:extLst>
          </p:cNvPr>
          <p:cNvSpPr txBox="1"/>
          <p:nvPr/>
        </p:nvSpPr>
        <p:spPr>
          <a:xfrm>
            <a:off x="3487711" y="5761220"/>
            <a:ext cx="48917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omic Sans MS"/>
                <a:cs typeface="Calibri"/>
              </a:rPr>
              <a:t>Run serverless</a:t>
            </a:r>
            <a:endParaRPr lang="en-US"/>
          </a:p>
          <a:p>
            <a:pPr algn="ctr"/>
            <a:r>
              <a:rPr lang="en-US" sz="2400" dirty="0">
                <a:latin typeface="Comic Sans MS"/>
                <a:cs typeface="Calibri"/>
              </a:rPr>
              <a:t>Select AWS – Python - Starter</a:t>
            </a:r>
          </a:p>
        </p:txBody>
      </p:sp>
    </p:spTree>
    <p:extLst>
      <p:ext uri="{BB962C8B-B14F-4D97-AF65-F5344CB8AC3E}">
        <p14:creationId xmlns:p14="http://schemas.microsoft.com/office/powerpoint/2010/main" val="63432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65E36E6-07D7-43DA-9F8F-17D2AF36C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877" y="126970"/>
            <a:ext cx="10905066" cy="547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79863-D563-4903-84B9-9C90E09C53E2}"/>
              </a:ext>
            </a:extLst>
          </p:cNvPr>
          <p:cNvSpPr txBox="1"/>
          <p:nvPr/>
        </p:nvSpPr>
        <p:spPr>
          <a:xfrm>
            <a:off x="3225384" y="5798694"/>
            <a:ext cx="59910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omic Sans MS"/>
                <a:cs typeface="Calibri"/>
              </a:rPr>
              <a:t>Name the project , Project Created </a:t>
            </a:r>
            <a:endParaRPr lang="en-US" dirty="0"/>
          </a:p>
          <a:p>
            <a:pPr algn="ctr"/>
            <a:r>
              <a:rPr lang="en-US" sz="2400" dirty="0">
                <a:latin typeface="Comic Sans MS"/>
                <a:cs typeface="Calibri"/>
              </a:rPr>
              <a:t>Adding serverless account </a:t>
            </a:r>
          </a:p>
        </p:txBody>
      </p:sp>
    </p:spTree>
    <p:extLst>
      <p:ext uri="{BB962C8B-B14F-4D97-AF65-F5344CB8AC3E}">
        <p14:creationId xmlns:p14="http://schemas.microsoft.com/office/powerpoint/2010/main" val="133273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F67AA-7B1F-4FFE-84F3-2E218BB910C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42E35-ED41-45C8-9C3B-8E01AE73A93C}"/>
              </a:ext>
            </a:extLst>
          </p:cNvPr>
          <p:cNvSpPr txBox="1"/>
          <p:nvPr/>
        </p:nvSpPr>
        <p:spPr>
          <a:xfrm>
            <a:off x="3330783" y="5441898"/>
            <a:ext cx="5553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  <a:cs typeface="Calibri"/>
              </a:rPr>
              <a:t>Project Created in serverless 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9A84E-4751-436D-B6F5-9CAB117F9D8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4EA25-D9BE-4F00-909A-F92C001492AB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AFF5D7D-DA1A-455D-9374-F15CC1C52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501"/>
            <a:ext cx="10515600" cy="3319555"/>
          </a:xfrm>
        </p:spPr>
      </p:pic>
    </p:spTree>
    <p:extLst>
      <p:ext uri="{BB962C8B-B14F-4D97-AF65-F5344CB8AC3E}">
        <p14:creationId xmlns:p14="http://schemas.microsoft.com/office/powerpoint/2010/main" val="343336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F0BD62BE-61E9-4BA2-97DC-68F7D75BA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F0E35F-14E9-4F6D-88DC-7E962313E52F}"/>
              </a:ext>
            </a:extLst>
          </p:cNvPr>
          <p:cNvSpPr txBox="1"/>
          <p:nvPr/>
        </p:nvSpPr>
        <p:spPr>
          <a:xfrm>
            <a:off x="1414071" y="5398958"/>
            <a:ext cx="935136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omic Sans MS"/>
                <a:cs typeface="Calibri"/>
              </a:rPr>
              <a:t>Deploy your project</a:t>
            </a:r>
            <a:endParaRPr lang="en-US" sz="2400">
              <a:latin typeface="Comic Sans MS"/>
              <a:cs typeface="Calibri"/>
            </a:endParaRPr>
          </a:p>
          <a:p>
            <a:pPr algn="ctr"/>
            <a:r>
              <a:rPr lang="en-US" sz="2400" dirty="0">
                <a:latin typeface="Comic Sans MS"/>
                <a:cs typeface="Calibri"/>
              </a:rPr>
              <a:t>Open the serverless dashboard link in your default browser</a:t>
            </a:r>
          </a:p>
          <a:p>
            <a:endParaRPr lang="en-US" dirty="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69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7B8D432-37FE-4F52-9273-968E2FDD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2008"/>
            <a:ext cx="10515600" cy="31448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44729-A5C8-4E00-82BE-9991B16E355D}"/>
              </a:ext>
            </a:extLst>
          </p:cNvPr>
          <p:cNvSpPr txBox="1"/>
          <p:nvPr/>
        </p:nvSpPr>
        <p:spPr>
          <a:xfrm>
            <a:off x="2438400" y="5261548"/>
            <a:ext cx="79897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omic Sans MS"/>
                <a:cs typeface="Calibri"/>
              </a:rPr>
              <a:t>By using link to your default browser </a:t>
            </a:r>
            <a:endParaRPr lang="en-US" sz="2400">
              <a:latin typeface="Comic Sans MS"/>
              <a:cs typeface="Calibri"/>
            </a:endParaRPr>
          </a:p>
          <a:p>
            <a:pPr algn="ctr"/>
            <a:r>
              <a:rPr lang="en-US" sz="2400" dirty="0">
                <a:latin typeface="Comic Sans MS"/>
                <a:cs typeface="Calibri"/>
              </a:rPr>
              <a:t>Deployed Successfully in serverless dashboard</a:t>
            </a:r>
            <a:endParaRPr lang="en-US" dirty="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31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927C7B1-0567-4155-B194-D2C06A2BA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878" y="1251002"/>
            <a:ext cx="9010245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F2A742-207D-4041-8CB4-FFAC5596FC4A}"/>
              </a:ext>
            </a:extLst>
          </p:cNvPr>
          <p:cNvSpPr txBox="1"/>
          <p:nvPr/>
        </p:nvSpPr>
        <p:spPr>
          <a:xfrm>
            <a:off x="5486400" y="591112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Comic Sans MS"/>
                <a:cs typeface="Calibri"/>
              </a:rPr>
              <a:t>overview</a:t>
            </a:r>
            <a:endParaRPr lang="en-US" dirty="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65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3280707-EBCF-4FD4-B330-D1CECC1B3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376"/>
            <a:ext cx="10515600" cy="28205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92463-9F07-40C6-81DE-CA205890F05E}"/>
              </a:ext>
            </a:extLst>
          </p:cNvPr>
          <p:cNvSpPr txBox="1"/>
          <p:nvPr/>
        </p:nvSpPr>
        <p:spPr>
          <a:xfrm>
            <a:off x="2700728" y="5448925"/>
            <a:ext cx="81646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  <a:cs typeface="Calibri"/>
              </a:rPr>
              <a:t>Lambda function is created in AWS console</a:t>
            </a:r>
          </a:p>
        </p:txBody>
      </p:sp>
    </p:spTree>
    <p:extLst>
      <p:ext uri="{BB962C8B-B14F-4D97-AF65-F5344CB8AC3E}">
        <p14:creationId xmlns:p14="http://schemas.microsoft.com/office/powerpoint/2010/main" val="196023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8E96-1D59-4A20-860F-388FF91C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551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  <a:latin typeface="Comic Sans MS"/>
                <a:cs typeface="Calibri Light"/>
              </a:rPr>
              <a:t>Creating First HTTP API</a:t>
            </a:r>
          </a:p>
        </p:txBody>
      </p:sp>
    </p:spTree>
    <p:extLst>
      <p:ext uri="{BB962C8B-B14F-4D97-AF65-F5344CB8AC3E}">
        <p14:creationId xmlns:p14="http://schemas.microsoft.com/office/powerpoint/2010/main" val="136148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2C80658-43C8-46B6-B2B7-46048F46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79387"/>
            <a:ext cx="10905066" cy="2099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37F60-8EA8-4102-9909-5A1AD6EF79CA}"/>
              </a:ext>
            </a:extLst>
          </p:cNvPr>
          <p:cNvSpPr txBox="1"/>
          <p:nvPr/>
        </p:nvSpPr>
        <p:spPr>
          <a:xfrm>
            <a:off x="2813154" y="5049187"/>
            <a:ext cx="691546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  <a:cs typeface="Calibri"/>
              </a:rPr>
              <a:t>Removing all objects in s3 and deleting stack </a:t>
            </a:r>
          </a:p>
          <a:p>
            <a:r>
              <a:rPr lang="en-US" sz="2400" dirty="0">
                <a:latin typeface="Comic Sans MS"/>
                <a:cs typeface="Calibri"/>
              </a:rPr>
              <a:t>Use command – serverless remove</a:t>
            </a:r>
          </a:p>
        </p:txBody>
      </p:sp>
    </p:spTree>
    <p:extLst>
      <p:ext uri="{BB962C8B-B14F-4D97-AF65-F5344CB8AC3E}">
        <p14:creationId xmlns:p14="http://schemas.microsoft.com/office/powerpoint/2010/main" val="288590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5DE7FBE-73BE-4E20-A658-FBE214887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8755"/>
            <a:ext cx="10515600" cy="3455831"/>
          </a:xfrm>
        </p:spPr>
      </p:pic>
    </p:spTree>
    <p:extLst>
      <p:ext uri="{BB962C8B-B14F-4D97-AF65-F5344CB8AC3E}">
        <p14:creationId xmlns:p14="http://schemas.microsoft.com/office/powerpoint/2010/main" val="293799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CC7EB6D-E2B0-4975-BBEC-D3112E17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43" y="2541452"/>
            <a:ext cx="9876019" cy="1775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DCABC-D34E-49A7-BDF0-8A6515D0113E}"/>
              </a:ext>
            </a:extLst>
          </p:cNvPr>
          <p:cNvSpPr txBox="1"/>
          <p:nvPr/>
        </p:nvSpPr>
        <p:spPr>
          <a:xfrm>
            <a:off x="4724400" y="419974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2060"/>
                </a:solidFill>
                <a:latin typeface="Comic Sans MS"/>
                <a:cs typeface="Calibri"/>
              </a:rPr>
              <a:t>Go to Website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28E47AA-09EA-4191-B24B-B006C9511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20392"/>
            <a:ext cx="10905066" cy="2617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B1A544-DC7E-4164-A39F-C82552278177}"/>
              </a:ext>
            </a:extLst>
          </p:cNvPr>
          <p:cNvSpPr txBox="1"/>
          <p:nvPr/>
        </p:nvSpPr>
        <p:spPr>
          <a:xfrm>
            <a:off x="5224072" y="677056"/>
            <a:ext cx="4267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omic Sans MS"/>
                <a:cs typeface="Calibri"/>
              </a:rPr>
              <a:t>Hello changed to handler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F97ADE-8DAC-4A15-AEBB-9C2589764025}"/>
                  </a:ext>
                </a:extLst>
              </p14:cNvPr>
              <p14:cNvContentPartPr/>
              <p14:nvPr/>
            </p14:nvContentPartPr>
            <p14:xfrm>
              <a:off x="3795165" y="1167749"/>
              <a:ext cx="2019300" cy="193357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F97ADE-8DAC-4A15-AEBB-9C25897640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7197" y="1149772"/>
                <a:ext cx="2054878" cy="19691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17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158D5E4-D6EB-4F62-A9BA-F3F73D296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33" y="-6108"/>
            <a:ext cx="10611553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6C4EE-6F83-4DD9-BD66-F023E19FD9EB}"/>
              </a:ext>
            </a:extLst>
          </p:cNvPr>
          <p:cNvSpPr txBox="1"/>
          <p:nvPr/>
        </p:nvSpPr>
        <p:spPr>
          <a:xfrm>
            <a:off x="864434" y="5686267"/>
            <a:ext cx="694044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/>
                <a:cs typeface="Calibri"/>
              </a:rPr>
              <a:t>Use Code</a:t>
            </a:r>
            <a:endParaRPr lang="en-US" sz="2000">
              <a:latin typeface="Comic Sans MS"/>
              <a:cs typeface="Calibri"/>
            </a:endParaRPr>
          </a:p>
          <a:p>
            <a:r>
              <a:rPr lang="en-US" sz="2000" dirty="0">
                <a:latin typeface="Comic Sans MS"/>
                <a:cs typeface="Calibri"/>
              </a:rPr>
              <a:t>In handler.py def hello changing to def handler</a:t>
            </a:r>
          </a:p>
          <a:p>
            <a:r>
              <a:rPr lang="en-US" sz="2000" dirty="0">
                <a:latin typeface="Comic Sans MS"/>
                <a:cs typeface="Calibri"/>
              </a:rPr>
              <a:t>Deploy project</a:t>
            </a:r>
          </a:p>
        </p:txBody>
      </p:sp>
    </p:spTree>
    <p:extLst>
      <p:ext uri="{BB962C8B-B14F-4D97-AF65-F5344CB8AC3E}">
        <p14:creationId xmlns:p14="http://schemas.microsoft.com/office/powerpoint/2010/main" val="2353982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78253E8-1AC6-4E2F-9F07-C2321FE55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996" y="888740"/>
            <a:ext cx="9286008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ADFA8-F4E5-40F1-BC8C-68E9BDDA2B03}"/>
              </a:ext>
            </a:extLst>
          </p:cNvPr>
          <p:cNvSpPr txBox="1"/>
          <p:nvPr/>
        </p:nvSpPr>
        <p:spPr>
          <a:xfrm>
            <a:off x="3725055" y="5598826"/>
            <a:ext cx="55788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  <a:cs typeface="Calibri"/>
              </a:rPr>
              <a:t>After deploying get an POST id</a:t>
            </a:r>
          </a:p>
        </p:txBody>
      </p:sp>
    </p:spTree>
    <p:extLst>
      <p:ext uri="{BB962C8B-B14F-4D97-AF65-F5344CB8AC3E}">
        <p14:creationId xmlns:p14="http://schemas.microsoft.com/office/powerpoint/2010/main" val="145325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6990759-8D4D-4C84-8E92-87CDAC19E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619" y="1251002"/>
            <a:ext cx="9110762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5620A-E6EB-4EB4-8000-BB795DA0065A}"/>
              </a:ext>
            </a:extLst>
          </p:cNvPr>
          <p:cNvSpPr txBox="1"/>
          <p:nvPr/>
        </p:nvSpPr>
        <p:spPr>
          <a:xfrm>
            <a:off x="2488367" y="5748728"/>
            <a:ext cx="77524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/>
                <a:cs typeface="Calibri"/>
              </a:rPr>
              <a:t>The POST address obtained by deploying the code have to be inserted at </a:t>
            </a:r>
            <a:r>
              <a:rPr lang="en-US" sz="2400" b="1">
                <a:latin typeface="Comic Sans MS"/>
                <a:cs typeface="Calibri"/>
              </a:rPr>
              <a:t>www.postman.com</a:t>
            </a:r>
          </a:p>
        </p:txBody>
      </p:sp>
    </p:spTree>
    <p:extLst>
      <p:ext uri="{BB962C8B-B14F-4D97-AF65-F5344CB8AC3E}">
        <p14:creationId xmlns:p14="http://schemas.microsoft.com/office/powerpoint/2010/main" val="109416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A805CE80-A65A-4E6A-9B55-95CA800F1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7" y="643466"/>
            <a:ext cx="105114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7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35818C1-04AA-49C4-A18B-F811713C9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55BA8-88F9-4AF2-87FC-C79574802008}"/>
              </a:ext>
            </a:extLst>
          </p:cNvPr>
          <p:cNvSpPr txBox="1"/>
          <p:nvPr/>
        </p:nvSpPr>
        <p:spPr>
          <a:xfrm>
            <a:off x="4628369" y="6314763"/>
            <a:ext cx="19312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mic Sans MS"/>
                <a:cs typeface="Calibri"/>
              </a:rPr>
              <a:t>Click</a:t>
            </a:r>
          </a:p>
        </p:txBody>
      </p:sp>
      <p:pic>
        <p:nvPicPr>
          <p:cNvPr id="7" name="Graphic 7" descr="Line arrow: Straight with solid fill">
            <a:extLst>
              <a:ext uri="{FF2B5EF4-FFF2-40B4-BE49-F238E27FC236}">
                <a16:creationId xmlns:a16="http://schemas.microsoft.com/office/drawing/2014/main" id="{7F68600A-28B1-4CD2-8DD0-ABA2200E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626308" y="608225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B5409-27EF-467A-AA7F-2DE2720B26C3}"/>
              </a:ext>
            </a:extLst>
          </p:cNvPr>
          <p:cNvSpPr txBox="1"/>
          <p:nvPr/>
        </p:nvSpPr>
        <p:spPr>
          <a:xfrm>
            <a:off x="6582556" y="630773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Comic Sans MS"/>
                <a:cs typeface="Calibri"/>
              </a:rPr>
              <a:t>Docs</a:t>
            </a:r>
          </a:p>
        </p:txBody>
      </p:sp>
    </p:spTree>
    <p:extLst>
      <p:ext uri="{BB962C8B-B14F-4D97-AF65-F5344CB8AC3E}">
        <p14:creationId xmlns:p14="http://schemas.microsoft.com/office/powerpoint/2010/main" val="15950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4C5DE35-6F45-4774-BFBF-8FA3349C7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7"/>
            <a:ext cx="10905066" cy="55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556800C-8E9C-4B77-8CFF-E394B69F7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759" y="643466"/>
            <a:ext cx="9170482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CF0CE4-46FE-4C25-ACE6-A36BA2E547F5}"/>
              </a:ext>
            </a:extLst>
          </p:cNvPr>
          <p:cNvSpPr txBox="1"/>
          <p:nvPr/>
        </p:nvSpPr>
        <p:spPr>
          <a:xfrm>
            <a:off x="4574498" y="6198433"/>
            <a:ext cx="31929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/>
                <a:cs typeface="Calibri"/>
              </a:rPr>
              <a:t>Serverless Install</a:t>
            </a:r>
          </a:p>
        </p:txBody>
      </p:sp>
    </p:spTree>
    <p:extLst>
      <p:ext uri="{BB962C8B-B14F-4D97-AF65-F5344CB8AC3E}">
        <p14:creationId xmlns:p14="http://schemas.microsoft.com/office/powerpoint/2010/main" val="74038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322B901-A8C7-4723-8E3E-AF3DA8989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320" y="643466"/>
            <a:ext cx="7165360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317D3-E274-4DFA-9229-E9881F61EE74}"/>
              </a:ext>
            </a:extLst>
          </p:cNvPr>
          <p:cNvSpPr txBox="1"/>
          <p:nvPr/>
        </p:nvSpPr>
        <p:spPr>
          <a:xfrm>
            <a:off x="5174105" y="638581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/>
                <a:cs typeface="Calibri"/>
              </a:rPr>
              <a:t>Node Install</a:t>
            </a:r>
          </a:p>
        </p:txBody>
      </p:sp>
    </p:spTree>
    <p:extLst>
      <p:ext uri="{BB962C8B-B14F-4D97-AF65-F5344CB8AC3E}">
        <p14:creationId xmlns:p14="http://schemas.microsoft.com/office/powerpoint/2010/main" val="399052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C95E-6BF8-4438-B640-5D882300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543"/>
            <a:ext cx="10515600" cy="29522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002060"/>
                </a:solidFill>
                <a:cs typeface="Calibri" panose="020F0502020204030204"/>
              </a:rPr>
              <a:t>Open VS code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002060"/>
                </a:solidFill>
                <a:cs typeface="Calibri" panose="020F0502020204030204"/>
              </a:rPr>
              <a:t>Amazon CLI Configuring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002060"/>
                </a:solidFill>
                <a:cs typeface="Calibri" panose="020F0502020204030204"/>
              </a:rPr>
              <a:t>Sign up in serverless framewor</a:t>
            </a:r>
            <a:r>
              <a:rPr lang="en-US" dirty="0">
                <a:cs typeface="Calibri" panose="020F0502020204030204"/>
              </a:rPr>
              <a:t>k</a:t>
            </a:r>
            <a:r>
              <a:rPr lang="en-US" dirty="0">
                <a:solidFill>
                  <a:srgbClr val="002060"/>
                </a:solidFill>
                <a:cs typeface="Calibri" panose="020F0502020204030204"/>
              </a:rPr>
              <a:t> 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  <a:hlinkClick r:id="rId2"/>
              </a:rPr>
              <a:t>https://app.serverless.com/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 or by using command </a:t>
            </a: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serverless login/register  </a:t>
            </a: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in VS Code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Create Serverless folder</a:t>
            </a:r>
            <a:endParaRPr lang="en-US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002060"/>
                </a:solidFill>
                <a:cs typeface="Calibri" panose="020F0502020204030204"/>
              </a:rPr>
              <a:t>Deploy Project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solidFill>
                  <a:srgbClr val="002060"/>
                </a:solidFill>
                <a:cs typeface="Calibri" panose="020F0502020204030204"/>
              </a:rPr>
              <a:t>Then Remove the project and delete the functions in lambda  </a:t>
            </a:r>
          </a:p>
          <a:p>
            <a:pPr>
              <a:buFont typeface="Wingdings" panose="020B0604020202020204" pitchFamily="34" charset="0"/>
              <a:buChar char="q"/>
            </a:pPr>
            <a:endParaRPr lang="en-US">
              <a:solidFill>
                <a:srgbClr val="00206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788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FDA4B54-469B-42CE-8945-6AB505A44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8" y="643466"/>
            <a:ext cx="10765344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E4FB8-5401-4D33-A999-0E7E9FC6AAE5}"/>
              </a:ext>
            </a:extLst>
          </p:cNvPr>
          <p:cNvSpPr txBox="1"/>
          <p:nvPr/>
        </p:nvSpPr>
        <p:spPr>
          <a:xfrm>
            <a:off x="4237219" y="6360826"/>
            <a:ext cx="37175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/>
                <a:cs typeface="Calibri"/>
              </a:rPr>
              <a:t>Open VS Code , Run Terminal;</a:t>
            </a:r>
          </a:p>
        </p:txBody>
      </p:sp>
    </p:spTree>
    <p:extLst>
      <p:ext uri="{BB962C8B-B14F-4D97-AF65-F5344CB8AC3E}">
        <p14:creationId xmlns:p14="http://schemas.microsoft.com/office/powerpoint/2010/main" val="153477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53E64-BEB0-4B60-8753-4AF0E1AFFF0B}"/>
              </a:ext>
            </a:extLst>
          </p:cNvPr>
          <p:cNvSpPr txBox="1"/>
          <p:nvPr/>
        </p:nvSpPr>
        <p:spPr>
          <a:xfrm>
            <a:off x="4724400" y="5336498"/>
            <a:ext cx="53290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  <a:cs typeface="Calibri"/>
              </a:rPr>
              <a:t>Aws configuring</a:t>
            </a:r>
          </a:p>
          <a:p>
            <a:endParaRPr lang="en-US" sz="2400" dirty="0">
              <a:latin typeface="Comic Sans MS"/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4C56ABA-7964-46B4-89B9-3E7D430AD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59833"/>
            <a:ext cx="7924800" cy="2733675"/>
          </a:xfrm>
        </p:spPr>
      </p:pic>
    </p:spTree>
    <p:extLst>
      <p:ext uri="{BB962C8B-B14F-4D97-AF65-F5344CB8AC3E}">
        <p14:creationId xmlns:p14="http://schemas.microsoft.com/office/powerpoint/2010/main" val="14801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Installing The Serverless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First HTTP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286</cp:revision>
  <dcterms:created xsi:type="dcterms:W3CDTF">2013-07-15T20:26:40Z</dcterms:created>
  <dcterms:modified xsi:type="dcterms:W3CDTF">2021-08-13T02:47:14Z</dcterms:modified>
</cp:coreProperties>
</file>