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4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4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8/29/2024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9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avy 3D art">
            <a:extLst>
              <a:ext uri="{FF2B5EF4-FFF2-40B4-BE49-F238E27FC236}">
                <a16:creationId xmlns:a16="http://schemas.microsoft.com/office/drawing/2014/main" id="{FD3AB7A3-DA8A-51C5-2CD2-5B696C2A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450" b="69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95D9D-9803-252B-F83D-3FF719BA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IN" dirty="0"/>
              <a:t>ANDROID QUIZ APP</a:t>
            </a:r>
          </a:p>
        </p:txBody>
      </p:sp>
    </p:spTree>
    <p:extLst>
      <p:ext uri="{BB962C8B-B14F-4D97-AF65-F5344CB8AC3E}">
        <p14:creationId xmlns:p14="http://schemas.microsoft.com/office/powerpoint/2010/main" val="24146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E50BE-40A1-2DD3-8757-5AD613CB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apP</a:t>
            </a:r>
            <a:r>
              <a:rPr lang="en-IN" dirty="0">
                <a:solidFill>
                  <a:schemeClr val="tx1"/>
                </a:solidFill>
              </a:rPr>
              <a:t> features: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49981A1-57B2-54B1-FD51-8DE01A03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app opens with this page where the user has to select </a:t>
            </a:r>
            <a:r>
              <a:rPr lang="en-GB" dirty="0"/>
              <a:t>between the two options “Choose quiz” and “Generate Quiz”.</a:t>
            </a:r>
            <a:endParaRPr lang="en-US" dirty="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161B4E65-C8BE-390A-8565-8B5927F7FC26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20547" r="20327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633B-00D6-10D3-FA4C-78DC3A4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apP</a:t>
            </a:r>
            <a:r>
              <a:rPr lang="en-IN" dirty="0">
                <a:solidFill>
                  <a:schemeClr val="tx1"/>
                </a:solidFill>
              </a:rPr>
              <a:t> features: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8EB40B-1233-C669-7293-D114C3EF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 user clicks on the “Choose Quiz” button they will be redirected to this page. In this page the user has many quizzes to choose from and take a quiz.</a:t>
            </a:r>
            <a:endParaRPr lang="en-US" dirty="0"/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C5562FE2-3EAA-412D-01A7-A0D7A2626A02}"/>
              </a:ext>
            </a:extLst>
          </p:cNvPr>
          <p:cNvPicPr>
            <a:picLocks/>
          </p:cNvPicPr>
          <p:nvPr/>
        </p:nvPicPr>
        <p:blipFill>
          <a:blip r:embed="rId2" cstate="print"/>
          <a:srcRect r="40651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1DDE1-B995-D90F-7E9C-46887D7D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App features: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B65DAF-E29F-6F0B-8B23-629A976F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Here is the quiz UI of the app, where the user has a question to answer with  4 options to choose.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56ABA9-D7D8-1CA7-F1D8-CE53F184A929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20244" r="21074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A7AAC-97DA-EAE1-1583-75A3644D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IN" dirty="0"/>
              <a:t>App features: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E80A393-E38E-39FA-2019-C454E308E727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9149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AA56622-3CF7-17BD-2692-C54BE264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App has a feature called “Call a Friend” which redirects the user to the phone app when the button is clicked.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2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1E75B-579B-9CE5-108F-6613A73C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App features: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CD0454-B494-D737-E45E-5C6DBA72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After answering all the questions, the user will be directed to this end page where the user gets their score with an applause video and audio playing in the background.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user can save their score in a screenshot by clicking on the “Save </a:t>
            </a:r>
            <a:r>
              <a:rPr lang="en-GB" dirty="0" err="1"/>
              <a:t>ScoreScreen</a:t>
            </a:r>
            <a:r>
              <a:rPr lang="en-GB" dirty="0"/>
              <a:t>” button.</a:t>
            </a:r>
            <a:endParaRPr lang="en-US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087D7E17-E5D8-F26E-526F-2DFDB6AF27A4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17721" r="22710" b="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E9AE9-C151-8E12-0E78-E615CE06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App features: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F086AE-8955-EBCF-470F-0D4122ED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user can share their quiz score through any social media app on their phone by just clicking on the “Share Results” button on the screen.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61F60-FF81-BD16-2D68-4DA24D4B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57" r="17369" b="-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11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ANDROID QUIZ APP</vt:lpstr>
      <vt:lpstr>apP features:</vt:lpstr>
      <vt:lpstr>apP features:</vt:lpstr>
      <vt:lpstr>App features:</vt:lpstr>
      <vt:lpstr>App features:</vt:lpstr>
      <vt:lpstr>App features:</vt:lpstr>
      <vt:lpstr>App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QUIZ APP</dc:title>
  <dc:creator>Vishnu Vardhan Reddy</dc:creator>
  <cp:lastModifiedBy>Vishnu Vardhan Reddy</cp:lastModifiedBy>
  <cp:revision>1</cp:revision>
  <dcterms:created xsi:type="dcterms:W3CDTF">2024-08-29T23:54:52Z</dcterms:created>
  <dcterms:modified xsi:type="dcterms:W3CDTF">2024-08-30T00:17:30Z</dcterms:modified>
</cp:coreProperties>
</file>