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5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  <p:sldId id="259" r:id="rId19"/>
    <p:sldId id="260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d652a83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d652a83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e12e51fa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e12e51fa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12e51fa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12e51fa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e12e51f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e12e51f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12e51fa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12e51fa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e12e51fa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e12e51fa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12e51fa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e12e51fa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12e51fa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12e51fa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12e51fa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12e51fa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12e51fa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12e51fa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d652a83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d652a83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12e51f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12e51f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12e51f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12e51f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12e51fa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12e51fa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12e51fa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12e51fa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2e51f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2e51f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12e51f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12e51f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12e51fa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12e51fa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23BB-088E-6F5F-4325-E5BC0B2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3917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226925"/>
            <a:ext cx="8517123" cy="4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Amazon S3 is an object storage service that is used to store and retrieve any amount of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Here, S3 is used to store the parquet data from firehose.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Three S3 buckets are used in this project. Namely,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apaparquetstorage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databackups3.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aaquerytables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63" y="404325"/>
            <a:ext cx="600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50" y="151275"/>
            <a:ext cx="8206900" cy="4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Athena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Athena is used to run ad-hoc queries using ANSI-SQL.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Here, </a:t>
            </a:r>
            <a:r>
              <a:rPr lang="en-GB" dirty="0" err="1"/>
              <a:t>athena</a:t>
            </a:r>
            <a:r>
              <a:rPr lang="en-GB" dirty="0"/>
              <a:t> is used to query the data from S3 Data Lake.</a:t>
            </a:r>
            <a:endParaRPr dirty="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25" y="504275"/>
            <a:ext cx="657225" cy="5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75" y="315175"/>
            <a:ext cx="8559901" cy="44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Tableau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Tableau is a data visualization tool which has the ability to develop comprehensive, interactive workbooks and dashboards.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Here, tableau is being used to analyse and visualise data. This resulted data can be observed to get useful insights.</a:t>
            </a:r>
            <a:endParaRPr dirty="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375" y="453775"/>
            <a:ext cx="69532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lang="en-GB" sz="2200"/>
              <a:t>Data Visualization of number of companies originated from various countries</a:t>
            </a:r>
            <a:endParaRPr sz="22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7625"/>
            <a:ext cx="8520600" cy="3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Parquet Format over other Data Formats?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is hard task to access data from large CSV files, which is not ideal in Big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CSV files require a lot of space when compared to Parquet files. This makes using the CSV format more costly.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Whereas in Parquet format, the data is easy to access and also take up less space.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Apache Parquet Data Format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Apache Parquet is an optimized columnar data format where each column has a data type it has to follow, which makes it faster to work with because it reduces the need for code that parses data types.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Parquet Data Format requires less space in storage when compared to other types.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format is not easy for humans to read. Special file viewers are required  to read the parquet data.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84975" y="277375"/>
            <a:ext cx="8520600" cy="4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Parquet File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CSV File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clear difference can be seen above between the sizes of a file in Parquet format and CSV Format.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800475"/>
            <a:ext cx="80410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672775"/>
            <a:ext cx="7830499" cy="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22075" y="394324"/>
            <a:ext cx="82221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100" y="1368286"/>
            <a:ext cx="8222100" cy="3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In this project, JSON data is being ingested into Kinesis Data Streams and converted Apache Parquet Data Format using Amazon Kinesis Data Firehose.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After Conversion, this data is being stored in an S3 Data Lake.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This stored data is queried using Amazon Athena.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dirty="0"/>
              <a:t>This queried data from </a:t>
            </a:r>
            <a:r>
              <a:rPr lang="en-GB" dirty="0" err="1"/>
              <a:t>athena</a:t>
            </a:r>
            <a:r>
              <a:rPr lang="en-GB" dirty="0"/>
              <a:t> is </a:t>
            </a:r>
            <a:r>
              <a:rPr lang="en-GB" dirty="0" err="1"/>
              <a:t>analyzed</a:t>
            </a:r>
            <a:r>
              <a:rPr lang="en-GB" dirty="0"/>
              <a:t> and visualized using Tableau.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50" y="1017800"/>
            <a:ext cx="73533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AWS Kinesis Data Streams.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AWS Kinesis Data Firehose.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AWS Glue Data Catalog.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Amazon S3.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Amazon Athena.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Tableau.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Kinesis Data Streams                     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932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Kinesis Data Streams focuses on ingesting and storing data streams.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the project, this tool is being used to capture the ingest data quickly.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captured data will be redirected to Kinesis Data Firehose.</a:t>
            </a:r>
            <a:endParaRPr dirty="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t="-15389" b="15390"/>
          <a:stretch/>
        </p:blipFill>
        <p:spPr>
          <a:xfrm>
            <a:off x="4838779" y="304325"/>
            <a:ext cx="14217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175"/>
            <a:ext cx="8361650" cy="4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Kinesis Data Firehose                       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Firehose is an extract, transform and load (ETL) service that captures, transforms and sends streaming data to data storages.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the project, this technology is being used to capture JSON data from data streams and transform it into Parquet Data Format using Glue Catalog.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Later, this Parquet Data will be ingested to S3 Data Lake.</a:t>
            </a:r>
            <a:endParaRPr dirty="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703" y="410000"/>
            <a:ext cx="8351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0" y="289950"/>
            <a:ext cx="8030401" cy="4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Glue Data Catalog   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Glue Data Catalog provides a unified interface to store and query information about data formats, schemas, and sources.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the project, this technology is used to define the schema of the parquet data. Firehose, S3, and Athena use this schema to process, store, and query the parquet data.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00" y="409997"/>
            <a:ext cx="69532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(16:9)</PresentationFormat>
  <Paragraphs>64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Geometric</vt:lpstr>
      <vt:lpstr>AWS BIG DATA PROJECT</vt:lpstr>
      <vt:lpstr>INTRODUCTION</vt:lpstr>
      <vt:lpstr>ARCHITECTURE</vt:lpstr>
      <vt:lpstr>Technologies Used</vt:lpstr>
      <vt:lpstr>AWS Kinesis Data Streams                     </vt:lpstr>
      <vt:lpstr>PowerPoint Presentation</vt:lpstr>
      <vt:lpstr>AWS Kinesis Data Firehose                       </vt:lpstr>
      <vt:lpstr>PowerPoint Presentation</vt:lpstr>
      <vt:lpstr>AWS Glue Data Catalog   </vt:lpstr>
      <vt:lpstr>PowerPoint Presentation</vt:lpstr>
      <vt:lpstr>Amazon S3</vt:lpstr>
      <vt:lpstr>PowerPoint Presentation</vt:lpstr>
      <vt:lpstr>Amazon Athena</vt:lpstr>
      <vt:lpstr>PowerPoint Presentation</vt:lpstr>
      <vt:lpstr>Tableau</vt:lpstr>
      <vt:lpstr>Data Visualization of number of companies originated from various countries</vt:lpstr>
      <vt:lpstr>Why Parquet Format over other Data Formats?</vt:lpstr>
      <vt:lpstr>About Apache Parquet Data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BIG DATA PROJECT</dc:title>
  <cp:lastModifiedBy>Vishnu Vardhan Reddy</cp:lastModifiedBy>
  <cp:revision>1</cp:revision>
  <dcterms:modified xsi:type="dcterms:W3CDTF">2024-08-29T23:31:58Z</dcterms:modified>
</cp:coreProperties>
</file>