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D04E-0F15-4BA3-86DA-7C1CB2A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94A9B-95BF-4F76-907D-F381109E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71EE-8580-4200-B6AE-68B755BA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FB51-0E85-4324-86D4-B724F32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F4B-B95C-440F-A666-E8DB6FC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185-57D9-4AF5-BAB9-C6573A61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150D5-7CC1-419A-8949-C7D60C3A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DAC8-30F9-478A-BE7B-344771C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790A-9F61-44F7-B0CF-D0531D3A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67CC-46AA-4B96-B4F7-9191FCE8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1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19B84-D2AA-43F0-BCB7-F4AF57676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3CF0-DA11-4827-AB10-E268F011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1349-FEA4-4B68-BE61-FA22C61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EE25-8889-4663-8B10-3EFF7A20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9A32-49D3-4881-802A-862E5C8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4C18-CC15-4A1C-A760-D1C1AC13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15FB-EF65-4EE6-BDE4-AC375930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C09F-D870-48AE-B0FE-2A7CB3F0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5BCE-6640-4A45-9532-031A2F68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35B2-3957-4E1C-B7C4-1F0F251E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0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5037-86E2-48B6-95F7-1264807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046E-9278-485B-8790-DE300E51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A54C-CEEB-4E29-84F2-E2137F70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3D99-B4A9-4BD6-BAAB-A3BA6C3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4EDD-0067-4899-A829-B6394EC9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3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041-10A2-4ED9-B2A2-62E66760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D818-DCF3-4CC7-88FD-FA766DD84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BBED-C969-4D57-B9C1-E232BE18D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D8D6B-6D23-4B27-822A-44B26A6E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57F5B-D226-4E04-98B5-7EDA8730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FFBB-43D7-4174-905B-D2CE221D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9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2661-6A71-45DC-B47F-0A340C63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EBF67-10CF-4C32-A654-C205EDDC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D35CC-2BFB-468B-BC41-62C33445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9FCA9-5394-4844-A424-C25B65A18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A4A9-3BBA-4DF1-BF16-7FCA87646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B4EFD-616A-4B0A-A4F5-63047CE6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07A6F-23EA-470B-B1D5-A46E9A8A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C4A12-64A7-4BF7-865F-05A734B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1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CA96-12EE-48C0-8D05-0358D1B1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F56FC-19AD-4B80-AA4D-17FE2763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41D81-F10C-4FC5-9173-63AABEA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7CD4-4395-45FB-B0FC-6FA4060F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4BBFC-AC23-48AE-9852-14E22392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6406F-A914-4D30-ABC6-54981FD8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D8CE-E12F-49D2-A3A5-6A12D0B4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51C-69C1-4A98-B372-3CFA970C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F1D3-8FF9-4C95-B705-950301D2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C61A-F207-4683-BF36-B494254AC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215B-FE6D-49C3-8916-6D2E3226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EFEF-4572-4461-B021-D350AAF0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13B1-DFD3-4451-ACFC-1202C1F4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8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AF68-0022-42CD-8116-B82E13EC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EA3A0-8143-4858-8847-35A6674D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914F-2E71-4593-81BE-34BF9669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1266E-F9F1-4200-B0AE-E7B20DB5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BFFC-7EEE-412E-A669-F4D9FF9D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2EBB-6577-4015-9E7D-085C33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8D7BE-DC49-465E-9002-65F8F0AC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1BDC-E895-4796-9C53-028D22D9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ECBD-13B1-4084-8592-B405A29F5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C4A3-6A58-4EF1-8D34-65EDE28C6704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B14A-A8D2-48FF-9FF2-39E659966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18B3-6830-4F5E-B6F2-2CC09978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5952-036C-464C-ADE1-818B0DFA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4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2AD01-BF51-476A-94B1-BCAECE78C849}"/>
              </a:ext>
            </a:extLst>
          </p:cNvPr>
          <p:cNvSpPr/>
          <p:nvPr/>
        </p:nvSpPr>
        <p:spPr>
          <a:xfrm>
            <a:off x="4437776" y="293615"/>
            <a:ext cx="19378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AA248-44BD-47FF-A562-210CB21C8ABC}"/>
              </a:ext>
            </a:extLst>
          </p:cNvPr>
          <p:cNvSpPr/>
          <p:nvPr/>
        </p:nvSpPr>
        <p:spPr>
          <a:xfrm>
            <a:off x="378901" y="1251355"/>
            <a:ext cx="2045515" cy="54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Newtons Apple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6185D-88FD-4C57-A564-620AB9FDF70D}"/>
              </a:ext>
            </a:extLst>
          </p:cNvPr>
          <p:cNvSpPr/>
          <p:nvPr/>
        </p:nvSpPr>
        <p:spPr>
          <a:xfrm>
            <a:off x="2752986" y="1301692"/>
            <a:ext cx="19378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Discussion forum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C6099-45F6-4DA9-8864-B80A30927027}"/>
              </a:ext>
            </a:extLst>
          </p:cNvPr>
          <p:cNvSpPr/>
          <p:nvPr/>
        </p:nvSpPr>
        <p:spPr>
          <a:xfrm>
            <a:off x="5194184" y="1301691"/>
            <a:ext cx="19378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repository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3471E-66DD-45A0-BDC7-288423A013A3}"/>
              </a:ext>
            </a:extLst>
          </p:cNvPr>
          <p:cNvSpPr/>
          <p:nvPr/>
        </p:nvSpPr>
        <p:spPr>
          <a:xfrm>
            <a:off x="7657753" y="1301690"/>
            <a:ext cx="19378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section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1A062-1241-4B01-B932-A2ECE93F3645}"/>
              </a:ext>
            </a:extLst>
          </p:cNvPr>
          <p:cNvSpPr/>
          <p:nvPr/>
        </p:nvSpPr>
        <p:spPr>
          <a:xfrm>
            <a:off x="9866851" y="1301689"/>
            <a:ext cx="19378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 stores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ADD517-3B00-42A5-BD0C-3C0599423E8F}"/>
              </a:ext>
            </a:extLst>
          </p:cNvPr>
          <p:cNvCxnSpPr/>
          <p:nvPr/>
        </p:nvCxnSpPr>
        <p:spPr>
          <a:xfrm flipV="1">
            <a:off x="1333850" y="578840"/>
            <a:ext cx="2944535" cy="6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ECCC67-4432-4695-BFB9-67E6078D6AE1}"/>
              </a:ext>
            </a:extLst>
          </p:cNvPr>
          <p:cNvCxnSpPr>
            <a:cxnSpLocks/>
          </p:cNvCxnSpPr>
          <p:nvPr/>
        </p:nvCxnSpPr>
        <p:spPr>
          <a:xfrm flipV="1">
            <a:off x="2978095" y="696986"/>
            <a:ext cx="1803631" cy="60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D9B255-8791-49F3-8760-3B89D09470A0}"/>
              </a:ext>
            </a:extLst>
          </p:cNvPr>
          <p:cNvCxnSpPr>
            <a:cxnSpLocks/>
          </p:cNvCxnSpPr>
          <p:nvPr/>
        </p:nvCxnSpPr>
        <p:spPr>
          <a:xfrm flipV="1">
            <a:off x="5848526" y="696986"/>
            <a:ext cx="0" cy="39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A59FB5-8D47-4768-B087-BA7E17CE3AC6}"/>
              </a:ext>
            </a:extLst>
          </p:cNvPr>
          <p:cNvCxnSpPr>
            <a:cxnSpLocks/>
          </p:cNvCxnSpPr>
          <p:nvPr/>
        </p:nvCxnSpPr>
        <p:spPr>
          <a:xfrm flipH="1" flipV="1">
            <a:off x="6535024" y="578840"/>
            <a:ext cx="1503029" cy="6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893F05-6E6A-4F20-8BC8-E04BB7D03C7C}"/>
              </a:ext>
            </a:extLst>
          </p:cNvPr>
          <p:cNvCxnSpPr>
            <a:cxnSpLocks/>
          </p:cNvCxnSpPr>
          <p:nvPr/>
        </p:nvCxnSpPr>
        <p:spPr>
          <a:xfrm flipH="1" flipV="1">
            <a:off x="6535025" y="469784"/>
            <a:ext cx="3909269" cy="7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5F9FD4D-A9D2-4974-B6C3-E35297F630D9}"/>
              </a:ext>
            </a:extLst>
          </p:cNvPr>
          <p:cNvSpPr/>
          <p:nvPr/>
        </p:nvSpPr>
        <p:spPr>
          <a:xfrm>
            <a:off x="454403" y="100668"/>
            <a:ext cx="1937857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per the website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95C701-1A62-47D8-86E1-ECB9591B8931}"/>
              </a:ext>
            </a:extLst>
          </p:cNvPr>
          <p:cNvSpPr/>
          <p:nvPr/>
        </p:nvSpPr>
        <p:spPr>
          <a:xfrm>
            <a:off x="3721914" y="2190923"/>
            <a:ext cx="1937857" cy="60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Treasure and transaction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853081-A6A6-4504-B3D1-BC9EE1F78B6C}"/>
              </a:ext>
            </a:extLst>
          </p:cNvPr>
          <p:cNvCxnSpPr>
            <a:cxnSpLocks/>
          </p:cNvCxnSpPr>
          <p:nvPr/>
        </p:nvCxnSpPr>
        <p:spPr>
          <a:xfrm flipV="1">
            <a:off x="4163038" y="772142"/>
            <a:ext cx="1433818" cy="14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75B079D-10EB-426F-BF2C-3CAF5CF25001}"/>
              </a:ext>
            </a:extLst>
          </p:cNvPr>
          <p:cNvSpPr/>
          <p:nvPr/>
        </p:nvSpPr>
        <p:spPr>
          <a:xfrm>
            <a:off x="6528034" y="2309766"/>
            <a:ext cx="1937857" cy="60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 / Support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7E400E-BF18-47C6-94E7-0FB9D78174B6}"/>
              </a:ext>
            </a:extLst>
          </p:cNvPr>
          <p:cNvCxnSpPr>
            <a:cxnSpLocks/>
          </p:cNvCxnSpPr>
          <p:nvPr/>
        </p:nvCxnSpPr>
        <p:spPr>
          <a:xfrm flipH="1" flipV="1">
            <a:off x="6247353" y="772142"/>
            <a:ext cx="1822856" cy="14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ar: 7 Points 42">
            <a:extLst>
              <a:ext uri="{FF2B5EF4-FFF2-40B4-BE49-F238E27FC236}">
                <a16:creationId xmlns:a16="http://schemas.microsoft.com/office/drawing/2014/main" id="{1C8AA270-84FE-4D9C-8774-31E33CFA3B9B}"/>
              </a:ext>
            </a:extLst>
          </p:cNvPr>
          <p:cNvSpPr/>
          <p:nvPr/>
        </p:nvSpPr>
        <p:spPr>
          <a:xfrm>
            <a:off x="4569205" y="3991064"/>
            <a:ext cx="2927757" cy="222308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DEVELOPMENT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FD0894-08E1-4471-911A-97ECE260C16D}"/>
              </a:ext>
            </a:extLst>
          </p:cNvPr>
          <p:cNvCxnSpPr/>
          <p:nvPr/>
        </p:nvCxnSpPr>
        <p:spPr>
          <a:xfrm flipH="1" flipV="1">
            <a:off x="5738070" y="1982245"/>
            <a:ext cx="509283" cy="183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D9EDEE-D8E1-4EFB-9A30-0DBBCAD54F28}"/>
              </a:ext>
            </a:extLst>
          </p:cNvPr>
          <p:cNvCxnSpPr>
            <a:cxnSpLocks/>
          </p:cNvCxnSpPr>
          <p:nvPr/>
        </p:nvCxnSpPr>
        <p:spPr>
          <a:xfrm flipH="1" flipV="1">
            <a:off x="4944955" y="1882432"/>
            <a:ext cx="740332" cy="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50F2FD-F558-4B31-90C5-A65741FAFBE3}"/>
              </a:ext>
            </a:extLst>
          </p:cNvPr>
          <p:cNvCxnSpPr>
            <a:cxnSpLocks/>
          </p:cNvCxnSpPr>
          <p:nvPr/>
        </p:nvCxnSpPr>
        <p:spPr>
          <a:xfrm flipV="1">
            <a:off x="4927318" y="703592"/>
            <a:ext cx="408087" cy="111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0CA038-E4C0-4A00-AA4A-501072DEE0C5}"/>
              </a:ext>
            </a:extLst>
          </p:cNvPr>
          <p:cNvSpPr/>
          <p:nvPr/>
        </p:nvSpPr>
        <p:spPr>
          <a:xfrm>
            <a:off x="378901" y="3212984"/>
            <a:ext cx="2013359" cy="85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Videos or other website links as a resource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A0E389-49C8-4916-8BEE-C0F4412C0E5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85581" y="1654028"/>
            <a:ext cx="3748481" cy="155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2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F80C2C-B284-4F45-8379-C225E48FC39F}"/>
              </a:ext>
            </a:extLst>
          </p:cNvPr>
          <p:cNvSpPr/>
          <p:nvPr/>
        </p:nvSpPr>
        <p:spPr>
          <a:xfrm>
            <a:off x="3565321" y="142613"/>
            <a:ext cx="4924338" cy="1451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CHOWK.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21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960-5E6F-4076-9454-4641C7DF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759892" cy="842889"/>
          </a:xfrm>
        </p:spPr>
        <p:txBody>
          <a:bodyPr/>
          <a:lstStyle/>
          <a:p>
            <a:r>
              <a:rPr lang="en-US" dirty="0"/>
              <a:t>                   REVENUE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7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AFC1-0252-4481-8FBE-0318BB7B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where to be done?? What is the place?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6392-7ADA-4B3D-828F-2E963ABE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&gt; </a:t>
            </a:r>
          </a:p>
          <a:p>
            <a:pPr marL="0" indent="0">
              <a:buNone/>
            </a:pPr>
            <a:r>
              <a:rPr lang="en-US" dirty="0"/>
              <a:t>  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74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281F871-4A9D-4B32-802C-C747A5D0A4BF}"/>
              </a:ext>
            </a:extLst>
          </p:cNvPr>
          <p:cNvSpPr/>
          <p:nvPr/>
        </p:nvSpPr>
        <p:spPr>
          <a:xfrm>
            <a:off x="4949503" y="2512675"/>
            <a:ext cx="2197915" cy="1023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D53E7B-12BB-4B5E-BDF4-49AF84BB74B5}"/>
              </a:ext>
            </a:extLst>
          </p:cNvPr>
          <p:cNvSpPr/>
          <p:nvPr/>
        </p:nvSpPr>
        <p:spPr>
          <a:xfrm>
            <a:off x="362125" y="256562"/>
            <a:ext cx="2197915" cy="84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NEWTONS APPLE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4A8F1E-55F0-4AE1-9E78-7FC98126077D}"/>
              </a:ext>
            </a:extLst>
          </p:cNvPr>
          <p:cNvSpPr/>
          <p:nvPr/>
        </p:nvSpPr>
        <p:spPr>
          <a:xfrm>
            <a:off x="9687888" y="223006"/>
            <a:ext cx="2197915" cy="84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 STORES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DD6D2-6AB9-48E0-AF2E-ADCDBD820666}"/>
              </a:ext>
            </a:extLst>
          </p:cNvPr>
          <p:cNvSpPr txBox="1"/>
          <p:nvPr/>
        </p:nvSpPr>
        <p:spPr>
          <a:xfrm>
            <a:off x="3993160" y="19575"/>
            <a:ext cx="37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TO BE RUN IN COLLEGE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AC50D-2118-407B-AD29-AFEECBFEBE7F}"/>
              </a:ext>
            </a:extLst>
          </p:cNvPr>
          <p:cNvSpPr/>
          <p:nvPr/>
        </p:nvSpPr>
        <p:spPr>
          <a:xfrm>
            <a:off x="580238" y="2587304"/>
            <a:ext cx="2197915" cy="84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REPOSITORY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4F8D7F-3003-47DC-A2C4-ED9F766FE29E}"/>
              </a:ext>
            </a:extLst>
          </p:cNvPr>
          <p:cNvSpPr/>
          <p:nvPr/>
        </p:nvSpPr>
        <p:spPr>
          <a:xfrm>
            <a:off x="8932880" y="2401698"/>
            <a:ext cx="2838275" cy="126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$ RESEARCH AND IMPLEMENTATION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2DAC87-2452-4D71-81C9-01FC83A51C77}"/>
              </a:ext>
            </a:extLst>
          </p:cNvPr>
          <p:cNvSpPr/>
          <p:nvPr/>
        </p:nvSpPr>
        <p:spPr>
          <a:xfrm>
            <a:off x="439022" y="5227521"/>
            <a:ext cx="2480346" cy="11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E-WASTE MANAGEMENT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56ED19-7499-4B1E-8442-F83623DD1CC5}"/>
              </a:ext>
            </a:extLst>
          </p:cNvPr>
          <p:cNvSpPr/>
          <p:nvPr/>
        </p:nvSpPr>
        <p:spPr>
          <a:xfrm>
            <a:off x="9555062" y="5633208"/>
            <a:ext cx="2197915" cy="84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CHOWK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AC5F98-CF48-405C-BF94-3D32662DF7E2}"/>
              </a:ext>
            </a:extLst>
          </p:cNvPr>
          <p:cNvSpPr/>
          <p:nvPr/>
        </p:nvSpPr>
        <p:spPr>
          <a:xfrm>
            <a:off x="4997042" y="5227521"/>
            <a:ext cx="2197915" cy="11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  <p:sp>
        <p:nvSpPr>
          <p:cNvPr id="23" name="Star: 6 Points 22">
            <a:extLst>
              <a:ext uri="{FF2B5EF4-FFF2-40B4-BE49-F238E27FC236}">
                <a16:creationId xmlns:a16="http://schemas.microsoft.com/office/drawing/2014/main" id="{677F1DB0-15B6-4B38-8A75-20C44B51E328}"/>
              </a:ext>
            </a:extLst>
          </p:cNvPr>
          <p:cNvSpPr/>
          <p:nvPr/>
        </p:nvSpPr>
        <p:spPr>
          <a:xfrm>
            <a:off x="4479721" y="379338"/>
            <a:ext cx="2676088" cy="1523651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ORGANISERS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10FF1A-42C4-40A7-8063-A59161D28D07}"/>
              </a:ext>
            </a:extLst>
          </p:cNvPr>
          <p:cNvCxnSpPr/>
          <p:nvPr/>
        </p:nvCxnSpPr>
        <p:spPr>
          <a:xfrm flipH="1" flipV="1">
            <a:off x="2483141" y="947956"/>
            <a:ext cx="2382474" cy="177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6E7816-710A-43F5-BBAA-BADEC34821C9}"/>
              </a:ext>
            </a:extLst>
          </p:cNvPr>
          <p:cNvCxnSpPr/>
          <p:nvPr/>
        </p:nvCxnSpPr>
        <p:spPr>
          <a:xfrm flipV="1">
            <a:off x="6182686" y="1820411"/>
            <a:ext cx="0" cy="6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53551-E20C-4780-B98C-7EC20A7C03E7}"/>
              </a:ext>
            </a:extLst>
          </p:cNvPr>
          <p:cNvCxnSpPr/>
          <p:nvPr/>
        </p:nvCxnSpPr>
        <p:spPr>
          <a:xfrm flipV="1">
            <a:off x="7063530" y="947956"/>
            <a:ext cx="2491532" cy="177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449567-C8A3-41D4-8502-5285F36716C5}"/>
              </a:ext>
            </a:extLst>
          </p:cNvPr>
          <p:cNvCxnSpPr/>
          <p:nvPr/>
        </p:nvCxnSpPr>
        <p:spPr>
          <a:xfrm flipV="1">
            <a:off x="7264866" y="3003259"/>
            <a:ext cx="1501629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6EC915-8535-4324-ABB9-515B59D75EBB}"/>
              </a:ext>
            </a:extLst>
          </p:cNvPr>
          <p:cNvCxnSpPr/>
          <p:nvPr/>
        </p:nvCxnSpPr>
        <p:spPr>
          <a:xfrm>
            <a:off x="7063530" y="3409425"/>
            <a:ext cx="3204595" cy="20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55F50F-FE9F-4228-B9D8-1407CE287A9B}"/>
              </a:ext>
            </a:extLst>
          </p:cNvPr>
          <p:cNvCxnSpPr/>
          <p:nvPr/>
        </p:nvCxnSpPr>
        <p:spPr>
          <a:xfrm flipH="1">
            <a:off x="2919369" y="3061982"/>
            <a:ext cx="185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96A1DD-D4B1-4BB8-B914-29762864F27E}"/>
              </a:ext>
            </a:extLst>
          </p:cNvPr>
          <p:cNvCxnSpPr/>
          <p:nvPr/>
        </p:nvCxnSpPr>
        <p:spPr>
          <a:xfrm flipH="1">
            <a:off x="2726422" y="3498209"/>
            <a:ext cx="2441196" cy="192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9ECA55-B58D-4F76-90AE-AE4AEFD5BDFA}"/>
              </a:ext>
            </a:extLst>
          </p:cNvPr>
          <p:cNvCxnSpPr/>
          <p:nvPr/>
        </p:nvCxnSpPr>
        <p:spPr>
          <a:xfrm>
            <a:off x="6096000" y="3624393"/>
            <a:ext cx="86686" cy="146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664382A-9858-4526-AFCC-CE2C4DBB64D8}"/>
              </a:ext>
            </a:extLst>
          </p:cNvPr>
          <p:cNvSpPr/>
          <p:nvPr/>
        </p:nvSpPr>
        <p:spPr>
          <a:xfrm>
            <a:off x="514524" y="3940378"/>
            <a:ext cx="2045516" cy="947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Pollution check in campus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389CFB-CE89-4372-A37B-5A1A2A796D4D}"/>
              </a:ext>
            </a:extLst>
          </p:cNvPr>
          <p:cNvCxnSpPr/>
          <p:nvPr/>
        </p:nvCxnSpPr>
        <p:spPr>
          <a:xfrm>
            <a:off x="1798040" y="4918046"/>
            <a:ext cx="47538" cy="309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02A-2245-4677-B74C-37D798DC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r>
              <a:rPr lang="en-US" dirty="0"/>
              <a:t>                      NEWTONS APPLE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D0A6-2731-4F27-B32E-E8F9007F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for tomorrow meeting.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9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AB1F-D39A-46FA-BCA4-DCD0E3F0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8CA0D-8593-4166-944F-1787D58CE744}"/>
              </a:ext>
            </a:extLst>
          </p:cNvPr>
          <p:cNvSpPr txBox="1"/>
          <p:nvPr/>
        </p:nvSpPr>
        <p:spPr>
          <a:xfrm>
            <a:off x="1006679" y="365125"/>
            <a:ext cx="964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NOTES REPOSITORY 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D90A0C-022A-4A51-825D-E5F3B8D95117}"/>
              </a:ext>
            </a:extLst>
          </p:cNvPr>
          <p:cNvSpPr/>
          <p:nvPr/>
        </p:nvSpPr>
        <p:spPr>
          <a:xfrm>
            <a:off x="4404220" y="2013358"/>
            <a:ext cx="270964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MAINTAINING OF NOTES 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33124-E3F9-4D59-87E7-20CCCE7DEFFB}"/>
              </a:ext>
            </a:extLst>
          </p:cNvPr>
          <p:cNvCxnSpPr/>
          <p:nvPr/>
        </p:nvCxnSpPr>
        <p:spPr>
          <a:xfrm>
            <a:off x="5595457" y="734457"/>
            <a:ext cx="58723" cy="121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F53318B-453D-4C7A-A4F9-3E23D8AF5E11}"/>
              </a:ext>
            </a:extLst>
          </p:cNvPr>
          <p:cNvSpPr/>
          <p:nvPr/>
        </p:nvSpPr>
        <p:spPr>
          <a:xfrm>
            <a:off x="8179266" y="1887523"/>
            <a:ext cx="270964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AND MANUALS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92D17-2BF0-4EC5-AE72-0BA585A70AF6}"/>
              </a:ext>
            </a:extLst>
          </p:cNvPr>
          <p:cNvCxnSpPr>
            <a:cxnSpLocks/>
          </p:cNvCxnSpPr>
          <p:nvPr/>
        </p:nvCxnSpPr>
        <p:spPr>
          <a:xfrm>
            <a:off x="6224631" y="734457"/>
            <a:ext cx="2663504" cy="11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EA03CC-B195-4218-8E9D-DC13A36747E7}"/>
              </a:ext>
            </a:extLst>
          </p:cNvPr>
          <p:cNvSpPr txBox="1"/>
          <p:nvPr/>
        </p:nvSpPr>
        <p:spPr>
          <a:xfrm>
            <a:off x="3758966" y="964734"/>
            <a:ext cx="21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VOLUNTEERS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09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C01D-01A9-4B61-930A-ED33108C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E – WASTE MANAGEMENT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96316F-57F2-42B7-B375-0B4A409C479D}"/>
              </a:ext>
            </a:extLst>
          </p:cNvPr>
          <p:cNvSpPr/>
          <p:nvPr/>
        </p:nvSpPr>
        <p:spPr>
          <a:xfrm>
            <a:off x="1551964" y="2919370"/>
            <a:ext cx="270964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RESEARCH TEAM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DA212D-782B-4A9A-9D88-3ED5D3BF05D9}"/>
              </a:ext>
            </a:extLst>
          </p:cNvPr>
          <p:cNvSpPr/>
          <p:nvPr/>
        </p:nvSpPr>
        <p:spPr>
          <a:xfrm>
            <a:off x="7576657" y="2919370"/>
            <a:ext cx="270964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VOLUNTEERS AND COLLECTORS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CAA2B6-CC08-404F-8817-8F3718832A27}"/>
              </a:ext>
            </a:extLst>
          </p:cNvPr>
          <p:cNvCxnSpPr/>
          <p:nvPr/>
        </p:nvCxnSpPr>
        <p:spPr>
          <a:xfrm flipH="1">
            <a:off x="3053593" y="1317072"/>
            <a:ext cx="1342238" cy="153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B8BFCB-2F6E-4AF2-A0E2-0DB8F2EBB488}"/>
              </a:ext>
            </a:extLst>
          </p:cNvPr>
          <p:cNvCxnSpPr>
            <a:cxnSpLocks/>
          </p:cNvCxnSpPr>
          <p:nvPr/>
        </p:nvCxnSpPr>
        <p:spPr>
          <a:xfrm>
            <a:off x="7737449" y="1346741"/>
            <a:ext cx="1194030" cy="150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2A525-F8CB-43DF-9A8A-5C83075B9FF3}"/>
              </a:ext>
            </a:extLst>
          </p:cNvPr>
          <p:cNvCxnSpPr/>
          <p:nvPr/>
        </p:nvCxnSpPr>
        <p:spPr>
          <a:xfrm>
            <a:off x="5662569" y="1426128"/>
            <a:ext cx="100668" cy="315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3AE2E12-855F-4D78-B637-EDD64B3C39B1}"/>
              </a:ext>
            </a:extLst>
          </p:cNvPr>
          <p:cNvSpPr/>
          <p:nvPr/>
        </p:nvSpPr>
        <p:spPr>
          <a:xfrm>
            <a:off x="3967993" y="4781725"/>
            <a:ext cx="3481431" cy="124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MINIPROJECTS TEAM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F660A8-13FE-438B-9F01-38A103FD5FCB}"/>
              </a:ext>
            </a:extLst>
          </p:cNvPr>
          <p:cNvSpPr/>
          <p:nvPr/>
        </p:nvSpPr>
        <p:spPr>
          <a:xfrm>
            <a:off x="343948" y="1249959"/>
            <a:ext cx="1937857" cy="75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waste drive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0235A1-68EC-48CD-ACB6-ABAAABCAD111}"/>
              </a:ext>
            </a:extLst>
          </p:cNvPr>
          <p:cNvCxnSpPr/>
          <p:nvPr/>
        </p:nvCxnSpPr>
        <p:spPr>
          <a:xfrm flipH="1">
            <a:off x="1845578" y="956345"/>
            <a:ext cx="906011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5DEB-5CF6-4DE7-9472-9685F919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444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 WEBSITE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8B5F9B-1D06-48A5-9DE5-B70DC3CD4411}"/>
              </a:ext>
            </a:extLst>
          </p:cNvPr>
          <p:cNvSpPr/>
          <p:nvPr/>
        </p:nvSpPr>
        <p:spPr>
          <a:xfrm>
            <a:off x="4787666" y="604058"/>
            <a:ext cx="1963024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ECE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C148B6-DD19-4B75-8A05-5AFC2B6BB980}"/>
              </a:ext>
            </a:extLst>
          </p:cNvPr>
          <p:cNvSpPr/>
          <p:nvPr/>
        </p:nvSpPr>
        <p:spPr>
          <a:xfrm>
            <a:off x="703976" y="1736572"/>
            <a:ext cx="2122415" cy="9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5E08CB-CF1E-490E-A6E8-C94A955A5DBA}"/>
              </a:ext>
            </a:extLst>
          </p:cNvPr>
          <p:cNvSpPr/>
          <p:nvPr/>
        </p:nvSpPr>
        <p:spPr>
          <a:xfrm>
            <a:off x="8485463" y="1837240"/>
            <a:ext cx="2122415" cy="9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7400-7532-4CDD-9E6E-2E22AA8A7CBA}"/>
              </a:ext>
            </a:extLst>
          </p:cNvPr>
          <p:cNvSpPr/>
          <p:nvPr/>
        </p:nvSpPr>
        <p:spPr>
          <a:xfrm>
            <a:off x="469084" y="3111514"/>
            <a:ext cx="2802623" cy="163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If needed change the website designed and technology used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21208-CD94-4C39-9CC9-1D999131D64B}"/>
              </a:ext>
            </a:extLst>
          </p:cNvPr>
          <p:cNvSpPr/>
          <p:nvPr/>
        </p:nvSpPr>
        <p:spPr>
          <a:xfrm>
            <a:off x="8874506" y="3063730"/>
            <a:ext cx="2358006" cy="321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Maintaining Database(updating comps.)</a:t>
            </a:r>
          </a:p>
          <a:p>
            <a:pPr algn="ctr"/>
            <a:r>
              <a:rPr lang="en-US" dirty="0"/>
              <a:t>2.SERVER MANAGEMENT TEAM</a:t>
            </a:r>
          </a:p>
          <a:p>
            <a:pPr algn="ctr"/>
            <a:r>
              <a:rPr lang="en-US" dirty="0"/>
              <a:t>3.Security team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4.AUTOMATION TEAM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DBEE30-D8FB-4DF2-BC1D-23FBD44AD786}"/>
              </a:ext>
            </a:extLst>
          </p:cNvPr>
          <p:cNvSpPr/>
          <p:nvPr/>
        </p:nvSpPr>
        <p:spPr>
          <a:xfrm>
            <a:off x="4787666" y="1762412"/>
            <a:ext cx="2122415" cy="9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DESIGN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B4DC9-58F6-488B-B602-16D50B9660FE}"/>
              </a:ext>
            </a:extLst>
          </p:cNvPr>
          <p:cNvSpPr/>
          <p:nvPr/>
        </p:nvSpPr>
        <p:spPr>
          <a:xfrm>
            <a:off x="4447561" y="3175856"/>
            <a:ext cx="2802623" cy="163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SECURITY TEAM.</a:t>
            </a:r>
          </a:p>
          <a:p>
            <a:pPr marL="342900" indent="-342900" algn="ctr">
              <a:buAutoNum type="arabicPeriod"/>
            </a:pPr>
            <a:r>
              <a:rPr lang="en-US" dirty="0"/>
              <a:t>ENSURING TRAFFIC FLOW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595360-B1B1-4CD0-822F-41D990A86BD7}"/>
              </a:ext>
            </a:extLst>
          </p:cNvPr>
          <p:cNvCxnSpPr/>
          <p:nvPr/>
        </p:nvCxnSpPr>
        <p:spPr>
          <a:xfrm flipH="1">
            <a:off x="2533475" y="1015119"/>
            <a:ext cx="2013358" cy="57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B852F-86A0-490A-A217-40B7B827663A}"/>
              </a:ext>
            </a:extLst>
          </p:cNvPr>
          <p:cNvCxnSpPr/>
          <p:nvPr/>
        </p:nvCxnSpPr>
        <p:spPr>
          <a:xfrm>
            <a:off x="6988029" y="1015119"/>
            <a:ext cx="1886477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5982F8-35CC-47B5-AA0F-562C4F889E74}"/>
              </a:ext>
            </a:extLst>
          </p:cNvPr>
          <p:cNvCxnSpPr>
            <a:stCxn id="4" idx="4"/>
          </p:cNvCxnSpPr>
          <p:nvPr/>
        </p:nvCxnSpPr>
        <p:spPr>
          <a:xfrm flipH="1">
            <a:off x="5763237" y="1426179"/>
            <a:ext cx="5941" cy="24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8809B8-B02B-4CD8-801D-77ED5207E963}"/>
              </a:ext>
            </a:extLst>
          </p:cNvPr>
          <p:cNvCxnSpPr/>
          <p:nvPr/>
        </p:nvCxnSpPr>
        <p:spPr>
          <a:xfrm>
            <a:off x="1736521" y="2801974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96E773-1B0D-4A78-AFA4-68D9B01BBE78}"/>
              </a:ext>
            </a:extLst>
          </p:cNvPr>
          <p:cNvCxnSpPr/>
          <p:nvPr/>
        </p:nvCxnSpPr>
        <p:spPr>
          <a:xfrm>
            <a:off x="5931017" y="2801974"/>
            <a:ext cx="0" cy="3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BA6448-0A3C-4B1C-AAF8-A9CDA4460C0B}"/>
              </a:ext>
            </a:extLst>
          </p:cNvPr>
          <p:cNvCxnSpPr/>
          <p:nvPr/>
        </p:nvCxnSpPr>
        <p:spPr>
          <a:xfrm>
            <a:off x="10167457" y="2801974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4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FDF7-29F3-43D6-B161-CAF8213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8389"/>
            <a:ext cx="10515600" cy="1325563"/>
          </a:xfrm>
        </p:spPr>
        <p:txBody>
          <a:bodyPr/>
          <a:lstStyle/>
          <a:p>
            <a:r>
              <a:rPr lang="en-US" dirty="0"/>
              <a:t>   PROJECT RESEARCH AND IMPLEMENTATION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9AC6A-6082-4E88-B7FF-5B0B5ECC0CD3}"/>
              </a:ext>
            </a:extLst>
          </p:cNvPr>
          <p:cNvSpPr/>
          <p:nvPr/>
        </p:nvSpPr>
        <p:spPr>
          <a:xfrm>
            <a:off x="998290" y="1434517"/>
            <a:ext cx="2281805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023A6-2802-4829-AFDA-018395413505}"/>
              </a:ext>
            </a:extLst>
          </p:cNvPr>
          <p:cNvSpPr/>
          <p:nvPr/>
        </p:nvSpPr>
        <p:spPr>
          <a:xfrm>
            <a:off x="4606954" y="1434517"/>
            <a:ext cx="2281805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C8A4-14DF-4BB8-8F20-3EC7775819F4}"/>
              </a:ext>
            </a:extLst>
          </p:cNvPr>
          <p:cNvSpPr/>
          <p:nvPr/>
        </p:nvSpPr>
        <p:spPr>
          <a:xfrm>
            <a:off x="8911905" y="1434516"/>
            <a:ext cx="2281805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03AE8E-4055-43AA-A057-593FB869273E}"/>
              </a:ext>
            </a:extLst>
          </p:cNvPr>
          <p:cNvSpPr/>
          <p:nvPr/>
        </p:nvSpPr>
        <p:spPr>
          <a:xfrm>
            <a:off x="8791662" y="2818700"/>
            <a:ext cx="2827090" cy="140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APPROACHING STUDENTS MINI PROJECTS AND IMPLEMENTING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AB43F-DA1A-4DD7-B2FE-1F104211DE66}"/>
              </a:ext>
            </a:extLst>
          </p:cNvPr>
          <p:cNvCxnSpPr/>
          <p:nvPr/>
        </p:nvCxnSpPr>
        <p:spPr>
          <a:xfrm>
            <a:off x="10052807" y="2080365"/>
            <a:ext cx="0" cy="6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CAE03D-DCFA-481A-8275-C2488AF3B098}"/>
              </a:ext>
            </a:extLst>
          </p:cNvPr>
          <p:cNvCxnSpPr/>
          <p:nvPr/>
        </p:nvCxnSpPr>
        <p:spPr>
          <a:xfrm>
            <a:off x="10052807" y="4295163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6FB132-D8DD-48FD-92BA-F50C12F8D6C7}"/>
              </a:ext>
            </a:extLst>
          </p:cNvPr>
          <p:cNvSpPr/>
          <p:nvPr/>
        </p:nvSpPr>
        <p:spPr>
          <a:xfrm>
            <a:off x="8791662" y="5150840"/>
            <a:ext cx="2827090" cy="140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PROVIDING GUIDANCE FOR STUDENTS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5A0800-1689-4391-BEFC-4FE1558C5382}"/>
              </a:ext>
            </a:extLst>
          </p:cNvPr>
          <p:cNvSpPr/>
          <p:nvPr/>
        </p:nvSpPr>
        <p:spPr>
          <a:xfrm>
            <a:off x="4710438" y="2801820"/>
            <a:ext cx="2197896" cy="1140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R&amp;D Development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2663A8-5A2F-4D5F-9D47-91761206F5B4}"/>
              </a:ext>
            </a:extLst>
          </p:cNvPr>
          <p:cNvCxnSpPr>
            <a:cxnSpLocks/>
          </p:cNvCxnSpPr>
          <p:nvPr/>
        </p:nvCxnSpPr>
        <p:spPr>
          <a:xfrm>
            <a:off x="5747856" y="4102217"/>
            <a:ext cx="0" cy="80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4DABCF0-AED1-4ECF-ADB4-E4FCF188498F}"/>
              </a:ext>
            </a:extLst>
          </p:cNvPr>
          <p:cNvSpPr/>
          <p:nvPr/>
        </p:nvSpPr>
        <p:spPr>
          <a:xfrm>
            <a:off x="4606955" y="5067054"/>
            <a:ext cx="2750188" cy="140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more can be developed? And what can be solved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DBE0DF-2F8A-4817-9DBE-A023221DD8EA}"/>
              </a:ext>
            </a:extLst>
          </p:cNvPr>
          <p:cNvSpPr/>
          <p:nvPr/>
        </p:nvSpPr>
        <p:spPr>
          <a:xfrm>
            <a:off x="805345" y="2726422"/>
            <a:ext cx="2634140" cy="1275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ON PROJECTS FOR ACUMEN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573CD-2D7A-4BFC-A9D7-8623C3C468F2}"/>
              </a:ext>
            </a:extLst>
          </p:cNvPr>
          <p:cNvCxnSpPr/>
          <p:nvPr/>
        </p:nvCxnSpPr>
        <p:spPr>
          <a:xfrm>
            <a:off x="2139192" y="4219662"/>
            <a:ext cx="0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0831D52-C839-4AA0-B838-062989530418}"/>
              </a:ext>
            </a:extLst>
          </p:cNvPr>
          <p:cNvSpPr/>
          <p:nvPr/>
        </p:nvSpPr>
        <p:spPr>
          <a:xfrm>
            <a:off x="922787" y="5368953"/>
            <a:ext cx="2499919" cy="97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has its own sub-cats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FBCDE3-1DE2-4460-BE35-4B228C2B2620}"/>
              </a:ext>
            </a:extLst>
          </p:cNvPr>
          <p:cNvCxnSpPr/>
          <p:nvPr/>
        </p:nvCxnSpPr>
        <p:spPr>
          <a:xfrm>
            <a:off x="2139192" y="2080365"/>
            <a:ext cx="0" cy="55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E0ED2-498F-4437-ADB8-1AAC2C5F408E}"/>
              </a:ext>
            </a:extLst>
          </p:cNvPr>
          <p:cNvCxnSpPr/>
          <p:nvPr/>
        </p:nvCxnSpPr>
        <p:spPr>
          <a:xfrm>
            <a:off x="5747856" y="2080365"/>
            <a:ext cx="0" cy="6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0A63A7-90EC-4490-9FB7-567A583C4111}"/>
              </a:ext>
            </a:extLst>
          </p:cNvPr>
          <p:cNvCxnSpPr/>
          <p:nvPr/>
        </p:nvCxnSpPr>
        <p:spPr>
          <a:xfrm flipV="1">
            <a:off x="2533475" y="880844"/>
            <a:ext cx="612397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B70EEA-A790-409A-B606-BE90757F9E4A}"/>
              </a:ext>
            </a:extLst>
          </p:cNvPr>
          <p:cNvCxnSpPr/>
          <p:nvPr/>
        </p:nvCxnSpPr>
        <p:spPr>
          <a:xfrm flipV="1">
            <a:off x="5747856" y="897622"/>
            <a:ext cx="0" cy="4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162664-57F1-4F27-B911-7545FFA9E435}"/>
              </a:ext>
            </a:extLst>
          </p:cNvPr>
          <p:cNvCxnSpPr/>
          <p:nvPr/>
        </p:nvCxnSpPr>
        <p:spPr>
          <a:xfrm flipV="1">
            <a:off x="10133901" y="880844"/>
            <a:ext cx="0" cy="4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1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524D-07AB-46F9-9E3B-925BA6A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/>
              <a:t>                    Mahesh stores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AEA5D-819A-41F8-A42F-AEE000FD02A0}"/>
              </a:ext>
            </a:extLst>
          </p:cNvPr>
          <p:cNvSpPr/>
          <p:nvPr/>
        </p:nvSpPr>
        <p:spPr>
          <a:xfrm>
            <a:off x="938868" y="1455796"/>
            <a:ext cx="2332839" cy="1149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Organising</a:t>
            </a:r>
            <a:r>
              <a:rPr lang="en-US" dirty="0"/>
              <a:t> stores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5BB14F-F34B-4A32-840E-BE74B42E4021}"/>
              </a:ext>
            </a:extLst>
          </p:cNvPr>
          <p:cNvCxnSpPr/>
          <p:nvPr/>
        </p:nvCxnSpPr>
        <p:spPr>
          <a:xfrm>
            <a:off x="2088859" y="2743200"/>
            <a:ext cx="0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37775E-99E5-4337-83E2-CD7474CD5280}"/>
              </a:ext>
            </a:extLst>
          </p:cNvPr>
          <p:cNvSpPr/>
          <p:nvPr/>
        </p:nvSpPr>
        <p:spPr>
          <a:xfrm>
            <a:off x="1002503" y="3728600"/>
            <a:ext cx="2269204" cy="847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02EA6F-6DE4-4245-87B7-0D11F2F2B7CC}"/>
              </a:ext>
            </a:extLst>
          </p:cNvPr>
          <p:cNvSpPr/>
          <p:nvPr/>
        </p:nvSpPr>
        <p:spPr>
          <a:xfrm>
            <a:off x="4555222" y="1432572"/>
            <a:ext cx="2625754" cy="115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TREASURERS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CCF861-9EDB-44C8-90DD-92C7CB0C6CF4}"/>
              </a:ext>
            </a:extLst>
          </p:cNvPr>
          <p:cNvSpPr/>
          <p:nvPr/>
        </p:nvSpPr>
        <p:spPr>
          <a:xfrm>
            <a:off x="8056927" y="1432571"/>
            <a:ext cx="2625754" cy="115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ADMIN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0BE16-F21B-4E94-A3CA-C7CEB79B9E69}"/>
              </a:ext>
            </a:extLst>
          </p:cNvPr>
          <p:cNvCxnSpPr/>
          <p:nvPr/>
        </p:nvCxnSpPr>
        <p:spPr>
          <a:xfrm>
            <a:off x="5863905" y="2743200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326E7F-D890-4DAB-84E6-C7EA7187EA00}"/>
              </a:ext>
            </a:extLst>
          </p:cNvPr>
          <p:cNvSpPr/>
          <p:nvPr/>
        </p:nvSpPr>
        <p:spPr>
          <a:xfrm>
            <a:off x="4555222" y="3625681"/>
            <a:ext cx="2441196" cy="1053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SPONSERSHIP SEEKERS.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2DE5CD-15AD-4FBC-BE07-1E90F6D567FE}"/>
              </a:ext>
            </a:extLst>
          </p:cNvPr>
          <p:cNvCxnSpPr/>
          <p:nvPr/>
        </p:nvCxnSpPr>
        <p:spPr>
          <a:xfrm flipV="1">
            <a:off x="2088859" y="897622"/>
            <a:ext cx="1367405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429DB-B501-4BA4-82C0-4991B606656F}"/>
              </a:ext>
            </a:extLst>
          </p:cNvPr>
          <p:cNvCxnSpPr/>
          <p:nvPr/>
        </p:nvCxnSpPr>
        <p:spPr>
          <a:xfrm flipH="1" flipV="1">
            <a:off x="6929306" y="931178"/>
            <a:ext cx="241603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D847-82E4-4997-844B-61BDD0D1067A}"/>
              </a:ext>
            </a:extLst>
          </p:cNvPr>
          <p:cNvCxnSpPr/>
          <p:nvPr/>
        </p:nvCxnSpPr>
        <p:spPr>
          <a:xfrm flipV="1">
            <a:off x="5863905" y="1023457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4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2CB1-1A42-4FCE-979E-EBBD900A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49" y="188956"/>
            <a:ext cx="9902505" cy="767389"/>
          </a:xfrm>
        </p:spPr>
        <p:txBody>
          <a:bodyPr/>
          <a:lstStyle/>
          <a:p>
            <a:r>
              <a:rPr lang="en-US" dirty="0"/>
              <a:t>                OVERALL ORGANISERS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1EE93C-2AFD-4AC1-8DD9-ECD4A192AC83}"/>
              </a:ext>
            </a:extLst>
          </p:cNvPr>
          <p:cNvSpPr/>
          <p:nvPr/>
        </p:nvSpPr>
        <p:spPr>
          <a:xfrm>
            <a:off x="1031846" y="1535185"/>
            <a:ext cx="2592199" cy="120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Maintaining dashboards excel sheets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E438F0-0002-44C3-B61F-17266E623869}"/>
              </a:ext>
            </a:extLst>
          </p:cNvPr>
          <p:cNvSpPr/>
          <p:nvPr/>
        </p:nvSpPr>
        <p:spPr>
          <a:xfrm>
            <a:off x="4572000" y="1560353"/>
            <a:ext cx="2734811" cy="109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Motivating all teams for new tasks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04A32C-74D6-4E6E-8DFB-9A68B1A2F86C}"/>
              </a:ext>
            </a:extLst>
          </p:cNvPr>
          <p:cNvSpPr/>
          <p:nvPr/>
        </p:nvSpPr>
        <p:spPr>
          <a:xfrm>
            <a:off x="8271545" y="1442906"/>
            <a:ext cx="2734811" cy="122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Reminding deadlines and making them happen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8B07CB-9011-4ACF-B49C-DF44576AFFD0}"/>
              </a:ext>
            </a:extLst>
          </p:cNvPr>
          <p:cNvCxnSpPr/>
          <p:nvPr/>
        </p:nvCxnSpPr>
        <p:spPr>
          <a:xfrm flipV="1">
            <a:off x="1963024" y="755009"/>
            <a:ext cx="1661021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5BD4D1-3BC7-4FA9-9B1D-4C28D82345A9}"/>
              </a:ext>
            </a:extLst>
          </p:cNvPr>
          <p:cNvCxnSpPr/>
          <p:nvPr/>
        </p:nvCxnSpPr>
        <p:spPr>
          <a:xfrm flipV="1">
            <a:off x="5931017" y="796954"/>
            <a:ext cx="0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95A71-0851-4BF9-AA3E-6E2A1DA1A91B}"/>
              </a:ext>
            </a:extLst>
          </p:cNvPr>
          <p:cNvCxnSpPr/>
          <p:nvPr/>
        </p:nvCxnSpPr>
        <p:spPr>
          <a:xfrm flipH="1" flipV="1">
            <a:off x="8204433" y="755009"/>
            <a:ext cx="1057013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2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237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          NEWTONS APPLE</vt:lpstr>
      <vt:lpstr>          </vt:lpstr>
      <vt:lpstr>               E – WASTE MANAGEMENT</vt:lpstr>
      <vt:lpstr>                               WEBSITE</vt:lpstr>
      <vt:lpstr>   PROJECT RESEARCH AND IMPLEMENTATION</vt:lpstr>
      <vt:lpstr>                    Mahesh stores</vt:lpstr>
      <vt:lpstr>                OVERALL ORGANISERS</vt:lpstr>
      <vt:lpstr>PowerPoint Presentation</vt:lpstr>
      <vt:lpstr>                   REVENUE GENERATION.</vt:lpstr>
      <vt:lpstr>         where to be done?? What is the place?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18-735-060_PALLIKONDA VISHNU VARDHAN</dc:creator>
  <cp:lastModifiedBy>18-735-060_PALLIKONDA VISHNU VARDHAN</cp:lastModifiedBy>
  <cp:revision>23</cp:revision>
  <dcterms:created xsi:type="dcterms:W3CDTF">2020-09-30T12:23:21Z</dcterms:created>
  <dcterms:modified xsi:type="dcterms:W3CDTF">2020-11-07T15:41:17Z</dcterms:modified>
</cp:coreProperties>
</file>