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2ddb8b9c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2ddb8b9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ddb8b9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ddb8b9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ddb8b9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ddb8b9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2ddb8b9c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2ddb8b9c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ddb8b9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ddb8b9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107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340">
                <a:latin typeface="Times New Roman"/>
                <a:ea typeface="Times New Roman"/>
                <a:cs typeface="Times New Roman"/>
                <a:sym typeface="Times New Roman"/>
              </a:rPr>
              <a:t>Heart Disease Detection</a:t>
            </a:r>
            <a:endParaRPr sz="33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Member: Ishan Patel, Vishal Patel, Jack Schnair, Zach Sabri,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Jonathan Swanson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75" y="1110750"/>
            <a:ext cx="7340701" cy="31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2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Many people suffer from heart disease. These diseases are caused by different risk factors such as age, cholesterol and sex.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data from Kaggle to detect the level of heart disease that a patient may be suffering from.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325" y="2747650"/>
            <a:ext cx="3312550" cy="17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2498799"/>
            <a:ext cx="2114950" cy="22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Times New Roman"/>
                <a:ea typeface="Times New Roman"/>
                <a:cs typeface="Times New Roman"/>
                <a:sym typeface="Times New Roman"/>
              </a:rPr>
              <a:t>Motivation and Significance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is most common cause of death in Americans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 dies every 36 seconds from heart disease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will help detect and prevent heart disease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detection saves lives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Healthy /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lifestyle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prevents heart disease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Times New Roman"/>
                <a:ea typeface="Times New Roman"/>
                <a:cs typeface="Times New Roman"/>
                <a:sym typeface="Times New Roman"/>
              </a:rPr>
              <a:t>Related Work and Background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1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type vs treatment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affects a very large portion of the population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Leading cause of death in certain groups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work in image classification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our custom model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it against pretrained / defined models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 the data for best practice and results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Nikhil Bora’s “Using Machine Learning to Predict Heart Disease”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Fahmy et al’s work used clinical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imaging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predict heart failure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Times New Roman"/>
                <a:ea typeface="Times New Roman"/>
                <a:cs typeface="Times New Roman"/>
                <a:sym typeface="Times New Roman"/>
              </a:rPr>
              <a:t>Proposed Work and Methods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3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different levels of heart disease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custom network using Kaggle dataset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Try: ensemble learning, ADAboost, and different model structure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dataset has 1000 patient data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different features to train network with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age, sex, chest pain, and other medical information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Pytorch and Scikit-Learn in program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88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6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going to create a model that will give us accurate data to see the level of heart disease our dataset is giving us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going to compare this number or percentage we get to the actual number of people suffering from heart disease to see if we are close or not.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