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BA0C7-385F-4AD3-BCCB-FCA07E00F17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0A1774-AC06-4832-955F-3B780E9E6D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Anomaly detection in video streams is a critical task with applications in surveillance, industrial monitoring, etc.</a:t>
          </a:r>
          <a:endParaRPr lang="en-US"/>
        </a:p>
      </dgm:t>
    </dgm:pt>
    <dgm:pt modelId="{F8443766-5ADE-4E89-9196-C6084F9EB67B}" type="parTrans" cxnId="{E8832661-5143-4B4E-A677-DBE32873BE93}">
      <dgm:prSet/>
      <dgm:spPr/>
      <dgm:t>
        <a:bodyPr/>
        <a:lstStyle/>
        <a:p>
          <a:endParaRPr lang="en-US"/>
        </a:p>
      </dgm:t>
    </dgm:pt>
    <dgm:pt modelId="{F6B49AE5-BF11-46EE-8F57-88E2D3E54353}" type="sibTrans" cxnId="{E8832661-5143-4B4E-A677-DBE32873BE93}">
      <dgm:prSet phldrT="01" phldr="0"/>
      <dgm:spPr/>
      <dgm:t>
        <a:bodyPr/>
        <a:lstStyle/>
        <a:p>
          <a:endParaRPr lang="en-US"/>
        </a:p>
      </dgm:t>
    </dgm:pt>
    <dgm:pt modelId="{45E41ACC-6901-4E20-A54F-E286D50921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Traditional methods struggle to capture complex spatio-temporal patterns in video data</a:t>
          </a:r>
          <a:endParaRPr lang="en-US"/>
        </a:p>
      </dgm:t>
    </dgm:pt>
    <dgm:pt modelId="{66CFBC37-6F06-4E16-B102-794CC4C479AD}" type="parTrans" cxnId="{B25CA23D-9A6D-430B-A1F7-C8E2DE5FEE8A}">
      <dgm:prSet/>
      <dgm:spPr/>
      <dgm:t>
        <a:bodyPr/>
        <a:lstStyle/>
        <a:p>
          <a:endParaRPr lang="en-US"/>
        </a:p>
      </dgm:t>
    </dgm:pt>
    <dgm:pt modelId="{F245E6E1-80F5-469A-B741-0B2BDF1BF881}" type="sibTrans" cxnId="{B25CA23D-9A6D-430B-A1F7-C8E2DE5FEE8A}">
      <dgm:prSet phldrT="02" phldr="0"/>
      <dgm:spPr/>
      <dgm:t>
        <a:bodyPr/>
        <a:lstStyle/>
        <a:p>
          <a:endParaRPr lang="en-US"/>
        </a:p>
      </dgm:t>
    </dgm:pt>
    <dgm:pt modelId="{5CB2D578-8B3A-4804-AD49-5F792F14D2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/>
            <a:t>In this project we explore how deep learning-based solution can capture these patterns and effective detect anomalies in images and video files.</a:t>
          </a:r>
          <a:endParaRPr lang="en-US" dirty="0"/>
        </a:p>
      </dgm:t>
    </dgm:pt>
    <dgm:pt modelId="{7DE8C16C-6501-41DF-8436-635F5AFE7DA9}" type="parTrans" cxnId="{C7D4DA3E-C022-4121-A703-AED63087D3A2}">
      <dgm:prSet/>
      <dgm:spPr/>
      <dgm:t>
        <a:bodyPr/>
        <a:lstStyle/>
        <a:p>
          <a:endParaRPr lang="en-US"/>
        </a:p>
      </dgm:t>
    </dgm:pt>
    <dgm:pt modelId="{1D709428-8206-4111-B1BE-F856D7FF1B2B}" type="sibTrans" cxnId="{C7D4DA3E-C022-4121-A703-AED63087D3A2}">
      <dgm:prSet phldrT="03" phldr="0"/>
      <dgm:spPr/>
      <dgm:t>
        <a:bodyPr/>
        <a:lstStyle/>
        <a:p>
          <a:endParaRPr lang="en-US"/>
        </a:p>
      </dgm:t>
    </dgm:pt>
    <dgm:pt modelId="{239D835A-F5C2-42A3-B1A0-CA0193E6507E}" type="pres">
      <dgm:prSet presAssocID="{C46BA0C7-385F-4AD3-BCCB-FCA07E00F17E}" presName="root" presStyleCnt="0">
        <dgm:presLayoutVars>
          <dgm:dir/>
          <dgm:resizeHandles val="exact"/>
        </dgm:presLayoutVars>
      </dgm:prSet>
      <dgm:spPr/>
    </dgm:pt>
    <dgm:pt modelId="{5371B993-206C-46E1-AAE6-C8BD80A53E13}" type="pres">
      <dgm:prSet presAssocID="{570A1774-AC06-4832-955F-3B780E9E6D75}" presName="compNode" presStyleCnt="0"/>
      <dgm:spPr/>
    </dgm:pt>
    <dgm:pt modelId="{6DC23EA3-2FFF-4CA2-BCFF-FBAA7AE408F4}" type="pres">
      <dgm:prSet presAssocID="{570A1774-AC06-4832-955F-3B780E9E6D7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0B2C9C-D84E-4429-8262-45C3C1E81166}" type="pres">
      <dgm:prSet presAssocID="{570A1774-AC06-4832-955F-3B780E9E6D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E8489F27-94AC-4831-B85C-3A1FCFB8C972}" type="pres">
      <dgm:prSet presAssocID="{570A1774-AC06-4832-955F-3B780E9E6D75}" presName="spaceRect" presStyleCnt="0"/>
      <dgm:spPr/>
    </dgm:pt>
    <dgm:pt modelId="{3125FC61-F145-4690-A40F-439C2CC0CA8F}" type="pres">
      <dgm:prSet presAssocID="{570A1774-AC06-4832-955F-3B780E9E6D75}" presName="textRect" presStyleLbl="revTx" presStyleIdx="0" presStyleCnt="3">
        <dgm:presLayoutVars>
          <dgm:chMax val="1"/>
          <dgm:chPref val="1"/>
        </dgm:presLayoutVars>
      </dgm:prSet>
      <dgm:spPr/>
    </dgm:pt>
    <dgm:pt modelId="{6E110772-6BAF-4AEE-845C-92BDFB437BA1}" type="pres">
      <dgm:prSet presAssocID="{F6B49AE5-BF11-46EE-8F57-88E2D3E54353}" presName="sibTrans" presStyleCnt="0"/>
      <dgm:spPr/>
    </dgm:pt>
    <dgm:pt modelId="{38622D6A-8656-4740-9851-48DFC0D9FFE3}" type="pres">
      <dgm:prSet presAssocID="{45E41ACC-6901-4E20-A54F-E286D50921D3}" presName="compNode" presStyleCnt="0"/>
      <dgm:spPr/>
    </dgm:pt>
    <dgm:pt modelId="{42D6CBC2-A183-4120-8AAE-0EF625854473}" type="pres">
      <dgm:prSet presAssocID="{45E41ACC-6901-4E20-A54F-E286D50921D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0DA8B62-65D0-46FF-BEB7-9EBE0ECB8704}" type="pres">
      <dgm:prSet presAssocID="{45E41ACC-6901-4E20-A54F-E286D50921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8E6872F-339C-448D-8D69-750CC50FE5EC}" type="pres">
      <dgm:prSet presAssocID="{45E41ACC-6901-4E20-A54F-E286D50921D3}" presName="spaceRect" presStyleCnt="0"/>
      <dgm:spPr/>
    </dgm:pt>
    <dgm:pt modelId="{2A033644-5BC5-4444-9C4D-5AE7CB1635CC}" type="pres">
      <dgm:prSet presAssocID="{45E41ACC-6901-4E20-A54F-E286D50921D3}" presName="textRect" presStyleLbl="revTx" presStyleIdx="1" presStyleCnt="3">
        <dgm:presLayoutVars>
          <dgm:chMax val="1"/>
          <dgm:chPref val="1"/>
        </dgm:presLayoutVars>
      </dgm:prSet>
      <dgm:spPr/>
    </dgm:pt>
    <dgm:pt modelId="{1FBC163E-60ED-4B51-988F-95620567C1BD}" type="pres">
      <dgm:prSet presAssocID="{F245E6E1-80F5-469A-B741-0B2BDF1BF881}" presName="sibTrans" presStyleCnt="0"/>
      <dgm:spPr/>
    </dgm:pt>
    <dgm:pt modelId="{0724E87D-40C0-4592-916A-1EE1105F7926}" type="pres">
      <dgm:prSet presAssocID="{5CB2D578-8B3A-4804-AD49-5F792F14D220}" presName="compNode" presStyleCnt="0"/>
      <dgm:spPr/>
    </dgm:pt>
    <dgm:pt modelId="{09098A59-B3F1-4EFD-9FDA-E8F96531A489}" type="pres">
      <dgm:prSet presAssocID="{5CB2D578-8B3A-4804-AD49-5F792F14D22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E57F852-5AC9-415D-B132-A6057ED336A5}" type="pres">
      <dgm:prSet presAssocID="{5CB2D578-8B3A-4804-AD49-5F792F14D2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3DE3CB8-3E20-4CC0-9946-92E753F447A2}" type="pres">
      <dgm:prSet presAssocID="{5CB2D578-8B3A-4804-AD49-5F792F14D220}" presName="spaceRect" presStyleCnt="0"/>
      <dgm:spPr/>
    </dgm:pt>
    <dgm:pt modelId="{669D71AC-029A-42A8-B405-710719C0A210}" type="pres">
      <dgm:prSet presAssocID="{5CB2D578-8B3A-4804-AD49-5F792F14D2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5CA23D-9A6D-430B-A1F7-C8E2DE5FEE8A}" srcId="{C46BA0C7-385F-4AD3-BCCB-FCA07E00F17E}" destId="{45E41ACC-6901-4E20-A54F-E286D50921D3}" srcOrd="1" destOrd="0" parTransId="{66CFBC37-6F06-4E16-B102-794CC4C479AD}" sibTransId="{F245E6E1-80F5-469A-B741-0B2BDF1BF881}"/>
    <dgm:cxn modelId="{C7D4DA3E-C022-4121-A703-AED63087D3A2}" srcId="{C46BA0C7-385F-4AD3-BCCB-FCA07E00F17E}" destId="{5CB2D578-8B3A-4804-AD49-5F792F14D220}" srcOrd="2" destOrd="0" parTransId="{7DE8C16C-6501-41DF-8436-635F5AFE7DA9}" sibTransId="{1D709428-8206-4111-B1BE-F856D7FF1B2B}"/>
    <dgm:cxn modelId="{E8832661-5143-4B4E-A677-DBE32873BE93}" srcId="{C46BA0C7-385F-4AD3-BCCB-FCA07E00F17E}" destId="{570A1774-AC06-4832-955F-3B780E9E6D75}" srcOrd="0" destOrd="0" parTransId="{F8443766-5ADE-4E89-9196-C6084F9EB67B}" sibTransId="{F6B49AE5-BF11-46EE-8F57-88E2D3E54353}"/>
    <dgm:cxn modelId="{789BB66E-2580-4E17-889C-26C02B3A7366}" type="presOf" srcId="{45E41ACC-6901-4E20-A54F-E286D50921D3}" destId="{2A033644-5BC5-4444-9C4D-5AE7CB1635CC}" srcOrd="0" destOrd="0" presId="urn:microsoft.com/office/officeart/2018/5/layout/IconLeafLabelList"/>
    <dgm:cxn modelId="{472EC69A-AF28-47D8-A40C-8D8DC055E067}" type="presOf" srcId="{C46BA0C7-385F-4AD3-BCCB-FCA07E00F17E}" destId="{239D835A-F5C2-42A3-B1A0-CA0193E6507E}" srcOrd="0" destOrd="0" presId="urn:microsoft.com/office/officeart/2018/5/layout/IconLeafLabelList"/>
    <dgm:cxn modelId="{0CEA3BAD-182E-416C-AF8F-FF88FE4D25AA}" type="presOf" srcId="{570A1774-AC06-4832-955F-3B780E9E6D75}" destId="{3125FC61-F145-4690-A40F-439C2CC0CA8F}" srcOrd="0" destOrd="0" presId="urn:microsoft.com/office/officeart/2018/5/layout/IconLeafLabelList"/>
    <dgm:cxn modelId="{E04B96BF-8255-4F19-A07B-AA24009F2E73}" type="presOf" srcId="{5CB2D578-8B3A-4804-AD49-5F792F14D220}" destId="{669D71AC-029A-42A8-B405-710719C0A210}" srcOrd="0" destOrd="0" presId="urn:microsoft.com/office/officeart/2018/5/layout/IconLeafLabelList"/>
    <dgm:cxn modelId="{5C5C530C-6F3B-426F-9014-901EF2F78ACA}" type="presParOf" srcId="{239D835A-F5C2-42A3-B1A0-CA0193E6507E}" destId="{5371B993-206C-46E1-AAE6-C8BD80A53E13}" srcOrd="0" destOrd="0" presId="urn:microsoft.com/office/officeart/2018/5/layout/IconLeafLabelList"/>
    <dgm:cxn modelId="{31032757-D775-4754-8BD5-A6FAAED0DEF6}" type="presParOf" srcId="{5371B993-206C-46E1-AAE6-C8BD80A53E13}" destId="{6DC23EA3-2FFF-4CA2-BCFF-FBAA7AE408F4}" srcOrd="0" destOrd="0" presId="urn:microsoft.com/office/officeart/2018/5/layout/IconLeafLabelList"/>
    <dgm:cxn modelId="{3DBCC2F8-78B0-4EDF-8037-6D16451B81FC}" type="presParOf" srcId="{5371B993-206C-46E1-AAE6-C8BD80A53E13}" destId="{130B2C9C-D84E-4429-8262-45C3C1E81166}" srcOrd="1" destOrd="0" presId="urn:microsoft.com/office/officeart/2018/5/layout/IconLeafLabelList"/>
    <dgm:cxn modelId="{906679BD-9159-4101-84D8-FCC4A62396B8}" type="presParOf" srcId="{5371B993-206C-46E1-AAE6-C8BD80A53E13}" destId="{E8489F27-94AC-4831-B85C-3A1FCFB8C972}" srcOrd="2" destOrd="0" presId="urn:microsoft.com/office/officeart/2018/5/layout/IconLeafLabelList"/>
    <dgm:cxn modelId="{4B1B1BD8-02A6-444D-A5AD-47969A571926}" type="presParOf" srcId="{5371B993-206C-46E1-AAE6-C8BD80A53E13}" destId="{3125FC61-F145-4690-A40F-439C2CC0CA8F}" srcOrd="3" destOrd="0" presId="urn:microsoft.com/office/officeart/2018/5/layout/IconLeafLabelList"/>
    <dgm:cxn modelId="{AC8CAF4E-DDF1-444E-AA7F-639C95FDFA84}" type="presParOf" srcId="{239D835A-F5C2-42A3-B1A0-CA0193E6507E}" destId="{6E110772-6BAF-4AEE-845C-92BDFB437BA1}" srcOrd="1" destOrd="0" presId="urn:microsoft.com/office/officeart/2018/5/layout/IconLeafLabelList"/>
    <dgm:cxn modelId="{0A4E1E4A-ADF1-4660-945E-556DCA649E5B}" type="presParOf" srcId="{239D835A-F5C2-42A3-B1A0-CA0193E6507E}" destId="{38622D6A-8656-4740-9851-48DFC0D9FFE3}" srcOrd="2" destOrd="0" presId="urn:microsoft.com/office/officeart/2018/5/layout/IconLeafLabelList"/>
    <dgm:cxn modelId="{2AC7D67E-F8FC-4DE4-AB68-6C3F00ADC4DF}" type="presParOf" srcId="{38622D6A-8656-4740-9851-48DFC0D9FFE3}" destId="{42D6CBC2-A183-4120-8AAE-0EF625854473}" srcOrd="0" destOrd="0" presId="urn:microsoft.com/office/officeart/2018/5/layout/IconLeafLabelList"/>
    <dgm:cxn modelId="{5073E223-7DD1-4FCB-949D-FE0D9EA694F3}" type="presParOf" srcId="{38622D6A-8656-4740-9851-48DFC0D9FFE3}" destId="{F0DA8B62-65D0-46FF-BEB7-9EBE0ECB8704}" srcOrd="1" destOrd="0" presId="urn:microsoft.com/office/officeart/2018/5/layout/IconLeafLabelList"/>
    <dgm:cxn modelId="{02A01C37-5777-4898-8055-9C522CEBD0C1}" type="presParOf" srcId="{38622D6A-8656-4740-9851-48DFC0D9FFE3}" destId="{C8E6872F-339C-448D-8D69-750CC50FE5EC}" srcOrd="2" destOrd="0" presId="urn:microsoft.com/office/officeart/2018/5/layout/IconLeafLabelList"/>
    <dgm:cxn modelId="{3BBBB88A-F73C-4C19-82D9-EB5ABAB54731}" type="presParOf" srcId="{38622D6A-8656-4740-9851-48DFC0D9FFE3}" destId="{2A033644-5BC5-4444-9C4D-5AE7CB1635CC}" srcOrd="3" destOrd="0" presId="urn:microsoft.com/office/officeart/2018/5/layout/IconLeafLabelList"/>
    <dgm:cxn modelId="{0B1DFDF6-B6C4-4813-8A6C-1328AAD2DDFC}" type="presParOf" srcId="{239D835A-F5C2-42A3-B1A0-CA0193E6507E}" destId="{1FBC163E-60ED-4B51-988F-95620567C1BD}" srcOrd="3" destOrd="0" presId="urn:microsoft.com/office/officeart/2018/5/layout/IconLeafLabelList"/>
    <dgm:cxn modelId="{37E86193-BECD-4058-82E9-B41536911537}" type="presParOf" srcId="{239D835A-F5C2-42A3-B1A0-CA0193E6507E}" destId="{0724E87D-40C0-4592-916A-1EE1105F7926}" srcOrd="4" destOrd="0" presId="urn:microsoft.com/office/officeart/2018/5/layout/IconLeafLabelList"/>
    <dgm:cxn modelId="{7D3AE388-2FFF-4107-93F3-B09543C9CDE5}" type="presParOf" srcId="{0724E87D-40C0-4592-916A-1EE1105F7926}" destId="{09098A59-B3F1-4EFD-9FDA-E8F96531A489}" srcOrd="0" destOrd="0" presId="urn:microsoft.com/office/officeart/2018/5/layout/IconLeafLabelList"/>
    <dgm:cxn modelId="{86E97EED-DEC0-4BDF-BA2D-4B4F965BF7D8}" type="presParOf" srcId="{0724E87D-40C0-4592-916A-1EE1105F7926}" destId="{CE57F852-5AC9-415D-B132-A6057ED336A5}" srcOrd="1" destOrd="0" presId="urn:microsoft.com/office/officeart/2018/5/layout/IconLeafLabelList"/>
    <dgm:cxn modelId="{0FE9048B-1241-4CC9-967E-EA30B3738BC9}" type="presParOf" srcId="{0724E87D-40C0-4592-916A-1EE1105F7926}" destId="{43DE3CB8-3E20-4CC0-9946-92E753F447A2}" srcOrd="2" destOrd="0" presId="urn:microsoft.com/office/officeart/2018/5/layout/IconLeafLabelList"/>
    <dgm:cxn modelId="{F5EFF8BF-6939-4724-B23B-22AC16BCC14B}" type="presParOf" srcId="{0724E87D-40C0-4592-916A-1EE1105F7926}" destId="{669D71AC-029A-42A8-B405-710719C0A21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22B643-730C-44A0-A278-E7A97CDF290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CB012F-0C67-4D62-B1C1-FCDD14B16F19}">
      <dgm:prSet/>
      <dgm:spPr/>
      <dgm:t>
        <a:bodyPr/>
        <a:lstStyle/>
        <a:p>
          <a:r>
            <a:rPr lang="en-US" baseline="0"/>
            <a:t>We use the DCSASS dataset for this anomaly detection problem</a:t>
          </a:r>
          <a:endParaRPr lang="en-US"/>
        </a:p>
      </dgm:t>
    </dgm:pt>
    <dgm:pt modelId="{12FC991E-5A55-475F-8983-6A4AC3411F4B}" type="parTrans" cxnId="{40BD6A69-021D-4DBD-9126-C5BD0D32AE97}">
      <dgm:prSet/>
      <dgm:spPr/>
      <dgm:t>
        <a:bodyPr/>
        <a:lstStyle/>
        <a:p>
          <a:endParaRPr lang="en-US"/>
        </a:p>
      </dgm:t>
    </dgm:pt>
    <dgm:pt modelId="{8413A544-7CC1-44C8-90CD-EB9E054057BB}" type="sibTrans" cxnId="{40BD6A69-021D-4DBD-9126-C5BD0D32AE97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8F18C35C-BEE3-4111-BC51-5A52494BF35D}">
      <dgm:prSet/>
      <dgm:spPr/>
      <dgm:t>
        <a:bodyPr/>
        <a:lstStyle/>
        <a:p>
          <a:r>
            <a:rPr lang="en-US" baseline="0"/>
            <a:t>The dataset cannot be readily used for training, we extract the images and it’s respective labels </a:t>
          </a:r>
          <a:endParaRPr lang="en-US"/>
        </a:p>
      </dgm:t>
    </dgm:pt>
    <dgm:pt modelId="{7070892D-AA93-40FD-8E17-466D3985F237}" type="parTrans" cxnId="{43BDCECF-D795-415C-B9E8-AB5E0518D28B}">
      <dgm:prSet/>
      <dgm:spPr/>
      <dgm:t>
        <a:bodyPr/>
        <a:lstStyle/>
        <a:p>
          <a:endParaRPr lang="en-US"/>
        </a:p>
      </dgm:t>
    </dgm:pt>
    <dgm:pt modelId="{28CC1820-88BB-42BD-9E23-CA874593D129}" type="sibTrans" cxnId="{43BDCECF-D795-415C-B9E8-AB5E0518D28B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A890F57D-B756-4682-9E83-944374541D51}">
      <dgm:prSet/>
      <dgm:spPr/>
      <dgm:t>
        <a:bodyPr/>
        <a:lstStyle/>
        <a:p>
          <a:r>
            <a:rPr lang="en-US" baseline="0"/>
            <a:t>Two DL models are explored for training the dataset</a:t>
          </a:r>
          <a:endParaRPr lang="en-US"/>
        </a:p>
      </dgm:t>
    </dgm:pt>
    <dgm:pt modelId="{764A7BFA-7C17-4B52-8D8B-7F96B1BFA8BB}" type="parTrans" cxnId="{40851245-DDB7-45BE-883D-B0AEA43C49A9}">
      <dgm:prSet/>
      <dgm:spPr/>
      <dgm:t>
        <a:bodyPr/>
        <a:lstStyle/>
        <a:p>
          <a:endParaRPr lang="en-US"/>
        </a:p>
      </dgm:t>
    </dgm:pt>
    <dgm:pt modelId="{03E578BD-828E-4879-BBA3-BC4D83861442}" type="sibTrans" cxnId="{40851245-DDB7-45BE-883D-B0AEA43C49A9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F5D5E1D2-24E1-4796-B7B6-C351B8987433}">
      <dgm:prSet/>
      <dgm:spPr/>
      <dgm:t>
        <a:bodyPr/>
        <a:lstStyle/>
        <a:p>
          <a:r>
            <a:rPr lang="en-US" baseline="0"/>
            <a:t>A 3D CNN model defined from scratch and transfer learning using MobilenetV2 model are used for training</a:t>
          </a:r>
          <a:endParaRPr lang="en-US"/>
        </a:p>
      </dgm:t>
    </dgm:pt>
    <dgm:pt modelId="{DC4676D9-8B1B-4175-99A8-A9E2F99A41B4}" type="parTrans" cxnId="{45B130E7-2065-47C3-AED7-1980FB383AD6}">
      <dgm:prSet/>
      <dgm:spPr/>
      <dgm:t>
        <a:bodyPr/>
        <a:lstStyle/>
        <a:p>
          <a:endParaRPr lang="en-US"/>
        </a:p>
      </dgm:t>
    </dgm:pt>
    <dgm:pt modelId="{A58D59AF-14E7-4649-A423-82AAA556770A}" type="sibTrans" cxnId="{45B130E7-2065-47C3-AED7-1980FB383AD6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5FD09723-3632-4049-A394-3CB8770345D6}">
      <dgm:prSet/>
      <dgm:spPr/>
      <dgm:t>
        <a:bodyPr/>
        <a:lstStyle/>
        <a:p>
          <a:r>
            <a:rPr lang="en-US" baseline="0"/>
            <a:t>Lastly, we compare the results of both the model</a:t>
          </a:r>
          <a:endParaRPr lang="en-US"/>
        </a:p>
      </dgm:t>
    </dgm:pt>
    <dgm:pt modelId="{0A0F1231-3A3F-403C-9E61-F352A19716D0}" type="parTrans" cxnId="{5B2B4FE2-893A-4717-A82A-C50B11AF3F3E}">
      <dgm:prSet/>
      <dgm:spPr/>
      <dgm:t>
        <a:bodyPr/>
        <a:lstStyle/>
        <a:p>
          <a:endParaRPr lang="en-US"/>
        </a:p>
      </dgm:t>
    </dgm:pt>
    <dgm:pt modelId="{725CEDFA-9FDD-48A6-814C-F94010CCAC73}" type="sibTrans" cxnId="{5B2B4FE2-893A-4717-A82A-C50B11AF3F3E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1EB12627-E83D-49BF-A117-49DA16CA5B96}" type="pres">
      <dgm:prSet presAssocID="{0122B643-730C-44A0-A278-E7A97CDF2906}" presName="Name0" presStyleCnt="0">
        <dgm:presLayoutVars>
          <dgm:animLvl val="lvl"/>
          <dgm:resizeHandles val="exact"/>
        </dgm:presLayoutVars>
      </dgm:prSet>
      <dgm:spPr/>
    </dgm:pt>
    <dgm:pt modelId="{01D6583B-AC86-4A46-99B4-9B2C8CEA4772}" type="pres">
      <dgm:prSet presAssocID="{24CB012F-0C67-4D62-B1C1-FCDD14B16F19}" presName="compositeNode" presStyleCnt="0">
        <dgm:presLayoutVars>
          <dgm:bulletEnabled val="1"/>
        </dgm:presLayoutVars>
      </dgm:prSet>
      <dgm:spPr/>
    </dgm:pt>
    <dgm:pt modelId="{E49D029A-3C6A-4DF2-B68B-6A014941922F}" type="pres">
      <dgm:prSet presAssocID="{24CB012F-0C67-4D62-B1C1-FCDD14B16F19}" presName="bgRect" presStyleLbl="bgAccFollowNode1" presStyleIdx="0" presStyleCnt="5"/>
      <dgm:spPr/>
    </dgm:pt>
    <dgm:pt modelId="{F0362854-3429-4E65-9926-3465E5CA5B1C}" type="pres">
      <dgm:prSet presAssocID="{8413A544-7CC1-44C8-90CD-EB9E054057B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526C5C32-9FCE-4338-ABD1-1CE3C331F69B}" type="pres">
      <dgm:prSet presAssocID="{24CB012F-0C67-4D62-B1C1-FCDD14B16F19}" presName="bottomLine" presStyleLbl="alignNode1" presStyleIdx="1" presStyleCnt="10">
        <dgm:presLayoutVars/>
      </dgm:prSet>
      <dgm:spPr/>
    </dgm:pt>
    <dgm:pt modelId="{1A059984-701D-4DED-B1F8-DABC9C1A7C8D}" type="pres">
      <dgm:prSet presAssocID="{24CB012F-0C67-4D62-B1C1-FCDD14B16F19}" presName="nodeText" presStyleLbl="bgAccFollowNode1" presStyleIdx="0" presStyleCnt="5">
        <dgm:presLayoutVars>
          <dgm:bulletEnabled val="1"/>
        </dgm:presLayoutVars>
      </dgm:prSet>
      <dgm:spPr/>
    </dgm:pt>
    <dgm:pt modelId="{8904D296-3C32-469B-A5EE-A5FD3A0B80ED}" type="pres">
      <dgm:prSet presAssocID="{8413A544-7CC1-44C8-90CD-EB9E054057BB}" presName="sibTrans" presStyleCnt="0"/>
      <dgm:spPr/>
    </dgm:pt>
    <dgm:pt modelId="{E2A960EB-047C-4DD6-AFB2-783C4FAD2BE4}" type="pres">
      <dgm:prSet presAssocID="{8F18C35C-BEE3-4111-BC51-5A52494BF35D}" presName="compositeNode" presStyleCnt="0">
        <dgm:presLayoutVars>
          <dgm:bulletEnabled val="1"/>
        </dgm:presLayoutVars>
      </dgm:prSet>
      <dgm:spPr/>
    </dgm:pt>
    <dgm:pt modelId="{511F09D3-4C45-47EE-9500-8B3DB2630F38}" type="pres">
      <dgm:prSet presAssocID="{8F18C35C-BEE3-4111-BC51-5A52494BF35D}" presName="bgRect" presStyleLbl="bgAccFollowNode1" presStyleIdx="1" presStyleCnt="5"/>
      <dgm:spPr/>
    </dgm:pt>
    <dgm:pt modelId="{C1DD0449-BF17-4863-853D-EE65D8D94E50}" type="pres">
      <dgm:prSet presAssocID="{28CC1820-88BB-42BD-9E23-CA874593D129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6D5024B9-E442-4CE3-BF5D-8FCA7319DC60}" type="pres">
      <dgm:prSet presAssocID="{8F18C35C-BEE3-4111-BC51-5A52494BF35D}" presName="bottomLine" presStyleLbl="alignNode1" presStyleIdx="3" presStyleCnt="10">
        <dgm:presLayoutVars/>
      </dgm:prSet>
      <dgm:spPr/>
    </dgm:pt>
    <dgm:pt modelId="{F088C60A-2ABE-4D76-9879-CE93AE5327FE}" type="pres">
      <dgm:prSet presAssocID="{8F18C35C-BEE3-4111-BC51-5A52494BF35D}" presName="nodeText" presStyleLbl="bgAccFollowNode1" presStyleIdx="1" presStyleCnt="5">
        <dgm:presLayoutVars>
          <dgm:bulletEnabled val="1"/>
        </dgm:presLayoutVars>
      </dgm:prSet>
      <dgm:spPr/>
    </dgm:pt>
    <dgm:pt modelId="{20D22760-0759-4BA3-B6E8-418C0AC067BA}" type="pres">
      <dgm:prSet presAssocID="{28CC1820-88BB-42BD-9E23-CA874593D129}" presName="sibTrans" presStyleCnt="0"/>
      <dgm:spPr/>
    </dgm:pt>
    <dgm:pt modelId="{4F11A6B2-9842-4AEC-A1C9-BA6F3AB4A150}" type="pres">
      <dgm:prSet presAssocID="{A890F57D-B756-4682-9E83-944374541D51}" presName="compositeNode" presStyleCnt="0">
        <dgm:presLayoutVars>
          <dgm:bulletEnabled val="1"/>
        </dgm:presLayoutVars>
      </dgm:prSet>
      <dgm:spPr/>
    </dgm:pt>
    <dgm:pt modelId="{A3E2B373-D6A6-4EB4-94C3-236E4A41AFD7}" type="pres">
      <dgm:prSet presAssocID="{A890F57D-B756-4682-9E83-944374541D51}" presName="bgRect" presStyleLbl="bgAccFollowNode1" presStyleIdx="2" presStyleCnt="5"/>
      <dgm:spPr/>
    </dgm:pt>
    <dgm:pt modelId="{0ACD0F18-8031-4918-8909-B37E2633D079}" type="pres">
      <dgm:prSet presAssocID="{03E578BD-828E-4879-BBA3-BC4D83861442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8391FD5D-5E9A-4484-AA27-BBB3551140E3}" type="pres">
      <dgm:prSet presAssocID="{A890F57D-B756-4682-9E83-944374541D51}" presName="bottomLine" presStyleLbl="alignNode1" presStyleIdx="5" presStyleCnt="10">
        <dgm:presLayoutVars/>
      </dgm:prSet>
      <dgm:spPr/>
    </dgm:pt>
    <dgm:pt modelId="{07162ED7-61D2-4FFA-93F3-ED2212304AF3}" type="pres">
      <dgm:prSet presAssocID="{A890F57D-B756-4682-9E83-944374541D51}" presName="nodeText" presStyleLbl="bgAccFollowNode1" presStyleIdx="2" presStyleCnt="5">
        <dgm:presLayoutVars>
          <dgm:bulletEnabled val="1"/>
        </dgm:presLayoutVars>
      </dgm:prSet>
      <dgm:spPr/>
    </dgm:pt>
    <dgm:pt modelId="{33228CF2-AD22-49F8-AF3A-659877AA2FC3}" type="pres">
      <dgm:prSet presAssocID="{03E578BD-828E-4879-BBA3-BC4D83861442}" presName="sibTrans" presStyleCnt="0"/>
      <dgm:spPr/>
    </dgm:pt>
    <dgm:pt modelId="{9771B22F-F2AC-4A9A-9915-D8AF4F9824C7}" type="pres">
      <dgm:prSet presAssocID="{F5D5E1D2-24E1-4796-B7B6-C351B8987433}" presName="compositeNode" presStyleCnt="0">
        <dgm:presLayoutVars>
          <dgm:bulletEnabled val="1"/>
        </dgm:presLayoutVars>
      </dgm:prSet>
      <dgm:spPr/>
    </dgm:pt>
    <dgm:pt modelId="{42A9B308-BB65-4276-85F3-E94E9CC08ACB}" type="pres">
      <dgm:prSet presAssocID="{F5D5E1D2-24E1-4796-B7B6-C351B8987433}" presName="bgRect" presStyleLbl="bgAccFollowNode1" presStyleIdx="3" presStyleCnt="5"/>
      <dgm:spPr/>
    </dgm:pt>
    <dgm:pt modelId="{42320820-F50B-4569-8646-AE21AD45CD98}" type="pres">
      <dgm:prSet presAssocID="{A58D59AF-14E7-4649-A423-82AAA556770A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718196B-AB25-49E1-898B-E22D3D044721}" type="pres">
      <dgm:prSet presAssocID="{F5D5E1D2-24E1-4796-B7B6-C351B8987433}" presName="bottomLine" presStyleLbl="alignNode1" presStyleIdx="7" presStyleCnt="10">
        <dgm:presLayoutVars/>
      </dgm:prSet>
      <dgm:spPr/>
    </dgm:pt>
    <dgm:pt modelId="{AAF652FF-E998-482B-9C71-8C496E4AADAE}" type="pres">
      <dgm:prSet presAssocID="{F5D5E1D2-24E1-4796-B7B6-C351B8987433}" presName="nodeText" presStyleLbl="bgAccFollowNode1" presStyleIdx="3" presStyleCnt="5">
        <dgm:presLayoutVars>
          <dgm:bulletEnabled val="1"/>
        </dgm:presLayoutVars>
      </dgm:prSet>
      <dgm:spPr/>
    </dgm:pt>
    <dgm:pt modelId="{958BD934-6F5A-4560-B6E5-26C0E820B33B}" type="pres">
      <dgm:prSet presAssocID="{A58D59AF-14E7-4649-A423-82AAA556770A}" presName="sibTrans" presStyleCnt="0"/>
      <dgm:spPr/>
    </dgm:pt>
    <dgm:pt modelId="{18B9A2A1-C4D9-4B3E-B3F1-9393B09EE76E}" type="pres">
      <dgm:prSet presAssocID="{5FD09723-3632-4049-A394-3CB8770345D6}" presName="compositeNode" presStyleCnt="0">
        <dgm:presLayoutVars>
          <dgm:bulletEnabled val="1"/>
        </dgm:presLayoutVars>
      </dgm:prSet>
      <dgm:spPr/>
    </dgm:pt>
    <dgm:pt modelId="{8A6B05EA-03E6-4AF9-B66F-4C1AB47ED1D1}" type="pres">
      <dgm:prSet presAssocID="{5FD09723-3632-4049-A394-3CB8770345D6}" presName="bgRect" presStyleLbl="bgAccFollowNode1" presStyleIdx="4" presStyleCnt="5"/>
      <dgm:spPr/>
    </dgm:pt>
    <dgm:pt modelId="{48B26599-B694-4012-B7C8-87A0D8614798}" type="pres">
      <dgm:prSet presAssocID="{725CEDFA-9FDD-48A6-814C-F94010CCAC73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9A6BD293-7128-4FCB-82FA-DCC5B8C78A59}" type="pres">
      <dgm:prSet presAssocID="{5FD09723-3632-4049-A394-3CB8770345D6}" presName="bottomLine" presStyleLbl="alignNode1" presStyleIdx="9" presStyleCnt="10">
        <dgm:presLayoutVars/>
      </dgm:prSet>
      <dgm:spPr/>
    </dgm:pt>
    <dgm:pt modelId="{7FA3388C-E96D-4B43-8755-2B47CDE4DABE}" type="pres">
      <dgm:prSet presAssocID="{5FD09723-3632-4049-A394-3CB8770345D6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3F3A102-81FE-4B4C-BCD9-CA7B50CB20F8}" type="presOf" srcId="{24CB012F-0C67-4D62-B1C1-FCDD14B16F19}" destId="{1A059984-701D-4DED-B1F8-DABC9C1A7C8D}" srcOrd="1" destOrd="0" presId="urn:microsoft.com/office/officeart/2016/7/layout/BasicLinearProcessNumbered"/>
    <dgm:cxn modelId="{8EB83B10-031D-41DC-A015-56B57B3E6692}" type="presOf" srcId="{0122B643-730C-44A0-A278-E7A97CDF2906}" destId="{1EB12627-E83D-49BF-A117-49DA16CA5B96}" srcOrd="0" destOrd="0" presId="urn:microsoft.com/office/officeart/2016/7/layout/BasicLinearProcessNumbered"/>
    <dgm:cxn modelId="{E678C210-060F-4785-95E8-ACEBCAAEFAED}" type="presOf" srcId="{725CEDFA-9FDD-48A6-814C-F94010CCAC73}" destId="{48B26599-B694-4012-B7C8-87A0D8614798}" srcOrd="0" destOrd="0" presId="urn:microsoft.com/office/officeart/2016/7/layout/BasicLinearProcessNumbered"/>
    <dgm:cxn modelId="{3B0BD818-5CAD-4B5A-AD91-22E8910BD54C}" type="presOf" srcId="{5FD09723-3632-4049-A394-3CB8770345D6}" destId="{7FA3388C-E96D-4B43-8755-2B47CDE4DABE}" srcOrd="1" destOrd="0" presId="urn:microsoft.com/office/officeart/2016/7/layout/BasicLinearProcessNumbered"/>
    <dgm:cxn modelId="{DD3E131B-D87E-4B7B-8ACB-9DE2933AA790}" type="presOf" srcId="{F5D5E1D2-24E1-4796-B7B6-C351B8987433}" destId="{AAF652FF-E998-482B-9C71-8C496E4AADAE}" srcOrd="1" destOrd="0" presId="urn:microsoft.com/office/officeart/2016/7/layout/BasicLinearProcessNumbered"/>
    <dgm:cxn modelId="{85CCE81D-B1CA-4707-A089-885BA1A593CB}" type="presOf" srcId="{28CC1820-88BB-42BD-9E23-CA874593D129}" destId="{C1DD0449-BF17-4863-853D-EE65D8D94E50}" srcOrd="0" destOrd="0" presId="urn:microsoft.com/office/officeart/2016/7/layout/BasicLinearProcessNumbered"/>
    <dgm:cxn modelId="{9BD89428-6945-438D-9D8E-15400425F127}" type="presOf" srcId="{5FD09723-3632-4049-A394-3CB8770345D6}" destId="{8A6B05EA-03E6-4AF9-B66F-4C1AB47ED1D1}" srcOrd="0" destOrd="0" presId="urn:microsoft.com/office/officeart/2016/7/layout/BasicLinearProcessNumbered"/>
    <dgm:cxn modelId="{3E7ADC35-BE73-4011-BAED-B6E15B131266}" type="presOf" srcId="{24CB012F-0C67-4D62-B1C1-FCDD14B16F19}" destId="{E49D029A-3C6A-4DF2-B68B-6A014941922F}" srcOrd="0" destOrd="0" presId="urn:microsoft.com/office/officeart/2016/7/layout/BasicLinearProcessNumbered"/>
    <dgm:cxn modelId="{3A7D9E36-EE05-4EA0-961D-036F97736126}" type="presOf" srcId="{8413A544-7CC1-44C8-90CD-EB9E054057BB}" destId="{F0362854-3429-4E65-9926-3465E5CA5B1C}" srcOrd="0" destOrd="0" presId="urn:microsoft.com/office/officeart/2016/7/layout/BasicLinearProcessNumbered"/>
    <dgm:cxn modelId="{40851245-DDB7-45BE-883D-B0AEA43C49A9}" srcId="{0122B643-730C-44A0-A278-E7A97CDF2906}" destId="{A890F57D-B756-4682-9E83-944374541D51}" srcOrd="2" destOrd="0" parTransId="{764A7BFA-7C17-4B52-8D8B-7F96B1BFA8BB}" sibTransId="{03E578BD-828E-4879-BBA3-BC4D83861442}"/>
    <dgm:cxn modelId="{40BD6A69-021D-4DBD-9126-C5BD0D32AE97}" srcId="{0122B643-730C-44A0-A278-E7A97CDF2906}" destId="{24CB012F-0C67-4D62-B1C1-FCDD14B16F19}" srcOrd="0" destOrd="0" parTransId="{12FC991E-5A55-475F-8983-6A4AC3411F4B}" sibTransId="{8413A544-7CC1-44C8-90CD-EB9E054057BB}"/>
    <dgm:cxn modelId="{7DFC8274-9263-4AEA-B609-62E15186E167}" type="presOf" srcId="{03E578BD-828E-4879-BBA3-BC4D83861442}" destId="{0ACD0F18-8031-4918-8909-B37E2633D079}" srcOrd="0" destOrd="0" presId="urn:microsoft.com/office/officeart/2016/7/layout/BasicLinearProcessNumbered"/>
    <dgm:cxn modelId="{28FB9A7C-911B-40E4-BEB9-71AACA147AC2}" type="presOf" srcId="{8F18C35C-BEE3-4111-BC51-5A52494BF35D}" destId="{511F09D3-4C45-47EE-9500-8B3DB2630F38}" srcOrd="0" destOrd="0" presId="urn:microsoft.com/office/officeart/2016/7/layout/BasicLinearProcessNumbered"/>
    <dgm:cxn modelId="{C2C9FD7C-5FB0-433A-BDC9-0F92B53427E7}" type="presOf" srcId="{F5D5E1D2-24E1-4796-B7B6-C351B8987433}" destId="{42A9B308-BB65-4276-85F3-E94E9CC08ACB}" srcOrd="0" destOrd="0" presId="urn:microsoft.com/office/officeart/2016/7/layout/BasicLinearProcessNumbered"/>
    <dgm:cxn modelId="{F8249080-7124-4593-86FE-57C9BEA2475E}" type="presOf" srcId="{A890F57D-B756-4682-9E83-944374541D51}" destId="{A3E2B373-D6A6-4EB4-94C3-236E4A41AFD7}" srcOrd="0" destOrd="0" presId="urn:microsoft.com/office/officeart/2016/7/layout/BasicLinearProcessNumbered"/>
    <dgm:cxn modelId="{DC2F9D98-DF3D-49CC-AD09-701F0B7CC48F}" type="presOf" srcId="{A890F57D-B756-4682-9E83-944374541D51}" destId="{07162ED7-61D2-4FFA-93F3-ED2212304AF3}" srcOrd="1" destOrd="0" presId="urn:microsoft.com/office/officeart/2016/7/layout/BasicLinearProcessNumbered"/>
    <dgm:cxn modelId="{57C32A9A-3BA7-45BE-93EC-331DECE5D2A4}" type="presOf" srcId="{A58D59AF-14E7-4649-A423-82AAA556770A}" destId="{42320820-F50B-4569-8646-AE21AD45CD98}" srcOrd="0" destOrd="0" presId="urn:microsoft.com/office/officeart/2016/7/layout/BasicLinearProcessNumbered"/>
    <dgm:cxn modelId="{468A99BF-F810-4FC9-967F-719917134AD6}" type="presOf" srcId="{8F18C35C-BEE3-4111-BC51-5A52494BF35D}" destId="{F088C60A-2ABE-4D76-9879-CE93AE5327FE}" srcOrd="1" destOrd="0" presId="urn:microsoft.com/office/officeart/2016/7/layout/BasicLinearProcessNumbered"/>
    <dgm:cxn modelId="{43BDCECF-D795-415C-B9E8-AB5E0518D28B}" srcId="{0122B643-730C-44A0-A278-E7A97CDF2906}" destId="{8F18C35C-BEE3-4111-BC51-5A52494BF35D}" srcOrd="1" destOrd="0" parTransId="{7070892D-AA93-40FD-8E17-466D3985F237}" sibTransId="{28CC1820-88BB-42BD-9E23-CA874593D129}"/>
    <dgm:cxn modelId="{5B2B4FE2-893A-4717-A82A-C50B11AF3F3E}" srcId="{0122B643-730C-44A0-A278-E7A97CDF2906}" destId="{5FD09723-3632-4049-A394-3CB8770345D6}" srcOrd="4" destOrd="0" parTransId="{0A0F1231-3A3F-403C-9E61-F352A19716D0}" sibTransId="{725CEDFA-9FDD-48A6-814C-F94010CCAC73}"/>
    <dgm:cxn modelId="{45B130E7-2065-47C3-AED7-1980FB383AD6}" srcId="{0122B643-730C-44A0-A278-E7A97CDF2906}" destId="{F5D5E1D2-24E1-4796-B7B6-C351B8987433}" srcOrd="3" destOrd="0" parTransId="{DC4676D9-8B1B-4175-99A8-A9E2F99A41B4}" sibTransId="{A58D59AF-14E7-4649-A423-82AAA556770A}"/>
    <dgm:cxn modelId="{30E38021-96D9-432B-BFCC-A38475364653}" type="presParOf" srcId="{1EB12627-E83D-49BF-A117-49DA16CA5B96}" destId="{01D6583B-AC86-4A46-99B4-9B2C8CEA4772}" srcOrd="0" destOrd="0" presId="urn:microsoft.com/office/officeart/2016/7/layout/BasicLinearProcessNumbered"/>
    <dgm:cxn modelId="{629355EA-FF56-4D8D-A4E6-B5F0ABB65FB1}" type="presParOf" srcId="{01D6583B-AC86-4A46-99B4-9B2C8CEA4772}" destId="{E49D029A-3C6A-4DF2-B68B-6A014941922F}" srcOrd="0" destOrd="0" presId="urn:microsoft.com/office/officeart/2016/7/layout/BasicLinearProcessNumbered"/>
    <dgm:cxn modelId="{38DD5267-CC72-41EF-A0E1-B2705BC7A752}" type="presParOf" srcId="{01D6583B-AC86-4A46-99B4-9B2C8CEA4772}" destId="{F0362854-3429-4E65-9926-3465E5CA5B1C}" srcOrd="1" destOrd="0" presId="urn:microsoft.com/office/officeart/2016/7/layout/BasicLinearProcessNumbered"/>
    <dgm:cxn modelId="{D74A03C1-0DD6-4558-9346-BA931B594188}" type="presParOf" srcId="{01D6583B-AC86-4A46-99B4-9B2C8CEA4772}" destId="{526C5C32-9FCE-4338-ABD1-1CE3C331F69B}" srcOrd="2" destOrd="0" presId="urn:microsoft.com/office/officeart/2016/7/layout/BasicLinearProcessNumbered"/>
    <dgm:cxn modelId="{186F8466-39B2-43F2-8FB2-E52D923BE42A}" type="presParOf" srcId="{01D6583B-AC86-4A46-99B4-9B2C8CEA4772}" destId="{1A059984-701D-4DED-B1F8-DABC9C1A7C8D}" srcOrd="3" destOrd="0" presId="urn:microsoft.com/office/officeart/2016/7/layout/BasicLinearProcessNumbered"/>
    <dgm:cxn modelId="{0A275424-E2F7-4284-AA9A-9217E4FFF547}" type="presParOf" srcId="{1EB12627-E83D-49BF-A117-49DA16CA5B96}" destId="{8904D296-3C32-469B-A5EE-A5FD3A0B80ED}" srcOrd="1" destOrd="0" presId="urn:microsoft.com/office/officeart/2016/7/layout/BasicLinearProcessNumbered"/>
    <dgm:cxn modelId="{C36154FB-9C74-4C7E-A20B-D3F860C3183A}" type="presParOf" srcId="{1EB12627-E83D-49BF-A117-49DA16CA5B96}" destId="{E2A960EB-047C-4DD6-AFB2-783C4FAD2BE4}" srcOrd="2" destOrd="0" presId="urn:microsoft.com/office/officeart/2016/7/layout/BasicLinearProcessNumbered"/>
    <dgm:cxn modelId="{D2E01668-9CFF-4C72-8A2D-3679568DF758}" type="presParOf" srcId="{E2A960EB-047C-4DD6-AFB2-783C4FAD2BE4}" destId="{511F09D3-4C45-47EE-9500-8B3DB2630F38}" srcOrd="0" destOrd="0" presId="urn:microsoft.com/office/officeart/2016/7/layout/BasicLinearProcessNumbered"/>
    <dgm:cxn modelId="{1CE66F13-BBC5-45A5-AE25-B93A1CC07EE4}" type="presParOf" srcId="{E2A960EB-047C-4DD6-AFB2-783C4FAD2BE4}" destId="{C1DD0449-BF17-4863-853D-EE65D8D94E50}" srcOrd="1" destOrd="0" presId="urn:microsoft.com/office/officeart/2016/7/layout/BasicLinearProcessNumbered"/>
    <dgm:cxn modelId="{A3FBD2E7-EFB2-4A5F-B520-C0727099F95C}" type="presParOf" srcId="{E2A960EB-047C-4DD6-AFB2-783C4FAD2BE4}" destId="{6D5024B9-E442-4CE3-BF5D-8FCA7319DC60}" srcOrd="2" destOrd="0" presId="urn:microsoft.com/office/officeart/2016/7/layout/BasicLinearProcessNumbered"/>
    <dgm:cxn modelId="{C2789EDB-8033-4482-A9F0-3BCA42A282DE}" type="presParOf" srcId="{E2A960EB-047C-4DD6-AFB2-783C4FAD2BE4}" destId="{F088C60A-2ABE-4D76-9879-CE93AE5327FE}" srcOrd="3" destOrd="0" presId="urn:microsoft.com/office/officeart/2016/7/layout/BasicLinearProcessNumbered"/>
    <dgm:cxn modelId="{33F1C74E-033A-4D80-A141-D3D49DDE55E0}" type="presParOf" srcId="{1EB12627-E83D-49BF-A117-49DA16CA5B96}" destId="{20D22760-0759-4BA3-B6E8-418C0AC067BA}" srcOrd="3" destOrd="0" presId="urn:microsoft.com/office/officeart/2016/7/layout/BasicLinearProcessNumbered"/>
    <dgm:cxn modelId="{C613E20E-0F08-4CC7-A00E-D67FAAE0FD53}" type="presParOf" srcId="{1EB12627-E83D-49BF-A117-49DA16CA5B96}" destId="{4F11A6B2-9842-4AEC-A1C9-BA6F3AB4A150}" srcOrd="4" destOrd="0" presId="urn:microsoft.com/office/officeart/2016/7/layout/BasicLinearProcessNumbered"/>
    <dgm:cxn modelId="{4FE2EB35-355D-4B95-AE45-8EA481F226B8}" type="presParOf" srcId="{4F11A6B2-9842-4AEC-A1C9-BA6F3AB4A150}" destId="{A3E2B373-D6A6-4EB4-94C3-236E4A41AFD7}" srcOrd="0" destOrd="0" presId="urn:microsoft.com/office/officeart/2016/7/layout/BasicLinearProcessNumbered"/>
    <dgm:cxn modelId="{14D4C884-8A35-4BBF-8B67-2F678907C145}" type="presParOf" srcId="{4F11A6B2-9842-4AEC-A1C9-BA6F3AB4A150}" destId="{0ACD0F18-8031-4918-8909-B37E2633D079}" srcOrd="1" destOrd="0" presId="urn:microsoft.com/office/officeart/2016/7/layout/BasicLinearProcessNumbered"/>
    <dgm:cxn modelId="{DEF1B947-9E52-42B7-80CE-8B32469AA69C}" type="presParOf" srcId="{4F11A6B2-9842-4AEC-A1C9-BA6F3AB4A150}" destId="{8391FD5D-5E9A-4484-AA27-BBB3551140E3}" srcOrd="2" destOrd="0" presId="urn:microsoft.com/office/officeart/2016/7/layout/BasicLinearProcessNumbered"/>
    <dgm:cxn modelId="{CBB0DCD0-C094-413F-9CE0-F8F40A84AC5E}" type="presParOf" srcId="{4F11A6B2-9842-4AEC-A1C9-BA6F3AB4A150}" destId="{07162ED7-61D2-4FFA-93F3-ED2212304AF3}" srcOrd="3" destOrd="0" presId="urn:microsoft.com/office/officeart/2016/7/layout/BasicLinearProcessNumbered"/>
    <dgm:cxn modelId="{007DD9DC-2B83-493E-BA57-EE070CE1D2BD}" type="presParOf" srcId="{1EB12627-E83D-49BF-A117-49DA16CA5B96}" destId="{33228CF2-AD22-49F8-AF3A-659877AA2FC3}" srcOrd="5" destOrd="0" presId="urn:microsoft.com/office/officeart/2016/7/layout/BasicLinearProcessNumbered"/>
    <dgm:cxn modelId="{35ED468D-C879-49C4-8F7A-BE7ACE792CBF}" type="presParOf" srcId="{1EB12627-E83D-49BF-A117-49DA16CA5B96}" destId="{9771B22F-F2AC-4A9A-9915-D8AF4F9824C7}" srcOrd="6" destOrd="0" presId="urn:microsoft.com/office/officeart/2016/7/layout/BasicLinearProcessNumbered"/>
    <dgm:cxn modelId="{18DF7434-68F7-4419-856E-82578F2376C1}" type="presParOf" srcId="{9771B22F-F2AC-4A9A-9915-D8AF4F9824C7}" destId="{42A9B308-BB65-4276-85F3-E94E9CC08ACB}" srcOrd="0" destOrd="0" presId="urn:microsoft.com/office/officeart/2016/7/layout/BasicLinearProcessNumbered"/>
    <dgm:cxn modelId="{9588793D-2BB7-471D-AE8A-F9EBB5F4CF26}" type="presParOf" srcId="{9771B22F-F2AC-4A9A-9915-D8AF4F9824C7}" destId="{42320820-F50B-4569-8646-AE21AD45CD98}" srcOrd="1" destOrd="0" presId="urn:microsoft.com/office/officeart/2016/7/layout/BasicLinearProcessNumbered"/>
    <dgm:cxn modelId="{C0121071-8A62-4837-A9EA-94C257EDA8D7}" type="presParOf" srcId="{9771B22F-F2AC-4A9A-9915-D8AF4F9824C7}" destId="{9718196B-AB25-49E1-898B-E22D3D044721}" srcOrd="2" destOrd="0" presId="urn:microsoft.com/office/officeart/2016/7/layout/BasicLinearProcessNumbered"/>
    <dgm:cxn modelId="{4242B900-0B28-4FBA-BB1E-3BD6F294C90C}" type="presParOf" srcId="{9771B22F-F2AC-4A9A-9915-D8AF4F9824C7}" destId="{AAF652FF-E998-482B-9C71-8C496E4AADAE}" srcOrd="3" destOrd="0" presId="urn:microsoft.com/office/officeart/2016/7/layout/BasicLinearProcessNumbered"/>
    <dgm:cxn modelId="{BE1012E9-1253-4776-932C-F32CA2120461}" type="presParOf" srcId="{1EB12627-E83D-49BF-A117-49DA16CA5B96}" destId="{958BD934-6F5A-4560-B6E5-26C0E820B33B}" srcOrd="7" destOrd="0" presId="urn:microsoft.com/office/officeart/2016/7/layout/BasicLinearProcessNumbered"/>
    <dgm:cxn modelId="{C7F699B5-A3AC-4E5B-BAC8-D8EE519E4892}" type="presParOf" srcId="{1EB12627-E83D-49BF-A117-49DA16CA5B96}" destId="{18B9A2A1-C4D9-4B3E-B3F1-9393B09EE76E}" srcOrd="8" destOrd="0" presId="urn:microsoft.com/office/officeart/2016/7/layout/BasicLinearProcessNumbered"/>
    <dgm:cxn modelId="{D6F4A886-5241-4EEE-B168-D8E8F420FB11}" type="presParOf" srcId="{18B9A2A1-C4D9-4B3E-B3F1-9393B09EE76E}" destId="{8A6B05EA-03E6-4AF9-B66F-4C1AB47ED1D1}" srcOrd="0" destOrd="0" presId="urn:microsoft.com/office/officeart/2016/7/layout/BasicLinearProcessNumbered"/>
    <dgm:cxn modelId="{DB44325F-A210-4349-AFB6-1C72EF48E201}" type="presParOf" srcId="{18B9A2A1-C4D9-4B3E-B3F1-9393B09EE76E}" destId="{48B26599-B694-4012-B7C8-87A0D8614798}" srcOrd="1" destOrd="0" presId="urn:microsoft.com/office/officeart/2016/7/layout/BasicLinearProcessNumbered"/>
    <dgm:cxn modelId="{80BA336A-5A27-4C21-ABE8-AD1E991B63E0}" type="presParOf" srcId="{18B9A2A1-C4D9-4B3E-B3F1-9393B09EE76E}" destId="{9A6BD293-7128-4FCB-82FA-DCC5B8C78A59}" srcOrd="2" destOrd="0" presId="urn:microsoft.com/office/officeart/2016/7/layout/BasicLinearProcessNumbered"/>
    <dgm:cxn modelId="{739657E1-CFF7-4CF4-BFB6-F6F60F4FB407}" type="presParOf" srcId="{18B9A2A1-C4D9-4B3E-B3F1-9393B09EE76E}" destId="{7FA3388C-E96D-4B43-8755-2B47CDE4DAB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613A11-9D68-442C-9FE5-D085C95FBC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CAF6FAA-6039-4F0B-952D-972BA26A5B5D}">
      <dgm:prSet/>
      <dgm:spPr/>
      <dgm:t>
        <a:bodyPr/>
        <a:lstStyle/>
        <a:p>
          <a:r>
            <a:rPr lang="en-US" baseline="0"/>
            <a:t>On comparing the performance of both the models we can observe that the MobileNetV2 performs better than 3D CNN</a:t>
          </a:r>
          <a:endParaRPr lang="en-US"/>
        </a:p>
      </dgm:t>
    </dgm:pt>
    <dgm:pt modelId="{0C704BB4-97C6-4D2F-9C7A-B8A80B56DA00}" type="parTrans" cxnId="{8E83E291-90D0-4DE0-9FB1-E26DD27E7E84}">
      <dgm:prSet/>
      <dgm:spPr/>
      <dgm:t>
        <a:bodyPr/>
        <a:lstStyle/>
        <a:p>
          <a:endParaRPr lang="en-US"/>
        </a:p>
      </dgm:t>
    </dgm:pt>
    <dgm:pt modelId="{3E7F1AA6-BBDE-496F-96E8-20963A4F6A1E}" type="sibTrans" cxnId="{8E83E291-90D0-4DE0-9FB1-E26DD27E7E84}">
      <dgm:prSet/>
      <dgm:spPr/>
      <dgm:t>
        <a:bodyPr/>
        <a:lstStyle/>
        <a:p>
          <a:endParaRPr lang="en-US"/>
        </a:p>
      </dgm:t>
    </dgm:pt>
    <dgm:pt modelId="{884C9C7C-1238-4466-AB21-20180E4F5D67}">
      <dgm:prSet/>
      <dgm:spPr/>
      <dgm:t>
        <a:bodyPr/>
        <a:lstStyle/>
        <a:p>
          <a:r>
            <a:rPr lang="en-US" baseline="0"/>
            <a:t>Our next goal would be to use this model to detect if the input frames from a video is anomaly or not in real-time. With the current hardware we have, real-time detection seems to lag a lot generating 1-2 frames/second.</a:t>
          </a:r>
          <a:endParaRPr lang="en-US"/>
        </a:p>
      </dgm:t>
    </dgm:pt>
    <dgm:pt modelId="{4B172F1A-381A-45EC-B7A9-6350E07D4342}" type="parTrans" cxnId="{C1D9F101-A7ED-4AB1-8B9A-6083EB0D185F}">
      <dgm:prSet/>
      <dgm:spPr/>
      <dgm:t>
        <a:bodyPr/>
        <a:lstStyle/>
        <a:p>
          <a:endParaRPr lang="en-US"/>
        </a:p>
      </dgm:t>
    </dgm:pt>
    <dgm:pt modelId="{BD3A81AA-6C10-4E08-8810-9C6EF6C86B8A}" type="sibTrans" cxnId="{C1D9F101-A7ED-4AB1-8B9A-6083EB0D185F}">
      <dgm:prSet/>
      <dgm:spPr/>
      <dgm:t>
        <a:bodyPr/>
        <a:lstStyle/>
        <a:p>
          <a:endParaRPr lang="en-US"/>
        </a:p>
      </dgm:t>
    </dgm:pt>
    <dgm:pt modelId="{4C4A5D6B-1924-448D-B9F2-4B062A22ADAD}" type="pres">
      <dgm:prSet presAssocID="{EA613A11-9D68-442C-9FE5-D085C95FBC68}" presName="root" presStyleCnt="0">
        <dgm:presLayoutVars>
          <dgm:dir/>
          <dgm:resizeHandles val="exact"/>
        </dgm:presLayoutVars>
      </dgm:prSet>
      <dgm:spPr/>
    </dgm:pt>
    <dgm:pt modelId="{89D0D0D9-73FB-40A7-96DB-34A720B7A761}" type="pres">
      <dgm:prSet presAssocID="{0CAF6FAA-6039-4F0B-952D-972BA26A5B5D}" presName="compNode" presStyleCnt="0"/>
      <dgm:spPr/>
    </dgm:pt>
    <dgm:pt modelId="{7DD9625F-47ED-4547-9427-A261711478E0}" type="pres">
      <dgm:prSet presAssocID="{0CAF6FAA-6039-4F0B-952D-972BA26A5B5D}" presName="bgRect" presStyleLbl="bgShp" presStyleIdx="0" presStyleCnt="2"/>
      <dgm:spPr/>
    </dgm:pt>
    <dgm:pt modelId="{3CA72E2A-C6AB-468F-8DC8-4D60B57ACA9F}" type="pres">
      <dgm:prSet presAssocID="{0CAF6FAA-6039-4F0B-952D-972BA26A5B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40A4E0-7809-4644-940E-3290169734A5}" type="pres">
      <dgm:prSet presAssocID="{0CAF6FAA-6039-4F0B-952D-972BA26A5B5D}" presName="spaceRect" presStyleCnt="0"/>
      <dgm:spPr/>
    </dgm:pt>
    <dgm:pt modelId="{B87CBBE7-6870-400B-A34E-F904E0AB1ADB}" type="pres">
      <dgm:prSet presAssocID="{0CAF6FAA-6039-4F0B-952D-972BA26A5B5D}" presName="parTx" presStyleLbl="revTx" presStyleIdx="0" presStyleCnt="2">
        <dgm:presLayoutVars>
          <dgm:chMax val="0"/>
          <dgm:chPref val="0"/>
        </dgm:presLayoutVars>
      </dgm:prSet>
      <dgm:spPr/>
    </dgm:pt>
    <dgm:pt modelId="{AD08D888-FB37-4DE3-9D83-355BDBBF035B}" type="pres">
      <dgm:prSet presAssocID="{3E7F1AA6-BBDE-496F-96E8-20963A4F6A1E}" presName="sibTrans" presStyleCnt="0"/>
      <dgm:spPr/>
    </dgm:pt>
    <dgm:pt modelId="{A5AE8CDF-0EEE-4C4D-9D3D-1B476FF43BBC}" type="pres">
      <dgm:prSet presAssocID="{884C9C7C-1238-4466-AB21-20180E4F5D67}" presName="compNode" presStyleCnt="0"/>
      <dgm:spPr/>
    </dgm:pt>
    <dgm:pt modelId="{38CE37E2-819F-4B85-9758-A8A6EED97F12}" type="pres">
      <dgm:prSet presAssocID="{884C9C7C-1238-4466-AB21-20180E4F5D67}" presName="bgRect" presStyleLbl="bgShp" presStyleIdx="1" presStyleCnt="2"/>
      <dgm:spPr/>
    </dgm:pt>
    <dgm:pt modelId="{4207BFA3-23AA-4641-832A-851819E84C4B}" type="pres">
      <dgm:prSet presAssocID="{884C9C7C-1238-4466-AB21-20180E4F5D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F1793F83-5E5F-496A-A50D-F9BA23F26D67}" type="pres">
      <dgm:prSet presAssocID="{884C9C7C-1238-4466-AB21-20180E4F5D67}" presName="spaceRect" presStyleCnt="0"/>
      <dgm:spPr/>
    </dgm:pt>
    <dgm:pt modelId="{1B5F3EDE-279E-4E85-8EE8-FF4CC0CAE217}" type="pres">
      <dgm:prSet presAssocID="{884C9C7C-1238-4466-AB21-20180E4F5D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1D9F101-A7ED-4AB1-8B9A-6083EB0D185F}" srcId="{EA613A11-9D68-442C-9FE5-D085C95FBC68}" destId="{884C9C7C-1238-4466-AB21-20180E4F5D67}" srcOrd="1" destOrd="0" parTransId="{4B172F1A-381A-45EC-B7A9-6350E07D4342}" sibTransId="{BD3A81AA-6C10-4E08-8810-9C6EF6C86B8A}"/>
    <dgm:cxn modelId="{7409697A-54C1-4AAE-94F8-DAD18A6003FB}" type="presOf" srcId="{EA613A11-9D68-442C-9FE5-D085C95FBC68}" destId="{4C4A5D6B-1924-448D-B9F2-4B062A22ADAD}" srcOrd="0" destOrd="0" presId="urn:microsoft.com/office/officeart/2018/2/layout/IconVerticalSolidList"/>
    <dgm:cxn modelId="{10515A7C-153B-42CA-BBF8-AC6C8BD3095C}" type="presOf" srcId="{0CAF6FAA-6039-4F0B-952D-972BA26A5B5D}" destId="{B87CBBE7-6870-400B-A34E-F904E0AB1ADB}" srcOrd="0" destOrd="0" presId="urn:microsoft.com/office/officeart/2018/2/layout/IconVerticalSolidList"/>
    <dgm:cxn modelId="{8E83E291-90D0-4DE0-9FB1-E26DD27E7E84}" srcId="{EA613A11-9D68-442C-9FE5-D085C95FBC68}" destId="{0CAF6FAA-6039-4F0B-952D-972BA26A5B5D}" srcOrd="0" destOrd="0" parTransId="{0C704BB4-97C6-4D2F-9C7A-B8A80B56DA00}" sibTransId="{3E7F1AA6-BBDE-496F-96E8-20963A4F6A1E}"/>
    <dgm:cxn modelId="{5AB375BF-3F42-463F-BD5A-B6D208FC7D5E}" type="presOf" srcId="{884C9C7C-1238-4466-AB21-20180E4F5D67}" destId="{1B5F3EDE-279E-4E85-8EE8-FF4CC0CAE217}" srcOrd="0" destOrd="0" presId="urn:microsoft.com/office/officeart/2018/2/layout/IconVerticalSolidList"/>
    <dgm:cxn modelId="{08CE1DF3-E73D-4DDE-B00F-324F367FAC84}" type="presParOf" srcId="{4C4A5D6B-1924-448D-B9F2-4B062A22ADAD}" destId="{89D0D0D9-73FB-40A7-96DB-34A720B7A761}" srcOrd="0" destOrd="0" presId="urn:microsoft.com/office/officeart/2018/2/layout/IconVerticalSolidList"/>
    <dgm:cxn modelId="{AC467B4C-E1A0-4940-9FAA-926B97F2AC08}" type="presParOf" srcId="{89D0D0D9-73FB-40A7-96DB-34A720B7A761}" destId="{7DD9625F-47ED-4547-9427-A261711478E0}" srcOrd="0" destOrd="0" presId="urn:microsoft.com/office/officeart/2018/2/layout/IconVerticalSolidList"/>
    <dgm:cxn modelId="{E5772897-217C-46AA-8904-CC3B08BB3AA8}" type="presParOf" srcId="{89D0D0D9-73FB-40A7-96DB-34A720B7A761}" destId="{3CA72E2A-C6AB-468F-8DC8-4D60B57ACA9F}" srcOrd="1" destOrd="0" presId="urn:microsoft.com/office/officeart/2018/2/layout/IconVerticalSolidList"/>
    <dgm:cxn modelId="{2B311C3B-B4F7-412E-8A19-38E4BF8AAB70}" type="presParOf" srcId="{89D0D0D9-73FB-40A7-96DB-34A720B7A761}" destId="{8140A4E0-7809-4644-940E-3290169734A5}" srcOrd="2" destOrd="0" presId="urn:microsoft.com/office/officeart/2018/2/layout/IconVerticalSolidList"/>
    <dgm:cxn modelId="{A49C0142-D33B-40EC-AE74-F0758BDBFA72}" type="presParOf" srcId="{89D0D0D9-73FB-40A7-96DB-34A720B7A761}" destId="{B87CBBE7-6870-400B-A34E-F904E0AB1ADB}" srcOrd="3" destOrd="0" presId="urn:microsoft.com/office/officeart/2018/2/layout/IconVerticalSolidList"/>
    <dgm:cxn modelId="{D04FB7D6-CC6B-492E-AA56-CF6F45721C15}" type="presParOf" srcId="{4C4A5D6B-1924-448D-B9F2-4B062A22ADAD}" destId="{AD08D888-FB37-4DE3-9D83-355BDBBF035B}" srcOrd="1" destOrd="0" presId="urn:microsoft.com/office/officeart/2018/2/layout/IconVerticalSolidList"/>
    <dgm:cxn modelId="{CFFCDEE4-D6FA-4CE4-9DC2-C668B363504C}" type="presParOf" srcId="{4C4A5D6B-1924-448D-B9F2-4B062A22ADAD}" destId="{A5AE8CDF-0EEE-4C4D-9D3D-1B476FF43BBC}" srcOrd="2" destOrd="0" presId="urn:microsoft.com/office/officeart/2018/2/layout/IconVerticalSolidList"/>
    <dgm:cxn modelId="{B0AC09E0-4DB4-4454-AE23-B0A4C04D0D87}" type="presParOf" srcId="{A5AE8CDF-0EEE-4C4D-9D3D-1B476FF43BBC}" destId="{38CE37E2-819F-4B85-9758-A8A6EED97F12}" srcOrd="0" destOrd="0" presId="urn:microsoft.com/office/officeart/2018/2/layout/IconVerticalSolidList"/>
    <dgm:cxn modelId="{14D10057-0DED-4912-9581-61FCC380CACF}" type="presParOf" srcId="{A5AE8CDF-0EEE-4C4D-9D3D-1B476FF43BBC}" destId="{4207BFA3-23AA-4641-832A-851819E84C4B}" srcOrd="1" destOrd="0" presId="urn:microsoft.com/office/officeart/2018/2/layout/IconVerticalSolidList"/>
    <dgm:cxn modelId="{0BAD24C6-780E-4371-889B-73EED8E6806E}" type="presParOf" srcId="{A5AE8CDF-0EEE-4C4D-9D3D-1B476FF43BBC}" destId="{F1793F83-5E5F-496A-A50D-F9BA23F26D67}" srcOrd="2" destOrd="0" presId="urn:microsoft.com/office/officeart/2018/2/layout/IconVerticalSolidList"/>
    <dgm:cxn modelId="{7106BA71-BAEE-4E50-884E-00E5856EFB9B}" type="presParOf" srcId="{A5AE8CDF-0EEE-4C4D-9D3D-1B476FF43BBC}" destId="{1B5F3EDE-279E-4E85-8EE8-FF4CC0CAE2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23EA3-2FFF-4CA2-BCFF-FBAA7AE408F4}">
      <dsp:nvSpPr>
        <dsp:cNvPr id="0" name=""/>
        <dsp:cNvSpPr/>
      </dsp:nvSpPr>
      <dsp:spPr>
        <a:xfrm>
          <a:off x="638475" y="107206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B2C9C-D84E-4429-8262-45C3C1E81166}">
      <dsp:nvSpPr>
        <dsp:cNvPr id="0" name=""/>
        <dsp:cNvSpPr/>
      </dsp:nvSpPr>
      <dsp:spPr>
        <a:xfrm>
          <a:off x="1033350" y="502081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5FC61-F145-4690-A40F-439C2CC0CA8F}">
      <dsp:nvSpPr>
        <dsp:cNvPr id="0" name=""/>
        <dsp:cNvSpPr/>
      </dsp:nvSpPr>
      <dsp:spPr>
        <a:xfrm>
          <a:off x="46162" y="2537207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Anomaly detection in video streams is a critical task with applications in surveillance, industrial monitoring, etc.</a:t>
          </a:r>
          <a:endParaRPr lang="en-US" sz="1200" kern="1200"/>
        </a:p>
      </dsp:txBody>
      <dsp:txXfrm>
        <a:off x="46162" y="2537207"/>
        <a:ext cx="3037500" cy="720000"/>
      </dsp:txXfrm>
    </dsp:sp>
    <dsp:sp modelId="{42D6CBC2-A183-4120-8AAE-0EF625854473}">
      <dsp:nvSpPr>
        <dsp:cNvPr id="0" name=""/>
        <dsp:cNvSpPr/>
      </dsp:nvSpPr>
      <dsp:spPr>
        <a:xfrm>
          <a:off x="4207537" y="107206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A8B62-65D0-46FF-BEB7-9EBE0ECB8704}">
      <dsp:nvSpPr>
        <dsp:cNvPr id="0" name=""/>
        <dsp:cNvSpPr/>
      </dsp:nvSpPr>
      <dsp:spPr>
        <a:xfrm>
          <a:off x="4602412" y="502081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33644-5BC5-4444-9C4D-5AE7CB1635CC}">
      <dsp:nvSpPr>
        <dsp:cNvPr id="0" name=""/>
        <dsp:cNvSpPr/>
      </dsp:nvSpPr>
      <dsp:spPr>
        <a:xfrm>
          <a:off x="3615225" y="2537207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Traditional methods struggle to capture complex spatio-temporal patterns in video data</a:t>
          </a:r>
          <a:endParaRPr lang="en-US" sz="1200" kern="1200"/>
        </a:p>
      </dsp:txBody>
      <dsp:txXfrm>
        <a:off x="3615225" y="2537207"/>
        <a:ext cx="3037500" cy="720000"/>
      </dsp:txXfrm>
    </dsp:sp>
    <dsp:sp modelId="{09098A59-B3F1-4EFD-9FDA-E8F96531A489}">
      <dsp:nvSpPr>
        <dsp:cNvPr id="0" name=""/>
        <dsp:cNvSpPr/>
      </dsp:nvSpPr>
      <dsp:spPr>
        <a:xfrm>
          <a:off x="7776600" y="107206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7F852-5AC9-415D-B132-A6057ED336A5}">
      <dsp:nvSpPr>
        <dsp:cNvPr id="0" name=""/>
        <dsp:cNvSpPr/>
      </dsp:nvSpPr>
      <dsp:spPr>
        <a:xfrm>
          <a:off x="8171475" y="502081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D71AC-029A-42A8-B405-710719C0A210}">
      <dsp:nvSpPr>
        <dsp:cNvPr id="0" name=""/>
        <dsp:cNvSpPr/>
      </dsp:nvSpPr>
      <dsp:spPr>
        <a:xfrm>
          <a:off x="7184287" y="2537207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baseline="0" dirty="0"/>
            <a:t>In this project we explore how deep learning-based solution can capture these patterns and effective detect anomalies in images and video files.</a:t>
          </a:r>
          <a:endParaRPr lang="en-US" sz="1200" kern="1200" dirty="0"/>
        </a:p>
      </dsp:txBody>
      <dsp:txXfrm>
        <a:off x="7184287" y="2537207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D029A-3C6A-4DF2-B68B-6A014941922F}">
      <dsp:nvSpPr>
        <dsp:cNvPr id="0" name=""/>
        <dsp:cNvSpPr/>
      </dsp:nvSpPr>
      <dsp:spPr>
        <a:xfrm>
          <a:off x="3509" y="161341"/>
          <a:ext cx="1900172" cy="26602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45" tIns="330200" rIns="14814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We use the DCSASS dataset for this anomaly detection problem</a:t>
          </a:r>
          <a:endParaRPr lang="en-US" sz="1200" kern="1200"/>
        </a:p>
      </dsp:txBody>
      <dsp:txXfrm>
        <a:off x="3509" y="1172233"/>
        <a:ext cx="1900172" cy="1596144"/>
      </dsp:txXfrm>
    </dsp:sp>
    <dsp:sp modelId="{F0362854-3429-4E65-9926-3465E5CA5B1C}">
      <dsp:nvSpPr>
        <dsp:cNvPr id="0" name=""/>
        <dsp:cNvSpPr/>
      </dsp:nvSpPr>
      <dsp:spPr>
        <a:xfrm>
          <a:off x="554559" y="427365"/>
          <a:ext cx="798072" cy="7980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21" tIns="12700" rIns="62221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671434" y="544240"/>
        <a:ext cx="564322" cy="564322"/>
      </dsp:txXfrm>
    </dsp:sp>
    <dsp:sp modelId="{526C5C32-9FCE-4338-ABD1-1CE3C331F69B}">
      <dsp:nvSpPr>
        <dsp:cNvPr id="0" name=""/>
        <dsp:cNvSpPr/>
      </dsp:nvSpPr>
      <dsp:spPr>
        <a:xfrm>
          <a:off x="3509" y="2821511"/>
          <a:ext cx="190017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F09D3-4C45-47EE-9500-8B3DB2630F38}">
      <dsp:nvSpPr>
        <dsp:cNvPr id="0" name=""/>
        <dsp:cNvSpPr/>
      </dsp:nvSpPr>
      <dsp:spPr>
        <a:xfrm>
          <a:off x="2093699" y="161341"/>
          <a:ext cx="1900172" cy="26602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45" tIns="330200" rIns="14814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The dataset cannot be readily used for training, we extract the images and it’s respective labels </a:t>
          </a:r>
          <a:endParaRPr lang="en-US" sz="1200" kern="1200"/>
        </a:p>
      </dsp:txBody>
      <dsp:txXfrm>
        <a:off x="2093699" y="1172233"/>
        <a:ext cx="1900172" cy="1596144"/>
      </dsp:txXfrm>
    </dsp:sp>
    <dsp:sp modelId="{C1DD0449-BF17-4863-853D-EE65D8D94E50}">
      <dsp:nvSpPr>
        <dsp:cNvPr id="0" name=""/>
        <dsp:cNvSpPr/>
      </dsp:nvSpPr>
      <dsp:spPr>
        <a:xfrm>
          <a:off x="2644749" y="427365"/>
          <a:ext cx="798072" cy="7980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21" tIns="12700" rIns="62221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2761624" y="544240"/>
        <a:ext cx="564322" cy="564322"/>
      </dsp:txXfrm>
    </dsp:sp>
    <dsp:sp modelId="{6D5024B9-E442-4CE3-BF5D-8FCA7319DC60}">
      <dsp:nvSpPr>
        <dsp:cNvPr id="0" name=""/>
        <dsp:cNvSpPr/>
      </dsp:nvSpPr>
      <dsp:spPr>
        <a:xfrm>
          <a:off x="2093699" y="2821511"/>
          <a:ext cx="1900172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2B373-D6A6-4EB4-94C3-236E4A41AFD7}">
      <dsp:nvSpPr>
        <dsp:cNvPr id="0" name=""/>
        <dsp:cNvSpPr/>
      </dsp:nvSpPr>
      <dsp:spPr>
        <a:xfrm>
          <a:off x="4183888" y="161341"/>
          <a:ext cx="1900172" cy="266024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45" tIns="330200" rIns="14814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Two DL models are explored for training the dataset</a:t>
          </a:r>
          <a:endParaRPr lang="en-US" sz="1200" kern="1200"/>
        </a:p>
      </dsp:txBody>
      <dsp:txXfrm>
        <a:off x="4183888" y="1172233"/>
        <a:ext cx="1900172" cy="1596144"/>
      </dsp:txXfrm>
    </dsp:sp>
    <dsp:sp modelId="{0ACD0F18-8031-4918-8909-B37E2633D079}">
      <dsp:nvSpPr>
        <dsp:cNvPr id="0" name=""/>
        <dsp:cNvSpPr/>
      </dsp:nvSpPr>
      <dsp:spPr>
        <a:xfrm>
          <a:off x="4734938" y="427365"/>
          <a:ext cx="798072" cy="7980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21" tIns="12700" rIns="62221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4851813" y="544240"/>
        <a:ext cx="564322" cy="564322"/>
      </dsp:txXfrm>
    </dsp:sp>
    <dsp:sp modelId="{8391FD5D-5E9A-4484-AA27-BBB3551140E3}">
      <dsp:nvSpPr>
        <dsp:cNvPr id="0" name=""/>
        <dsp:cNvSpPr/>
      </dsp:nvSpPr>
      <dsp:spPr>
        <a:xfrm>
          <a:off x="4183888" y="2821511"/>
          <a:ext cx="1900172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9B308-BB65-4276-85F3-E94E9CC08ACB}">
      <dsp:nvSpPr>
        <dsp:cNvPr id="0" name=""/>
        <dsp:cNvSpPr/>
      </dsp:nvSpPr>
      <dsp:spPr>
        <a:xfrm>
          <a:off x="6274078" y="161341"/>
          <a:ext cx="1900172" cy="26602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45" tIns="330200" rIns="14814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A 3D CNN model defined from scratch and transfer learning using MobilenetV2 model are used for training</a:t>
          </a:r>
          <a:endParaRPr lang="en-US" sz="1200" kern="1200"/>
        </a:p>
      </dsp:txBody>
      <dsp:txXfrm>
        <a:off x="6274078" y="1172233"/>
        <a:ext cx="1900172" cy="1596144"/>
      </dsp:txXfrm>
    </dsp:sp>
    <dsp:sp modelId="{42320820-F50B-4569-8646-AE21AD45CD98}">
      <dsp:nvSpPr>
        <dsp:cNvPr id="0" name=""/>
        <dsp:cNvSpPr/>
      </dsp:nvSpPr>
      <dsp:spPr>
        <a:xfrm>
          <a:off x="6825128" y="427365"/>
          <a:ext cx="798072" cy="7980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21" tIns="12700" rIns="62221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</a:t>
          </a:r>
        </a:p>
      </dsp:txBody>
      <dsp:txXfrm>
        <a:off x="6942003" y="544240"/>
        <a:ext cx="564322" cy="564322"/>
      </dsp:txXfrm>
    </dsp:sp>
    <dsp:sp modelId="{9718196B-AB25-49E1-898B-E22D3D044721}">
      <dsp:nvSpPr>
        <dsp:cNvPr id="0" name=""/>
        <dsp:cNvSpPr/>
      </dsp:nvSpPr>
      <dsp:spPr>
        <a:xfrm>
          <a:off x="6274078" y="2821511"/>
          <a:ext cx="1900172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B05EA-03E6-4AF9-B66F-4C1AB47ED1D1}">
      <dsp:nvSpPr>
        <dsp:cNvPr id="0" name=""/>
        <dsp:cNvSpPr/>
      </dsp:nvSpPr>
      <dsp:spPr>
        <a:xfrm>
          <a:off x="8364268" y="161341"/>
          <a:ext cx="1900172" cy="266024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45" tIns="330200" rIns="14814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Lastly, we compare the results of both the model</a:t>
          </a:r>
          <a:endParaRPr lang="en-US" sz="1200" kern="1200"/>
        </a:p>
      </dsp:txBody>
      <dsp:txXfrm>
        <a:off x="8364268" y="1172233"/>
        <a:ext cx="1900172" cy="1596144"/>
      </dsp:txXfrm>
    </dsp:sp>
    <dsp:sp modelId="{48B26599-B694-4012-B7C8-87A0D8614798}">
      <dsp:nvSpPr>
        <dsp:cNvPr id="0" name=""/>
        <dsp:cNvSpPr/>
      </dsp:nvSpPr>
      <dsp:spPr>
        <a:xfrm>
          <a:off x="8915318" y="427365"/>
          <a:ext cx="798072" cy="7980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21" tIns="12700" rIns="62221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5</a:t>
          </a:r>
        </a:p>
      </dsp:txBody>
      <dsp:txXfrm>
        <a:off x="9032193" y="544240"/>
        <a:ext cx="564322" cy="564322"/>
      </dsp:txXfrm>
    </dsp:sp>
    <dsp:sp modelId="{9A6BD293-7128-4FCB-82FA-DCC5B8C78A59}">
      <dsp:nvSpPr>
        <dsp:cNvPr id="0" name=""/>
        <dsp:cNvSpPr/>
      </dsp:nvSpPr>
      <dsp:spPr>
        <a:xfrm>
          <a:off x="8364268" y="2821511"/>
          <a:ext cx="1900172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9625F-47ED-4547-9427-A261711478E0}">
      <dsp:nvSpPr>
        <dsp:cNvPr id="0" name=""/>
        <dsp:cNvSpPr/>
      </dsp:nvSpPr>
      <dsp:spPr>
        <a:xfrm>
          <a:off x="0" y="905298"/>
          <a:ext cx="5816750" cy="16713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72E2A-C6AB-468F-8DC8-4D60B57ACA9F}">
      <dsp:nvSpPr>
        <dsp:cNvPr id="0" name=""/>
        <dsp:cNvSpPr/>
      </dsp:nvSpPr>
      <dsp:spPr>
        <a:xfrm>
          <a:off x="505574" y="1281345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BBE7-6870-400B-A34E-F904E0AB1ADB}">
      <dsp:nvSpPr>
        <dsp:cNvPr id="0" name=""/>
        <dsp:cNvSpPr/>
      </dsp:nvSpPr>
      <dsp:spPr>
        <a:xfrm>
          <a:off x="1930374" y="905298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On comparing the performance of both the models we can observe that the MobileNetV2 performs better than 3D CNN</a:t>
          </a:r>
          <a:endParaRPr lang="en-US" sz="1600" kern="1200"/>
        </a:p>
      </dsp:txBody>
      <dsp:txXfrm>
        <a:off x="1930374" y="905298"/>
        <a:ext cx="3886375" cy="1671319"/>
      </dsp:txXfrm>
    </dsp:sp>
    <dsp:sp modelId="{38CE37E2-819F-4B85-9758-A8A6EED97F12}">
      <dsp:nvSpPr>
        <dsp:cNvPr id="0" name=""/>
        <dsp:cNvSpPr/>
      </dsp:nvSpPr>
      <dsp:spPr>
        <a:xfrm>
          <a:off x="0" y="2994447"/>
          <a:ext cx="5816750" cy="16713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7BFA3-23AA-4641-832A-851819E84C4B}">
      <dsp:nvSpPr>
        <dsp:cNvPr id="0" name=""/>
        <dsp:cNvSpPr/>
      </dsp:nvSpPr>
      <dsp:spPr>
        <a:xfrm>
          <a:off x="505574" y="3370494"/>
          <a:ext cx="919225" cy="919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F3EDE-279E-4E85-8EE8-FF4CC0CAE217}">
      <dsp:nvSpPr>
        <dsp:cNvPr id="0" name=""/>
        <dsp:cNvSpPr/>
      </dsp:nvSpPr>
      <dsp:spPr>
        <a:xfrm>
          <a:off x="1930374" y="2994447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Our next goal would be to use this model to detect if the input frames from a video is anomaly or not in real-time. With the current hardware we have, real-time detection seems to lag a lot generating 1-2 frames/second.</a:t>
          </a:r>
          <a:endParaRPr lang="en-US" sz="1600" kern="1200"/>
        </a:p>
      </dsp:txBody>
      <dsp:txXfrm>
        <a:off x="1930374" y="2994447"/>
        <a:ext cx="3886375" cy="1671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4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8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6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0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1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1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8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2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1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4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173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4/25/2024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network&#10;&#10;Description automatically generated">
            <a:extLst>
              <a:ext uri="{FF2B5EF4-FFF2-40B4-BE49-F238E27FC236}">
                <a16:creationId xmlns:a16="http://schemas.microsoft.com/office/drawing/2014/main" id="{EF2A34FE-E808-EA0E-6D1A-26BD51553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DAF36-43E1-D4B3-9808-C686DF348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dirty="0"/>
              <a:t>Deep Learning based </a:t>
            </a:r>
            <a:r>
              <a:rPr lang="en-US" sz="5500" dirty="0" err="1"/>
              <a:t>Spatio</a:t>
            </a:r>
            <a:r>
              <a:rPr lang="en-US" sz="5500" dirty="0"/>
              <a:t>-Temporal Anomaly Detection in Videos</a:t>
            </a:r>
            <a:br>
              <a:rPr lang="en-US" sz="5500" dirty="0"/>
            </a:br>
            <a:endParaRPr lang="en-US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DE1B7-536C-5AFE-1F92-4221DD784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3254031"/>
            <a:ext cx="10268712" cy="1508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CS5330 Sp24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644EDF-DE68-59C7-77BB-04B8D4E4BA7D}"/>
              </a:ext>
            </a:extLst>
          </p:cNvPr>
          <p:cNvSpPr txBox="1"/>
          <p:nvPr/>
        </p:nvSpPr>
        <p:spPr>
          <a:xfrm>
            <a:off x="0" y="5657671"/>
            <a:ext cx="354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Ravi Shankar Sankara Narayanan</a:t>
            </a:r>
          </a:p>
          <a:p>
            <a:r>
              <a:rPr lang="en-US" dirty="0"/>
              <a:t>Haritha Selvakumaran</a:t>
            </a:r>
          </a:p>
          <a:p>
            <a:r>
              <a:rPr lang="en-US" dirty="0" err="1"/>
              <a:t>Vishaq</a:t>
            </a:r>
            <a:r>
              <a:rPr lang="en-US" dirty="0"/>
              <a:t> Jayakumar</a:t>
            </a:r>
          </a:p>
        </p:txBody>
      </p:sp>
    </p:spTree>
    <p:extLst>
      <p:ext uri="{BB962C8B-B14F-4D97-AF65-F5344CB8AC3E}">
        <p14:creationId xmlns:p14="http://schemas.microsoft.com/office/powerpoint/2010/main" val="136699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Magnifying glass on clear background">
            <a:extLst>
              <a:ext uri="{FF2B5EF4-FFF2-40B4-BE49-F238E27FC236}">
                <a16:creationId xmlns:a16="http://schemas.microsoft.com/office/drawing/2014/main" id="{04577B6F-FD07-6F06-5D63-9F4E12AF3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C912D-4AA9-7A3A-5CCD-89CDB8E4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681454"/>
            <a:ext cx="10268712" cy="1550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863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6FB28-690D-74E0-66D4-3BDC3461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67CED3-2090-1547-1598-04A6CF53D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070434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217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0F7-DA8C-1CC3-32A1-985D7F81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6DEF0A-0950-68CE-2369-37F7536A6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169091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81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BD141-3A1F-8C9F-86C3-1C2C409C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Extraction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5A5B4-D7FA-F6A9-78C8-D687B1F32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/>
              <a:t>The DCSASS dataset has 14 classes where 13 classes are anomaly events like theft, assault, shooting and one is normal.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/>
              <a:t>We first extract the images from these video files and map them to their respective labels. In total there were around 1 million images with labels.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/>
              <a:t>The distribution of label is represented in the chart</a:t>
            </a: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C0229F6-7418-3411-D006-8F019DE4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36" y="3085129"/>
            <a:ext cx="4012870" cy="289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1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D0E9-A7E4-EEF1-1699-50107868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3D-CNN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4BACCA09-93F7-526B-2E57-EE2829119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22" y="4754092"/>
            <a:ext cx="6378905" cy="17860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30792F-AF00-A8E9-D8C5-7905355252D9}"/>
              </a:ext>
            </a:extLst>
          </p:cNvPr>
          <p:cNvSpPr txBox="1"/>
          <p:nvPr/>
        </p:nvSpPr>
        <p:spPr>
          <a:xfrm>
            <a:off x="2151740" y="2389238"/>
            <a:ext cx="78854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Convolutional Neural Networks (3DCNNs) extend traditional CNNs to process spatiotemporal data, such as videos.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convolutional layers process three-dimensional input volumes, capturing both spatial and temporal features.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Widely used in video analysis tasks, including action recognition and anomaly detection in surveillance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1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FECC-A14F-93F8-8B83-97006B7A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3D-CNN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F39D6D-56B2-784F-43FE-845E076CD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3261851"/>
            <a:ext cx="5681209" cy="22517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8AE80D-BCED-B7F9-550C-F16191229984}"/>
              </a:ext>
            </a:extLst>
          </p:cNvPr>
          <p:cNvSpPr txBox="1"/>
          <p:nvPr/>
        </p:nvSpPr>
        <p:spPr>
          <a:xfrm>
            <a:off x="416315" y="3095078"/>
            <a:ext cx="5388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is compiled using the categorical cross-entropy loss function, which is suitable for multi-class classification tasks.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Adam optimizer is chosen for its efficiency in training deep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metrics such as accuracy are specified to monitor model performance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201900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C279D-0590-CE32-5554-B0F5D945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Mobilenetv2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860B-4242-1085-7A96-6BFFC544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MobileNetV2 is a highly efficient convolutional neural network architecture that is optimized for mobile and embedded vision applications. </a:t>
            </a:r>
            <a:endParaRPr lang="en-US" sz="18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The base model with the ImageNet weights is used for transfer learning. The model has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154 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layers and 2257984 parameters</a:t>
            </a:r>
            <a:endParaRPr lang="en-US" sz="1800" kern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ptos" panose="020B0004020202020204" pitchFamily="34" charset="0"/>
                <a:cs typeface="Times New Roman" panose="02020603050405020304" pitchFamily="18" charset="0"/>
              </a:rPr>
              <a:t>This model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posses features like linear </a:t>
            </a:r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ottlenecks and inverted residuals that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allows the model to be more efficient without sacrificing accuracy.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4" name="Picture 3" descr="Sensors | Free Full-Text | Design Space Exploration of a Sparse MobileNetV2  Using High-Level Synthesis and Sparse Matrix Techniques on FPGAs">
            <a:extLst>
              <a:ext uri="{FF2B5EF4-FFF2-40B4-BE49-F238E27FC236}">
                <a16:creationId xmlns:a16="http://schemas.microsoft.com/office/drawing/2014/main" id="{358B5AF6-BEB1-F8A3-3522-74CB8771F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6310" y="2536817"/>
            <a:ext cx="3478447" cy="40802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701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40684-465C-9A5F-03BA-40DDA4F6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D0E6A2-D7AC-D363-3AD5-65DF40DB23FE}"/>
              </a:ext>
            </a:extLst>
          </p:cNvPr>
          <p:cNvSpPr txBox="1"/>
          <p:nvPr/>
        </p:nvSpPr>
        <p:spPr>
          <a:xfrm>
            <a:off x="961644" y="5745015"/>
            <a:ext cx="10268712" cy="517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1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2000" spc="50">
                <a:solidFill>
                  <a:schemeClr val="bg1"/>
                </a:solidFill>
              </a:rPr>
              <a:t>The model took almost 6-7 hours to train and achieved 98% accuracy on the test data</a:t>
            </a:r>
          </a:p>
        </p:txBody>
      </p:sp>
      <p:pic>
        <p:nvPicPr>
          <p:cNvPr id="18" name="Picture 17" descr="A screenshot of a video&#10;&#10;Description automatically generated">
            <a:extLst>
              <a:ext uri="{FF2B5EF4-FFF2-40B4-BE49-F238E27FC236}">
                <a16:creationId xmlns:a16="http://schemas.microsoft.com/office/drawing/2014/main" id="{3C35DBCF-708C-6D24-8DC3-90FDE8B4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62"/>
            <a:ext cx="10363200" cy="22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D62B6-DFF5-5A68-2C20-551CB72A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4100" dirty="0"/>
              <a:t>Conclusion and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6C1332-BA37-9127-77E5-2671B66E6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304855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12380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Franklin Gothic Demi Cond</vt:lpstr>
      <vt:lpstr>Franklin Gothic Medium</vt:lpstr>
      <vt:lpstr>Wingdings</vt:lpstr>
      <vt:lpstr>JuxtaposeVTI</vt:lpstr>
      <vt:lpstr>Deep Learning based Spatio-Temporal Anomaly Detection in Videos </vt:lpstr>
      <vt:lpstr>Introduction</vt:lpstr>
      <vt:lpstr>Methodology</vt:lpstr>
      <vt:lpstr>Data Extraction &amp; analysis</vt:lpstr>
      <vt:lpstr>3D-CNN</vt:lpstr>
      <vt:lpstr>3D-CNN</vt:lpstr>
      <vt:lpstr>Mobilenetv2</vt:lpstr>
      <vt:lpstr>Results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based Spatio-Temporal Anomaly Detection in Videos</dc:title>
  <dc:creator>Ravi Shankar Sankara Narayanan</dc:creator>
  <cp:lastModifiedBy>Ravi Shankar Sankara Narayanan</cp:lastModifiedBy>
  <cp:revision>3</cp:revision>
  <dcterms:created xsi:type="dcterms:W3CDTF">2024-04-25T05:18:22Z</dcterms:created>
  <dcterms:modified xsi:type="dcterms:W3CDTF">2024-04-25T06:21:36Z</dcterms:modified>
</cp:coreProperties>
</file>