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8"/>
  </p:notesMasterIdLst>
  <p:sldIdLst>
    <p:sldId id="269" r:id="rId2"/>
    <p:sldId id="296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10" r:id="rId15"/>
    <p:sldId id="312" r:id="rId16"/>
    <p:sldId id="311" r:id="rId17"/>
  </p:sldIdLst>
  <p:sldSz cx="12192000" cy="6858000"/>
  <p:notesSz cx="9296400" cy="14782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DEABBB-A63F-448D-B732-62DEF6EA8AE8}">
          <p14:sldIdLst>
            <p14:sldId id="269"/>
            <p14:sldId id="296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10"/>
            <p14:sldId id="312"/>
            <p14:sldId id="311"/>
          </p14:sldIdLst>
        </p14:section>
        <p14:section name="Untitled Section" id="{67BEDED5-3BC1-427D-8B35-888E1955DAD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38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loo Christopher, MN-3" initials="SCM" lastIdx="1" clrIdx="0">
    <p:extLst>
      <p:ext uri="{19B8F6BF-5375-455C-9EA6-DF929625EA0E}">
        <p15:presenceInfo xmlns:p15="http://schemas.microsoft.com/office/powerpoint/2012/main" userId="S-1-5-21-2029089813-2000839848-1483422982-2977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CED"/>
    <a:srgbClr val="FD827F"/>
    <a:srgbClr val="FF7C80"/>
    <a:srgbClr val="FC4642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0" autoAdjust="0"/>
    <p:restoredTop sz="81434" autoAdjust="0"/>
  </p:normalViewPr>
  <p:slideViewPr>
    <p:cSldViewPr snapToGrid="0" showGuides="1">
      <p:cViewPr varScale="1">
        <p:scale>
          <a:sx n="93" d="100"/>
          <a:sy n="93" d="100"/>
        </p:scale>
        <p:origin x="1242" y="66"/>
      </p:cViewPr>
      <p:guideLst>
        <p:guide orient="horz" pos="3864"/>
        <p:guide pos="3840"/>
        <p:guide pos="39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3D96-42C2-412F-A671-FBE45E1A7A8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052E4F-900E-479E-A7F3-A4F0152D039E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Data checked for missing values, type of data and data discrepancies</a:t>
          </a:r>
        </a:p>
      </dgm:t>
    </dgm:pt>
    <dgm:pt modelId="{D400AB2B-4C0C-4A3F-AFE2-6023DE9A49C9}" type="parTrans" cxnId="{884E6EA4-0527-4704-A19F-3E14C005BB9E}">
      <dgm:prSet/>
      <dgm:spPr/>
      <dgm:t>
        <a:bodyPr/>
        <a:lstStyle/>
        <a:p>
          <a:endParaRPr lang="en-US"/>
        </a:p>
      </dgm:t>
    </dgm:pt>
    <dgm:pt modelId="{873EEF14-597A-4F4A-8360-1D8588EF32E4}" type="sibTrans" cxnId="{884E6EA4-0527-4704-A19F-3E14C005BB9E}">
      <dgm:prSet/>
      <dgm:spPr/>
      <dgm:t>
        <a:bodyPr/>
        <a:lstStyle/>
        <a:p>
          <a:endParaRPr lang="en-US"/>
        </a:p>
      </dgm:t>
    </dgm:pt>
    <dgm:pt modelId="{BF9EB5A2-B8E9-463D-A6C7-EF4AFD9F290D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fast Eight feature dropped due to 50.30% missing values</a:t>
          </a:r>
        </a:p>
      </dgm:t>
    </dgm:pt>
    <dgm:pt modelId="{D4220C4B-BC3F-4C34-89CB-9E892675703B}" type="parTrans" cxnId="{0B9D63D7-ACC2-4613-B3CE-BAA743B5BAAE}">
      <dgm:prSet/>
      <dgm:spPr/>
      <dgm:t>
        <a:bodyPr/>
        <a:lstStyle/>
        <a:p>
          <a:endParaRPr lang="en-US"/>
        </a:p>
      </dgm:t>
    </dgm:pt>
    <dgm:pt modelId="{1E2DD1E0-BA76-4F88-AFC2-C7B4A554A3EC}" type="sibTrans" cxnId="{0B9D63D7-ACC2-4613-B3CE-BAA743B5BAAE}">
      <dgm:prSet/>
      <dgm:spPr/>
      <dgm:t>
        <a:bodyPr/>
        <a:lstStyle/>
        <a:p>
          <a:endParaRPr lang="en-US"/>
        </a:p>
      </dgm:t>
    </dgm:pt>
    <dgm:pt modelId="{0E109462-CFAF-4938-BB20-E264A817188D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/>
            <a:t>Rows without ticket price info dropped </a:t>
          </a:r>
        </a:p>
      </dgm:t>
    </dgm:pt>
    <dgm:pt modelId="{8EDD459F-460B-443B-87E5-CDD6F4E527A4}" type="parTrans" cxnId="{FB5CBD9F-6F0F-4981-A25E-FCAC1048A71E}">
      <dgm:prSet/>
      <dgm:spPr/>
      <dgm:t>
        <a:bodyPr/>
        <a:lstStyle/>
        <a:p>
          <a:endParaRPr lang="en-US"/>
        </a:p>
      </dgm:t>
    </dgm:pt>
    <dgm:pt modelId="{4CE721B4-4E2E-44A9-B61E-A5B4D60876FA}" type="sibTrans" cxnId="{FB5CBD9F-6F0F-4981-A25E-FCAC1048A71E}">
      <dgm:prSet/>
      <dgm:spPr/>
      <dgm:t>
        <a:bodyPr/>
        <a:lstStyle/>
        <a:p>
          <a:endParaRPr lang="en-US"/>
        </a:p>
      </dgm:t>
    </dgm:pt>
    <dgm:pt modelId="{A2A00C7D-1706-4E2D-B5C1-20BEBA017B54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State population &amp; area data merged with ski-data</a:t>
          </a:r>
        </a:p>
      </dgm:t>
    </dgm:pt>
    <dgm:pt modelId="{F3456EA0-71E3-431B-A705-F7CBA9AF1A8A}" type="parTrans" cxnId="{7C2078ED-4EDF-48FD-8126-381490E3C8F3}">
      <dgm:prSet/>
      <dgm:spPr/>
      <dgm:t>
        <a:bodyPr/>
        <a:lstStyle/>
        <a:p>
          <a:endParaRPr lang="en-US"/>
        </a:p>
      </dgm:t>
    </dgm:pt>
    <dgm:pt modelId="{5F642BF2-D42A-497E-B331-0E72E81E1D2D}" type="sibTrans" cxnId="{7C2078ED-4EDF-48FD-8126-381490E3C8F3}">
      <dgm:prSet/>
      <dgm:spPr/>
      <dgm:t>
        <a:bodyPr/>
        <a:lstStyle/>
        <a:p>
          <a:endParaRPr lang="en-US"/>
        </a:p>
      </dgm:t>
    </dgm:pt>
    <dgm:pt modelId="{006D7E04-4649-46C4-80E3-E14C882ABC7A}">
      <dgm:prSet/>
      <dgm:spPr>
        <a:solidFill>
          <a:srgbClr val="00B0F0"/>
        </a:solidFill>
      </dgm:spPr>
      <dgm:t>
        <a:bodyPr/>
        <a:lstStyle/>
        <a:p>
          <a:r>
            <a:rPr lang="en-US" b="1" dirty="0"/>
            <a:t>Linear Relationship between Adult Weekday and Adult Weekend price</a:t>
          </a:r>
        </a:p>
      </dgm:t>
    </dgm:pt>
    <dgm:pt modelId="{CC6653DD-5C52-4558-9E09-8B581C85304E}" type="parTrans" cxnId="{6D40968D-94C4-4514-A1E8-6863D2CF2BD4}">
      <dgm:prSet/>
      <dgm:spPr/>
      <dgm:t>
        <a:bodyPr/>
        <a:lstStyle/>
        <a:p>
          <a:endParaRPr lang="en-US"/>
        </a:p>
      </dgm:t>
    </dgm:pt>
    <dgm:pt modelId="{2F6D09B2-2EC3-4020-BCC0-6D76F83B855F}" type="sibTrans" cxnId="{6D40968D-94C4-4514-A1E8-6863D2CF2BD4}">
      <dgm:prSet/>
      <dgm:spPr/>
      <dgm:t>
        <a:bodyPr/>
        <a:lstStyle/>
        <a:p>
          <a:endParaRPr lang="en-US"/>
        </a:p>
      </dgm:t>
    </dgm:pt>
    <dgm:pt modelId="{F66102E7-C737-49F7-BCAE-1146A2F7C2AD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 dirty="0"/>
            <a:t>Adult Weekend selected as target feature due to less missing values</a:t>
          </a:r>
        </a:p>
      </dgm:t>
    </dgm:pt>
    <dgm:pt modelId="{4CC5CA7B-972B-4795-B52A-98C2904416D2}" type="parTrans" cxnId="{DE49F8DE-A588-48DF-981E-6F61E3B81150}">
      <dgm:prSet/>
      <dgm:spPr/>
      <dgm:t>
        <a:bodyPr/>
        <a:lstStyle/>
        <a:p>
          <a:endParaRPr lang="en-US"/>
        </a:p>
      </dgm:t>
    </dgm:pt>
    <dgm:pt modelId="{C75A949A-E40A-449D-A7DB-DF8CE4DAB687}" type="sibTrans" cxnId="{DE49F8DE-A588-48DF-981E-6F61E3B81150}">
      <dgm:prSet/>
      <dgm:spPr/>
      <dgm:t>
        <a:bodyPr/>
        <a:lstStyle/>
        <a:p>
          <a:endParaRPr lang="en-US"/>
        </a:p>
      </dgm:t>
    </dgm:pt>
    <dgm:pt modelId="{FF12D99E-38AA-49D5-A7AE-3030F5F28297}">
      <dgm:prSet/>
      <dgm:spPr>
        <a:solidFill>
          <a:schemeClr val="bg2">
            <a:lumMod val="25000"/>
          </a:schemeClr>
        </a:solidFill>
      </dgm:spPr>
      <dgm:t>
        <a:bodyPr/>
        <a:lstStyle/>
        <a:p>
          <a:r>
            <a:rPr lang="en-US"/>
            <a:t>After wrangling 277 rows and 25 columns left</a:t>
          </a:r>
        </a:p>
      </dgm:t>
    </dgm:pt>
    <dgm:pt modelId="{0267E41D-8405-4D9E-9703-1E6284111811}" type="parTrans" cxnId="{45EA4512-E12A-4DA1-849D-B94779E40325}">
      <dgm:prSet/>
      <dgm:spPr/>
      <dgm:t>
        <a:bodyPr/>
        <a:lstStyle/>
        <a:p>
          <a:endParaRPr lang="en-US"/>
        </a:p>
      </dgm:t>
    </dgm:pt>
    <dgm:pt modelId="{F627CBD9-78D9-4D04-926B-0E2A9BFFEC83}" type="sibTrans" cxnId="{45EA4512-E12A-4DA1-849D-B94779E40325}">
      <dgm:prSet/>
      <dgm:spPr/>
      <dgm:t>
        <a:bodyPr/>
        <a:lstStyle/>
        <a:p>
          <a:endParaRPr lang="en-US"/>
        </a:p>
      </dgm:t>
    </dgm:pt>
    <dgm:pt modelId="{2E77F69A-EE1D-4186-9642-C3FE30616373}" type="pres">
      <dgm:prSet presAssocID="{A8B23D96-42C2-412F-A671-FBE45E1A7A8D}" presName="linear" presStyleCnt="0">
        <dgm:presLayoutVars>
          <dgm:animLvl val="lvl"/>
          <dgm:resizeHandles val="exact"/>
        </dgm:presLayoutVars>
      </dgm:prSet>
      <dgm:spPr/>
    </dgm:pt>
    <dgm:pt modelId="{66B05491-4F66-4892-97F3-D4F625B42611}" type="pres">
      <dgm:prSet presAssocID="{D7052E4F-900E-479E-A7F3-A4F0152D039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F7FE2A7-01C7-473E-9950-62FA6FEDB265}" type="pres">
      <dgm:prSet presAssocID="{873EEF14-597A-4F4A-8360-1D8588EF32E4}" presName="spacer" presStyleCnt="0"/>
      <dgm:spPr/>
    </dgm:pt>
    <dgm:pt modelId="{D67E9F37-7653-4120-A2A4-33BD215A2BF5}" type="pres">
      <dgm:prSet presAssocID="{BF9EB5A2-B8E9-463D-A6C7-EF4AFD9F290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68228A7-3000-4FC4-923B-07874A09211A}" type="pres">
      <dgm:prSet presAssocID="{1E2DD1E0-BA76-4F88-AFC2-C7B4A554A3EC}" presName="spacer" presStyleCnt="0"/>
      <dgm:spPr/>
    </dgm:pt>
    <dgm:pt modelId="{12BCD03E-1EBD-4520-B7C5-F20ADAE89DC5}" type="pres">
      <dgm:prSet presAssocID="{0E109462-CFAF-4938-BB20-E264A817188D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CB5E140-7628-41AC-BBCA-A71B92134EC5}" type="pres">
      <dgm:prSet presAssocID="{4CE721B4-4E2E-44A9-B61E-A5B4D60876FA}" presName="spacer" presStyleCnt="0"/>
      <dgm:spPr/>
    </dgm:pt>
    <dgm:pt modelId="{36BFF81F-7D6F-4DCF-8959-F658E771710A}" type="pres">
      <dgm:prSet presAssocID="{A2A00C7D-1706-4E2D-B5C1-20BEBA017B5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55CEFD3-2AB6-4AC1-9160-837E96914AA7}" type="pres">
      <dgm:prSet presAssocID="{5F642BF2-D42A-497E-B331-0E72E81E1D2D}" presName="spacer" presStyleCnt="0"/>
      <dgm:spPr/>
    </dgm:pt>
    <dgm:pt modelId="{82B58816-584B-47C6-883C-E7664B31706B}" type="pres">
      <dgm:prSet presAssocID="{006D7E04-4649-46C4-80E3-E14C882ABC7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C1E9B77-82D5-47C6-8D57-7D4E7736D289}" type="pres">
      <dgm:prSet presAssocID="{2F6D09B2-2EC3-4020-BCC0-6D76F83B855F}" presName="spacer" presStyleCnt="0"/>
      <dgm:spPr/>
    </dgm:pt>
    <dgm:pt modelId="{B895B622-3E48-49A5-BA58-E5057AFCBFBA}" type="pres">
      <dgm:prSet presAssocID="{F66102E7-C737-49F7-BCAE-1146A2F7C2A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9080435-094C-4310-B78C-3B61FED3102C}" type="pres">
      <dgm:prSet presAssocID="{C75A949A-E40A-449D-A7DB-DF8CE4DAB687}" presName="spacer" presStyleCnt="0"/>
      <dgm:spPr/>
    </dgm:pt>
    <dgm:pt modelId="{9B2EF2BE-2F10-4903-A5D0-6061D98E36E6}" type="pres">
      <dgm:prSet presAssocID="{FF12D99E-38AA-49D5-A7AE-3030F5F2829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F01EA605-75E3-488E-B3EF-D7F6EFFB45D6}" type="presOf" srcId="{0E109462-CFAF-4938-BB20-E264A817188D}" destId="{12BCD03E-1EBD-4520-B7C5-F20ADAE89DC5}" srcOrd="0" destOrd="0" presId="urn:microsoft.com/office/officeart/2005/8/layout/vList2"/>
    <dgm:cxn modelId="{45EA4512-E12A-4DA1-849D-B94779E40325}" srcId="{A8B23D96-42C2-412F-A671-FBE45E1A7A8D}" destId="{FF12D99E-38AA-49D5-A7AE-3030F5F28297}" srcOrd="6" destOrd="0" parTransId="{0267E41D-8405-4D9E-9703-1E6284111811}" sibTransId="{F627CBD9-78D9-4D04-926B-0E2A9BFFEC83}"/>
    <dgm:cxn modelId="{7C98061B-2364-4DC2-BC72-4F881CEEB8AE}" type="presOf" srcId="{FF12D99E-38AA-49D5-A7AE-3030F5F28297}" destId="{9B2EF2BE-2F10-4903-A5D0-6061D98E36E6}" srcOrd="0" destOrd="0" presId="urn:microsoft.com/office/officeart/2005/8/layout/vList2"/>
    <dgm:cxn modelId="{38F51F64-76C3-4C25-9A93-498E252AE7B6}" type="presOf" srcId="{A8B23D96-42C2-412F-A671-FBE45E1A7A8D}" destId="{2E77F69A-EE1D-4186-9642-C3FE30616373}" srcOrd="0" destOrd="0" presId="urn:microsoft.com/office/officeart/2005/8/layout/vList2"/>
    <dgm:cxn modelId="{D919B76B-5D46-4696-BEC6-CEA8B376FAEB}" type="presOf" srcId="{F66102E7-C737-49F7-BCAE-1146A2F7C2AD}" destId="{B895B622-3E48-49A5-BA58-E5057AFCBFBA}" srcOrd="0" destOrd="0" presId="urn:microsoft.com/office/officeart/2005/8/layout/vList2"/>
    <dgm:cxn modelId="{8AE02E4E-3100-478B-A465-9A83C10C5156}" type="presOf" srcId="{BF9EB5A2-B8E9-463D-A6C7-EF4AFD9F290D}" destId="{D67E9F37-7653-4120-A2A4-33BD215A2BF5}" srcOrd="0" destOrd="0" presId="urn:microsoft.com/office/officeart/2005/8/layout/vList2"/>
    <dgm:cxn modelId="{6D40968D-94C4-4514-A1E8-6863D2CF2BD4}" srcId="{A8B23D96-42C2-412F-A671-FBE45E1A7A8D}" destId="{006D7E04-4649-46C4-80E3-E14C882ABC7A}" srcOrd="4" destOrd="0" parTransId="{CC6653DD-5C52-4558-9E09-8B581C85304E}" sibTransId="{2F6D09B2-2EC3-4020-BCC0-6D76F83B855F}"/>
    <dgm:cxn modelId="{B360AB94-C056-4ECD-8DE8-5B0B1C7F005A}" type="presOf" srcId="{006D7E04-4649-46C4-80E3-E14C882ABC7A}" destId="{82B58816-584B-47C6-883C-E7664B31706B}" srcOrd="0" destOrd="0" presId="urn:microsoft.com/office/officeart/2005/8/layout/vList2"/>
    <dgm:cxn modelId="{FB5CBD9F-6F0F-4981-A25E-FCAC1048A71E}" srcId="{A8B23D96-42C2-412F-A671-FBE45E1A7A8D}" destId="{0E109462-CFAF-4938-BB20-E264A817188D}" srcOrd="2" destOrd="0" parTransId="{8EDD459F-460B-443B-87E5-CDD6F4E527A4}" sibTransId="{4CE721B4-4E2E-44A9-B61E-A5B4D60876FA}"/>
    <dgm:cxn modelId="{884E6EA4-0527-4704-A19F-3E14C005BB9E}" srcId="{A8B23D96-42C2-412F-A671-FBE45E1A7A8D}" destId="{D7052E4F-900E-479E-A7F3-A4F0152D039E}" srcOrd="0" destOrd="0" parTransId="{D400AB2B-4C0C-4A3F-AFE2-6023DE9A49C9}" sibTransId="{873EEF14-597A-4F4A-8360-1D8588EF32E4}"/>
    <dgm:cxn modelId="{2078CAC6-33C0-420F-A4BB-27A95EEE5767}" type="presOf" srcId="{A2A00C7D-1706-4E2D-B5C1-20BEBA017B54}" destId="{36BFF81F-7D6F-4DCF-8959-F658E771710A}" srcOrd="0" destOrd="0" presId="urn:microsoft.com/office/officeart/2005/8/layout/vList2"/>
    <dgm:cxn modelId="{6EFD27D5-AD22-44C8-99EC-B397659920B3}" type="presOf" srcId="{D7052E4F-900E-479E-A7F3-A4F0152D039E}" destId="{66B05491-4F66-4892-97F3-D4F625B42611}" srcOrd="0" destOrd="0" presId="urn:microsoft.com/office/officeart/2005/8/layout/vList2"/>
    <dgm:cxn modelId="{0B9D63D7-ACC2-4613-B3CE-BAA743B5BAAE}" srcId="{A8B23D96-42C2-412F-A671-FBE45E1A7A8D}" destId="{BF9EB5A2-B8E9-463D-A6C7-EF4AFD9F290D}" srcOrd="1" destOrd="0" parTransId="{D4220C4B-BC3F-4C34-89CB-9E892675703B}" sibTransId="{1E2DD1E0-BA76-4F88-AFC2-C7B4A554A3EC}"/>
    <dgm:cxn modelId="{DE49F8DE-A588-48DF-981E-6F61E3B81150}" srcId="{A8B23D96-42C2-412F-A671-FBE45E1A7A8D}" destId="{F66102E7-C737-49F7-BCAE-1146A2F7C2AD}" srcOrd="5" destOrd="0" parTransId="{4CC5CA7B-972B-4795-B52A-98C2904416D2}" sibTransId="{C75A949A-E40A-449D-A7DB-DF8CE4DAB687}"/>
    <dgm:cxn modelId="{7C2078ED-4EDF-48FD-8126-381490E3C8F3}" srcId="{A8B23D96-42C2-412F-A671-FBE45E1A7A8D}" destId="{A2A00C7D-1706-4E2D-B5C1-20BEBA017B54}" srcOrd="3" destOrd="0" parTransId="{F3456EA0-71E3-431B-A705-F7CBA9AF1A8A}" sibTransId="{5F642BF2-D42A-497E-B331-0E72E81E1D2D}"/>
    <dgm:cxn modelId="{2C1D0B9C-820A-42ED-B8EB-24F512360BB1}" type="presParOf" srcId="{2E77F69A-EE1D-4186-9642-C3FE30616373}" destId="{66B05491-4F66-4892-97F3-D4F625B42611}" srcOrd="0" destOrd="0" presId="urn:microsoft.com/office/officeart/2005/8/layout/vList2"/>
    <dgm:cxn modelId="{E51A8DB9-E956-45B8-AFD8-799186C6F0D1}" type="presParOf" srcId="{2E77F69A-EE1D-4186-9642-C3FE30616373}" destId="{BF7FE2A7-01C7-473E-9950-62FA6FEDB265}" srcOrd="1" destOrd="0" presId="urn:microsoft.com/office/officeart/2005/8/layout/vList2"/>
    <dgm:cxn modelId="{DD856218-44C4-4B33-A639-A66911512276}" type="presParOf" srcId="{2E77F69A-EE1D-4186-9642-C3FE30616373}" destId="{D67E9F37-7653-4120-A2A4-33BD215A2BF5}" srcOrd="2" destOrd="0" presId="urn:microsoft.com/office/officeart/2005/8/layout/vList2"/>
    <dgm:cxn modelId="{5EB76D71-A43B-4EEA-A1D3-6586BB0D48A3}" type="presParOf" srcId="{2E77F69A-EE1D-4186-9642-C3FE30616373}" destId="{668228A7-3000-4FC4-923B-07874A09211A}" srcOrd="3" destOrd="0" presId="urn:microsoft.com/office/officeart/2005/8/layout/vList2"/>
    <dgm:cxn modelId="{69CCAC1B-D77E-443E-88F2-D00431549754}" type="presParOf" srcId="{2E77F69A-EE1D-4186-9642-C3FE30616373}" destId="{12BCD03E-1EBD-4520-B7C5-F20ADAE89DC5}" srcOrd="4" destOrd="0" presId="urn:microsoft.com/office/officeart/2005/8/layout/vList2"/>
    <dgm:cxn modelId="{C2F25E4E-27ED-441B-ADAB-FE3B039A39AF}" type="presParOf" srcId="{2E77F69A-EE1D-4186-9642-C3FE30616373}" destId="{2CB5E140-7628-41AC-BBCA-A71B92134EC5}" srcOrd="5" destOrd="0" presId="urn:microsoft.com/office/officeart/2005/8/layout/vList2"/>
    <dgm:cxn modelId="{DE8DB292-8E99-4441-A251-B9BFC92D6B73}" type="presParOf" srcId="{2E77F69A-EE1D-4186-9642-C3FE30616373}" destId="{36BFF81F-7D6F-4DCF-8959-F658E771710A}" srcOrd="6" destOrd="0" presId="urn:microsoft.com/office/officeart/2005/8/layout/vList2"/>
    <dgm:cxn modelId="{C1BD4C01-D930-4102-8E18-D5AC15512822}" type="presParOf" srcId="{2E77F69A-EE1D-4186-9642-C3FE30616373}" destId="{455CEFD3-2AB6-4AC1-9160-837E96914AA7}" srcOrd="7" destOrd="0" presId="urn:microsoft.com/office/officeart/2005/8/layout/vList2"/>
    <dgm:cxn modelId="{1FDB06A3-2195-47CF-A445-42C1E32F14B2}" type="presParOf" srcId="{2E77F69A-EE1D-4186-9642-C3FE30616373}" destId="{82B58816-584B-47C6-883C-E7664B31706B}" srcOrd="8" destOrd="0" presId="urn:microsoft.com/office/officeart/2005/8/layout/vList2"/>
    <dgm:cxn modelId="{8E3CCC7F-01FE-4A83-AAF7-9B857A476E55}" type="presParOf" srcId="{2E77F69A-EE1D-4186-9642-C3FE30616373}" destId="{3C1E9B77-82D5-47C6-8D57-7D4E7736D289}" srcOrd="9" destOrd="0" presId="urn:microsoft.com/office/officeart/2005/8/layout/vList2"/>
    <dgm:cxn modelId="{5E84D9FE-64A7-4A76-AE62-06CE7A23D0C4}" type="presParOf" srcId="{2E77F69A-EE1D-4186-9642-C3FE30616373}" destId="{B895B622-3E48-49A5-BA58-E5057AFCBFBA}" srcOrd="10" destOrd="0" presId="urn:microsoft.com/office/officeart/2005/8/layout/vList2"/>
    <dgm:cxn modelId="{D910F0C7-ADA3-4BF0-8785-56CADD4AF5F5}" type="presParOf" srcId="{2E77F69A-EE1D-4186-9642-C3FE30616373}" destId="{29080435-094C-4310-B78C-3B61FED3102C}" srcOrd="11" destOrd="0" presId="urn:microsoft.com/office/officeart/2005/8/layout/vList2"/>
    <dgm:cxn modelId="{5408365E-BB04-4092-A812-51D67569855A}" type="presParOf" srcId="{2E77F69A-EE1D-4186-9642-C3FE30616373}" destId="{9B2EF2BE-2F10-4903-A5D0-6061D98E36E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B05491-4F66-4892-97F3-D4F625B42611}">
      <dsp:nvSpPr>
        <dsp:cNvPr id="0" name=""/>
        <dsp:cNvSpPr/>
      </dsp:nvSpPr>
      <dsp:spPr>
        <a:xfrm>
          <a:off x="0" y="62848"/>
          <a:ext cx="5239638" cy="517140"/>
        </a:xfrm>
        <a:prstGeom prst="roundRect">
          <a:avLst/>
        </a:prstGeom>
        <a:solidFill>
          <a:schemeClr val="bg2">
            <a:lumMod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checked for missing values, type of data and data discrepancies</a:t>
          </a:r>
        </a:p>
      </dsp:txBody>
      <dsp:txXfrm>
        <a:off x="25245" y="88093"/>
        <a:ext cx="5189148" cy="466650"/>
      </dsp:txXfrm>
    </dsp:sp>
    <dsp:sp modelId="{D67E9F37-7653-4120-A2A4-33BD215A2BF5}">
      <dsp:nvSpPr>
        <dsp:cNvPr id="0" name=""/>
        <dsp:cNvSpPr/>
      </dsp:nvSpPr>
      <dsp:spPr>
        <a:xfrm>
          <a:off x="0" y="617428"/>
          <a:ext cx="5239638" cy="517140"/>
        </a:xfrm>
        <a:prstGeom prst="roundRect">
          <a:avLst/>
        </a:prstGeom>
        <a:solidFill>
          <a:schemeClr val="bg2">
            <a:lumMod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fast Eight feature dropped due to 50.30% missing values</a:t>
          </a:r>
        </a:p>
      </dsp:txBody>
      <dsp:txXfrm>
        <a:off x="25245" y="642673"/>
        <a:ext cx="5189148" cy="466650"/>
      </dsp:txXfrm>
    </dsp:sp>
    <dsp:sp modelId="{12BCD03E-1EBD-4520-B7C5-F20ADAE89DC5}">
      <dsp:nvSpPr>
        <dsp:cNvPr id="0" name=""/>
        <dsp:cNvSpPr/>
      </dsp:nvSpPr>
      <dsp:spPr>
        <a:xfrm>
          <a:off x="0" y="1172008"/>
          <a:ext cx="5239638" cy="517140"/>
        </a:xfrm>
        <a:prstGeom prst="roundRect">
          <a:avLst/>
        </a:prstGeom>
        <a:solidFill>
          <a:schemeClr val="bg2">
            <a:lumMod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Rows without ticket price info dropped </a:t>
          </a:r>
        </a:p>
      </dsp:txBody>
      <dsp:txXfrm>
        <a:off x="25245" y="1197253"/>
        <a:ext cx="5189148" cy="466650"/>
      </dsp:txXfrm>
    </dsp:sp>
    <dsp:sp modelId="{36BFF81F-7D6F-4DCF-8959-F658E771710A}">
      <dsp:nvSpPr>
        <dsp:cNvPr id="0" name=""/>
        <dsp:cNvSpPr/>
      </dsp:nvSpPr>
      <dsp:spPr>
        <a:xfrm>
          <a:off x="0" y="1726589"/>
          <a:ext cx="5239638" cy="517140"/>
        </a:xfrm>
        <a:prstGeom prst="roundRect">
          <a:avLst/>
        </a:prstGeom>
        <a:solidFill>
          <a:schemeClr val="bg2">
            <a:lumMod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State population &amp; area data merged with ski-data</a:t>
          </a:r>
        </a:p>
      </dsp:txBody>
      <dsp:txXfrm>
        <a:off x="25245" y="1751834"/>
        <a:ext cx="5189148" cy="466650"/>
      </dsp:txXfrm>
    </dsp:sp>
    <dsp:sp modelId="{82B58816-584B-47C6-883C-E7664B31706B}">
      <dsp:nvSpPr>
        <dsp:cNvPr id="0" name=""/>
        <dsp:cNvSpPr/>
      </dsp:nvSpPr>
      <dsp:spPr>
        <a:xfrm>
          <a:off x="0" y="2281169"/>
          <a:ext cx="5239638" cy="517140"/>
        </a:xfrm>
        <a:prstGeom prst="roundRect">
          <a:avLst/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Linear Relationship between Adult Weekday and Adult Weekend price</a:t>
          </a:r>
        </a:p>
      </dsp:txBody>
      <dsp:txXfrm>
        <a:off x="25245" y="2306414"/>
        <a:ext cx="5189148" cy="466650"/>
      </dsp:txXfrm>
    </dsp:sp>
    <dsp:sp modelId="{B895B622-3E48-49A5-BA58-E5057AFCBFBA}">
      <dsp:nvSpPr>
        <dsp:cNvPr id="0" name=""/>
        <dsp:cNvSpPr/>
      </dsp:nvSpPr>
      <dsp:spPr>
        <a:xfrm>
          <a:off x="0" y="2835749"/>
          <a:ext cx="5239638" cy="517140"/>
        </a:xfrm>
        <a:prstGeom prst="roundRect">
          <a:avLst/>
        </a:prstGeom>
        <a:solidFill>
          <a:schemeClr val="bg2">
            <a:lumMod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Adult Weekend selected as target feature due to less missing values</a:t>
          </a:r>
        </a:p>
      </dsp:txBody>
      <dsp:txXfrm>
        <a:off x="25245" y="2860994"/>
        <a:ext cx="5189148" cy="466650"/>
      </dsp:txXfrm>
    </dsp:sp>
    <dsp:sp modelId="{9B2EF2BE-2F10-4903-A5D0-6061D98E36E6}">
      <dsp:nvSpPr>
        <dsp:cNvPr id="0" name=""/>
        <dsp:cNvSpPr/>
      </dsp:nvSpPr>
      <dsp:spPr>
        <a:xfrm>
          <a:off x="0" y="3390329"/>
          <a:ext cx="5239638" cy="517140"/>
        </a:xfrm>
        <a:prstGeom prst="roundRect">
          <a:avLst/>
        </a:prstGeom>
        <a:solidFill>
          <a:schemeClr val="bg2">
            <a:lumMod val="2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After wrangling 277 rows and 25 columns left</a:t>
          </a:r>
        </a:p>
      </dsp:txBody>
      <dsp:txXfrm>
        <a:off x="25245" y="3415574"/>
        <a:ext cx="5189148" cy="466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028440" cy="741708"/>
          </a:xfrm>
          <a:prstGeom prst="rect">
            <a:avLst/>
          </a:prstGeom>
        </p:spPr>
        <p:txBody>
          <a:bodyPr vert="horz" lIns="131617" tIns="65808" rIns="131617" bIns="65808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2"/>
            <a:ext cx="4028440" cy="741708"/>
          </a:xfrm>
          <a:prstGeom prst="rect">
            <a:avLst/>
          </a:prstGeom>
        </p:spPr>
        <p:txBody>
          <a:bodyPr vert="horz" lIns="131617" tIns="65808" rIns="131617" bIns="65808" rtlCol="0"/>
          <a:lstStyle>
            <a:lvl1pPr algn="r">
              <a:defRPr sz="1800"/>
            </a:lvl1pPr>
          </a:lstStyle>
          <a:p>
            <a:fld id="{65DFBD6E-B691-4A6A-8D2D-EBF71C913DF3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1851025"/>
            <a:ext cx="8864600" cy="4987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1617" tIns="65808" rIns="131617" bIns="6580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1" y="7114222"/>
            <a:ext cx="7437120" cy="5820728"/>
          </a:xfrm>
          <a:prstGeom prst="rect">
            <a:avLst/>
          </a:prstGeom>
        </p:spPr>
        <p:txBody>
          <a:bodyPr vert="horz" lIns="131617" tIns="65808" rIns="131617" bIns="6580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4041095"/>
            <a:ext cx="4028440" cy="741707"/>
          </a:xfrm>
          <a:prstGeom prst="rect">
            <a:avLst/>
          </a:prstGeom>
        </p:spPr>
        <p:txBody>
          <a:bodyPr vert="horz" lIns="131617" tIns="65808" rIns="131617" bIns="65808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14041095"/>
            <a:ext cx="4028440" cy="741707"/>
          </a:xfrm>
          <a:prstGeom prst="rect">
            <a:avLst/>
          </a:prstGeom>
        </p:spPr>
        <p:txBody>
          <a:bodyPr vert="horz" lIns="131617" tIns="65808" rIns="131617" bIns="65808" rtlCol="0" anchor="b"/>
          <a:lstStyle>
            <a:lvl1pPr algn="r">
              <a:defRPr sz="1800"/>
            </a:lvl1pPr>
          </a:lstStyle>
          <a:p>
            <a:fld id="{AC3CCA7A-FD64-43E5-B032-8DC860CA6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36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7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0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00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8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43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96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1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81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3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36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74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CCA7A-FD64-43E5-B032-8DC860CA6A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92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901641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845547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802302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23166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121877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30728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78202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7971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text and im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7593657" y="1364813"/>
            <a:ext cx="3899154" cy="4049219"/>
          </a:xfrm>
          <a:prstGeom prst="rect">
            <a:avLst/>
          </a:prstGeom>
        </p:spPr>
        <p:txBody>
          <a:bodyPr tIns="0">
            <a:noAutofit/>
          </a:bodyPr>
          <a:lstStyle>
            <a:lvl1pPr marL="380942" indent="-380942">
              <a:buFont typeface="Arial" panose="020B0604020202020204" pitchFamily="34" charset="0"/>
              <a:buChar char="•"/>
              <a:defRPr sz="2333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altLang="zh-CN"/>
              <a:t>First level: Arial 28pt</a:t>
            </a:r>
            <a:endParaRPr lang="zh-CN" altLang="en-US"/>
          </a:p>
          <a:p>
            <a:pPr lvl="1"/>
            <a:r>
              <a:rPr lang="en-US" altLang="zh-CN"/>
              <a:t>Second level: Arial 24pt</a:t>
            </a:r>
            <a:endParaRPr lang="zh-CN" altLang="en-US"/>
          </a:p>
          <a:p>
            <a:pPr lvl="2"/>
            <a:r>
              <a:rPr lang="en-US" altLang="zh-CN"/>
              <a:t>Third level: Arial 20pt</a:t>
            </a:r>
            <a:endParaRPr lang="zh-CN" altLang="en-US"/>
          </a:p>
          <a:p>
            <a:pPr lvl="3"/>
            <a:r>
              <a:rPr lang="en-US" altLang="zh-CN"/>
              <a:t>Fourth level: Arial 16pt</a:t>
            </a:r>
            <a:endParaRPr lang="zh-CN" altLang="en-US"/>
          </a:p>
          <a:p>
            <a:pPr lvl="4"/>
            <a:r>
              <a:rPr lang="en-US" altLang="zh-CN"/>
              <a:t>Fifth level: Arial 12pt</a:t>
            </a:r>
            <a:endParaRPr lang="zh-CN" altLang="en-US"/>
          </a:p>
        </p:txBody>
      </p:sp>
      <p:sp>
        <p:nvSpPr>
          <p:cNvPr id="11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364813"/>
            <a:ext cx="7348405" cy="4049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36B133C-41C4-4783-976B-697DFF054A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DB67D3-EFFD-49C8-BACC-7547FB688F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DFC554-1B96-4002-9CA4-BCC494C3C9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637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/Divider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30"/>
            <a:ext cx="12190411" cy="6857271"/>
          </a:xfrm>
          <a:prstGeom prst="rect">
            <a:avLst/>
          </a:prstGeom>
        </p:spPr>
      </p:pic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695436" y="969201"/>
            <a:ext cx="5899875" cy="2849450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999" baseline="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Cover Option 1-1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11" hasCustomPrompt="1"/>
          </p:nvPr>
        </p:nvSpPr>
        <p:spPr>
          <a:xfrm>
            <a:off x="695703" y="3838427"/>
            <a:ext cx="5899608" cy="99993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 baseline="0">
                <a:solidFill>
                  <a:schemeClr val="accent4"/>
                </a:solidFill>
                <a:latin typeface="+mj-lt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4192936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/Divider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10"/>
          <p:cNvSpPr>
            <a:spLocks noGrp="1"/>
          </p:cNvSpPr>
          <p:nvPr>
            <p:ph type="pic" sz="quarter" idx="14" hasCustomPrompt="1"/>
          </p:nvPr>
        </p:nvSpPr>
        <p:spPr>
          <a:xfrm>
            <a:off x="4158016" y="0"/>
            <a:ext cx="8033984" cy="6858000"/>
          </a:xfrm>
          <a:custGeom>
            <a:avLst/>
            <a:gdLst>
              <a:gd name="connsiteX0" fmla="*/ 2902001 w 9642873"/>
              <a:gd name="connsiteY0" fmla="*/ 0 h 8231188"/>
              <a:gd name="connsiteX1" fmla="*/ 9642873 w 9642873"/>
              <a:gd name="connsiteY1" fmla="*/ 0 h 8231188"/>
              <a:gd name="connsiteX2" fmla="*/ 9642873 w 9642873"/>
              <a:gd name="connsiteY2" fmla="*/ 8231188 h 8231188"/>
              <a:gd name="connsiteX3" fmla="*/ 0 w 9642873"/>
              <a:gd name="connsiteY3" fmla="*/ 8231188 h 8231188"/>
              <a:gd name="connsiteX4" fmla="*/ 168725 w 9642873"/>
              <a:gd name="connsiteY4" fmla="*/ 8098596 h 8231188"/>
              <a:gd name="connsiteX5" fmla="*/ 3116373 w 9642873"/>
              <a:gd name="connsiteY5" fmla="*/ 1848242 h 8231188"/>
              <a:gd name="connsiteX6" fmla="*/ 2951810 w 9642873"/>
              <a:gd name="connsiteY6" fmla="*/ 215810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42873" h="8231188">
                <a:moveTo>
                  <a:pt x="2902001" y="0"/>
                </a:moveTo>
                <a:lnTo>
                  <a:pt x="9642873" y="0"/>
                </a:lnTo>
                <a:lnTo>
                  <a:pt x="9642873" y="8231188"/>
                </a:lnTo>
                <a:lnTo>
                  <a:pt x="0" y="8231188"/>
                </a:lnTo>
                <a:lnTo>
                  <a:pt x="168725" y="8098596"/>
                </a:lnTo>
                <a:cubicBezTo>
                  <a:pt x="1968928" y="6612937"/>
                  <a:pt x="3116373" y="4364589"/>
                  <a:pt x="3116373" y="1848242"/>
                </a:cubicBezTo>
                <a:cubicBezTo>
                  <a:pt x="3116373" y="1289054"/>
                  <a:pt x="3059709" y="743100"/>
                  <a:pt x="2951810" y="21581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marR="0" indent="0" algn="r" defTabSz="914412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Insert image</a:t>
            </a:r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700898" y="1448545"/>
            <a:ext cx="4735173" cy="2849450"/>
          </a:xfrm>
        </p:spPr>
        <p:txBody>
          <a:bodyPr>
            <a:noAutofit/>
          </a:bodyPr>
          <a:lstStyle>
            <a:lvl1pPr>
              <a:defRPr sz="3999" baseline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lang="en-US" altLang="zh-CN"/>
              <a:t>Cover Option 2-2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18" name="文本占位符 51"/>
          <p:cNvSpPr>
            <a:spLocks noGrp="1"/>
          </p:cNvSpPr>
          <p:nvPr>
            <p:ph type="body" sz="quarter" idx="13" hasCustomPrompt="1"/>
          </p:nvPr>
        </p:nvSpPr>
        <p:spPr>
          <a:xfrm>
            <a:off x="700898" y="4327646"/>
            <a:ext cx="4320471" cy="84121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  <p:pic>
        <p:nvPicPr>
          <p:cNvPr id="6" name="图片 4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737" y="466422"/>
            <a:ext cx="1766637" cy="48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NorthAmericaOperationsReview-July2015</a:t>
            </a:r>
            <a:endParaRPr lang="de-DE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VisorStrategy</a:t>
            </a:r>
          </a:p>
          <a:p>
            <a:pPr>
              <a:defRPr/>
            </a:pPr>
            <a:r>
              <a:rPr lang="de-DE"/>
              <a:t>Page</a:t>
            </a:r>
            <a:fld id="{17B99D8C-BA28-4D9A-9D93-6B4B4326AD98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0852923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/Divider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12"/>
          <p:cNvSpPr>
            <a:spLocks noGrp="1"/>
          </p:cNvSpPr>
          <p:nvPr>
            <p:ph type="pic" sz="quarter" idx="13" hasCustomPrompt="1"/>
          </p:nvPr>
        </p:nvSpPr>
        <p:spPr>
          <a:xfrm>
            <a:off x="-13158" y="0"/>
            <a:ext cx="7873609" cy="6858000"/>
          </a:xfrm>
          <a:custGeom>
            <a:avLst/>
            <a:gdLst>
              <a:gd name="connsiteX0" fmla="*/ 0 w 9450381"/>
              <a:gd name="connsiteY0" fmla="*/ 0 h 8231188"/>
              <a:gd name="connsiteX1" fmla="*/ 6283431 w 9450381"/>
              <a:gd name="connsiteY1" fmla="*/ 0 h 8231188"/>
              <a:gd name="connsiteX2" fmla="*/ 6273010 w 9450381"/>
              <a:gd name="connsiteY2" fmla="*/ 45152 h 8231188"/>
              <a:gd name="connsiteX3" fmla="*/ 6108447 w 9450381"/>
              <a:gd name="connsiteY3" fmla="*/ 1677584 h 8231188"/>
              <a:gd name="connsiteX4" fmla="*/ 9362087 w 9450381"/>
              <a:gd name="connsiteY4" fmla="*/ 8168401 h 8231188"/>
              <a:gd name="connsiteX5" fmla="*/ 9450381 w 9450381"/>
              <a:gd name="connsiteY5" fmla="*/ 8231188 h 8231188"/>
              <a:gd name="connsiteX6" fmla="*/ 0 w 9450381"/>
              <a:gd name="connsiteY6" fmla="*/ 8231188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450381" h="8231188">
                <a:moveTo>
                  <a:pt x="0" y="0"/>
                </a:moveTo>
                <a:lnTo>
                  <a:pt x="6283431" y="0"/>
                </a:lnTo>
                <a:lnTo>
                  <a:pt x="6273010" y="45152"/>
                </a:lnTo>
                <a:cubicBezTo>
                  <a:pt x="6165111" y="572442"/>
                  <a:pt x="6108447" y="1118396"/>
                  <a:pt x="6108447" y="1677584"/>
                </a:cubicBezTo>
                <a:cubicBezTo>
                  <a:pt x="6108447" y="4333728"/>
                  <a:pt x="7386927" y="6691268"/>
                  <a:pt x="9362087" y="8168401"/>
                </a:cubicBezTo>
                <a:lnTo>
                  <a:pt x="9450381" y="8231188"/>
                </a:lnTo>
                <a:lnTo>
                  <a:pt x="0" y="82311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Insert image</a:t>
            </a:r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6575949" y="1397717"/>
            <a:ext cx="4906830" cy="2849450"/>
          </a:xfrm>
        </p:spPr>
        <p:txBody>
          <a:bodyPr>
            <a:noAutofit/>
          </a:bodyPr>
          <a:lstStyle>
            <a:lvl1pPr algn="r">
              <a:defRPr sz="3999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lang="en-US" altLang="zh-CN"/>
              <a:t>Cover Option 2-3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11" name="文本占位符 51"/>
          <p:cNvSpPr>
            <a:spLocks noGrp="1"/>
          </p:cNvSpPr>
          <p:nvPr>
            <p:ph type="body" sz="quarter" idx="12" hasCustomPrompt="1"/>
          </p:nvPr>
        </p:nvSpPr>
        <p:spPr>
          <a:xfrm>
            <a:off x="6935911" y="4259121"/>
            <a:ext cx="4546870" cy="84121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  <p:pic>
        <p:nvPicPr>
          <p:cNvPr id="6" name="图片 4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0675" y="448256"/>
            <a:ext cx="1766637" cy="48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589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/Divider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12"/>
          <p:cNvSpPr>
            <a:spLocks noGrp="1"/>
          </p:cNvSpPr>
          <p:nvPr>
            <p:ph type="pic" sz="quarter" idx="14" hasCustomPrompt="1"/>
          </p:nvPr>
        </p:nvSpPr>
        <p:spPr>
          <a:xfrm>
            <a:off x="5118793" y="0"/>
            <a:ext cx="7073209" cy="6858000"/>
          </a:xfrm>
          <a:custGeom>
            <a:avLst/>
            <a:gdLst>
              <a:gd name="connsiteX0" fmla="*/ 0 w 8489693"/>
              <a:gd name="connsiteY0" fmla="*/ 0 h 8231188"/>
              <a:gd name="connsiteX1" fmla="*/ 8489693 w 8489693"/>
              <a:gd name="connsiteY1" fmla="*/ 0 h 8231188"/>
              <a:gd name="connsiteX2" fmla="*/ 8489693 w 8489693"/>
              <a:gd name="connsiteY2" fmla="*/ 8231188 h 8231188"/>
              <a:gd name="connsiteX3" fmla="*/ 2377823 w 8489693"/>
              <a:gd name="connsiteY3" fmla="*/ 8231188 h 8231188"/>
              <a:gd name="connsiteX4" fmla="*/ 2430064 w 8489693"/>
              <a:gd name="connsiteY4" fmla="*/ 8047222 h 8231188"/>
              <a:gd name="connsiteX5" fmla="*/ 2685073 w 8489693"/>
              <a:gd name="connsiteY5" fmla="*/ 6022906 h 8231188"/>
              <a:gd name="connsiteX6" fmla="*/ 31330 w 8489693"/>
              <a:gd name="connsiteY6" fmla="*/ 27140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89693" h="8231188">
                <a:moveTo>
                  <a:pt x="0" y="0"/>
                </a:moveTo>
                <a:lnTo>
                  <a:pt x="8489693" y="0"/>
                </a:lnTo>
                <a:lnTo>
                  <a:pt x="8489693" y="8231188"/>
                </a:lnTo>
                <a:lnTo>
                  <a:pt x="2377823" y="8231188"/>
                </a:lnTo>
                <a:lnTo>
                  <a:pt x="2430064" y="8047222"/>
                </a:lnTo>
                <a:cubicBezTo>
                  <a:pt x="2596536" y="7400198"/>
                  <a:pt x="2685073" y="6721891"/>
                  <a:pt x="2685073" y="6022906"/>
                </a:cubicBezTo>
                <a:cubicBezTo>
                  <a:pt x="2685073" y="3646356"/>
                  <a:pt x="1661580" y="1508855"/>
                  <a:pt x="31330" y="2714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1">
            <a:noAutofit/>
          </a:bodyPr>
          <a:lstStyle>
            <a:lvl1pPr marL="0" marR="0" indent="0" algn="r" defTabSz="914412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zh-CN" dirty="0"/>
              <a:t>Insert image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714885" y="1427274"/>
            <a:ext cx="4781179" cy="2849450"/>
          </a:xfrm>
        </p:spPr>
        <p:txBody>
          <a:bodyPr>
            <a:noAutofit/>
          </a:bodyPr>
          <a:lstStyle>
            <a:lvl1pPr>
              <a:defRPr sz="3999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lang="en-US" altLang="zh-CN"/>
              <a:t>Cover Option 2-4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10" name="文本占位符 51"/>
          <p:cNvSpPr>
            <a:spLocks noGrp="1"/>
          </p:cNvSpPr>
          <p:nvPr>
            <p:ph type="body" sz="quarter" idx="13" hasCustomPrompt="1"/>
          </p:nvPr>
        </p:nvSpPr>
        <p:spPr>
          <a:xfrm>
            <a:off x="705690" y="4305543"/>
            <a:ext cx="5870259" cy="84121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accent4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  <p:pic>
        <p:nvPicPr>
          <p:cNvPr id="8" name="图片 4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691" y="466422"/>
            <a:ext cx="1766637" cy="48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246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534"/>
            <a:ext cx="12192000" cy="6854466"/>
          </a:xfrm>
          <a:prstGeom prst="rect">
            <a:avLst/>
          </a:prstGeom>
        </p:spPr>
      </p:pic>
      <p:sp>
        <p:nvSpPr>
          <p:cNvPr id="7" name="任意多边形 6"/>
          <p:cNvSpPr/>
          <p:nvPr userDrawn="1"/>
        </p:nvSpPr>
        <p:spPr>
          <a:xfrm>
            <a:off x="1" y="0"/>
            <a:ext cx="6875917" cy="6858000"/>
          </a:xfrm>
          <a:custGeom>
            <a:avLst/>
            <a:gdLst>
              <a:gd name="connsiteX0" fmla="*/ 0 w 8252891"/>
              <a:gd name="connsiteY0" fmla="*/ 0 h 8231188"/>
              <a:gd name="connsiteX1" fmla="*/ 8152984 w 8252891"/>
              <a:gd name="connsiteY1" fmla="*/ 0 h 8231188"/>
              <a:gd name="connsiteX2" fmla="*/ 8159561 w 8252891"/>
              <a:gd name="connsiteY2" fmla="*/ 36828 h 8231188"/>
              <a:gd name="connsiteX3" fmla="*/ 8252891 w 8252891"/>
              <a:gd name="connsiteY3" fmla="*/ 1270378 h 8231188"/>
              <a:gd name="connsiteX4" fmla="*/ 4353036 w 8252891"/>
              <a:gd name="connsiteY4" fmla="*/ 8197714 h 8231188"/>
              <a:gd name="connsiteX5" fmla="*/ 4294818 w 8252891"/>
              <a:gd name="connsiteY5" fmla="*/ 8231188 h 8231188"/>
              <a:gd name="connsiteX6" fmla="*/ 0 w 8252891"/>
              <a:gd name="connsiteY6" fmla="*/ 8231188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52891" h="8231188">
                <a:moveTo>
                  <a:pt x="0" y="0"/>
                </a:moveTo>
                <a:lnTo>
                  <a:pt x="8152984" y="0"/>
                </a:lnTo>
                <a:lnTo>
                  <a:pt x="8159561" y="36828"/>
                </a:lnTo>
                <a:cubicBezTo>
                  <a:pt x="8221018" y="439040"/>
                  <a:pt x="8252891" y="850987"/>
                  <a:pt x="8252891" y="1270378"/>
                </a:cubicBezTo>
                <a:cubicBezTo>
                  <a:pt x="8252891" y="4206117"/>
                  <a:pt x="6691091" y="6777077"/>
                  <a:pt x="4353036" y="8197714"/>
                </a:cubicBezTo>
                <a:lnTo>
                  <a:pt x="4294818" y="8231188"/>
                </a:lnTo>
                <a:lnTo>
                  <a:pt x="0" y="8231188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81" tIns="38091" rIns="76181" bIns="380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894" y="232026"/>
            <a:ext cx="2200539" cy="909161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714885" y="1608356"/>
            <a:ext cx="4541204" cy="2849450"/>
          </a:xfrm>
        </p:spPr>
        <p:txBody>
          <a:bodyPr>
            <a:noAutofit/>
          </a:bodyPr>
          <a:lstStyle>
            <a:lvl1pPr>
              <a:defRPr sz="3999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Cover Option 3-1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12" name="文本占位符 51"/>
          <p:cNvSpPr>
            <a:spLocks noGrp="1"/>
          </p:cNvSpPr>
          <p:nvPr>
            <p:ph type="body" sz="quarter" idx="13" hasCustomPrompt="1"/>
          </p:nvPr>
        </p:nvSpPr>
        <p:spPr>
          <a:xfrm>
            <a:off x="705690" y="4507633"/>
            <a:ext cx="3830475" cy="11411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41392407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占位符 11">
            <a:extLst>
              <a:ext uri="{FF2B5EF4-FFF2-40B4-BE49-F238E27FC236}">
                <a16:creationId xmlns:a16="http://schemas.microsoft.com/office/drawing/2014/main" id="{EDB4C171-5DC5-4A20-A6E5-1C8EEF0BCC0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7" name="任意多边形 6"/>
          <p:cNvSpPr/>
          <p:nvPr userDrawn="1"/>
        </p:nvSpPr>
        <p:spPr>
          <a:xfrm>
            <a:off x="5077607" y="-1"/>
            <a:ext cx="7114393" cy="6858001"/>
          </a:xfrm>
          <a:custGeom>
            <a:avLst/>
            <a:gdLst>
              <a:gd name="connsiteX0" fmla="*/ 2531156 w 8539124"/>
              <a:gd name="connsiteY0" fmla="*/ 0 h 8231189"/>
              <a:gd name="connsiteX1" fmla="*/ 8539124 w 8539124"/>
              <a:gd name="connsiteY1" fmla="*/ 0 h 8231189"/>
              <a:gd name="connsiteX2" fmla="*/ 8539124 w 8539124"/>
              <a:gd name="connsiteY2" fmla="*/ 8231189 h 8231189"/>
              <a:gd name="connsiteX3" fmla="*/ 348146 w 8539124"/>
              <a:gd name="connsiteY3" fmla="*/ 8231189 h 8231189"/>
              <a:gd name="connsiteX4" fmla="*/ 255010 w 8539124"/>
              <a:gd name="connsiteY4" fmla="*/ 7903207 h 8231189"/>
              <a:gd name="connsiteX5" fmla="*/ 0 w 8539124"/>
              <a:gd name="connsiteY5" fmla="*/ 5878891 h 8231189"/>
              <a:gd name="connsiteX6" fmla="*/ 2372435 w 8539124"/>
              <a:gd name="connsiteY6" fmla="*/ 151326 h 823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39124" h="8231189">
                <a:moveTo>
                  <a:pt x="2531156" y="0"/>
                </a:moveTo>
                <a:lnTo>
                  <a:pt x="8539124" y="0"/>
                </a:lnTo>
                <a:lnTo>
                  <a:pt x="8539124" y="8231189"/>
                </a:lnTo>
                <a:lnTo>
                  <a:pt x="348146" y="8231189"/>
                </a:lnTo>
                <a:lnTo>
                  <a:pt x="255010" y="7903207"/>
                </a:lnTo>
                <a:cubicBezTo>
                  <a:pt x="88538" y="7256183"/>
                  <a:pt x="0" y="6577877"/>
                  <a:pt x="0" y="5878891"/>
                </a:cubicBezTo>
                <a:cubicBezTo>
                  <a:pt x="0" y="3642138"/>
                  <a:pt x="906624" y="1617138"/>
                  <a:pt x="2372435" y="15132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81" tIns="38091" rIns="76181" bIns="380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CBCA5D-D811-4F7A-962C-3229C45D9E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890" y="232026"/>
            <a:ext cx="2200539" cy="909161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7135853" y="1508367"/>
            <a:ext cx="4350777" cy="2849450"/>
          </a:xfrm>
        </p:spPr>
        <p:txBody>
          <a:bodyPr>
            <a:noAutofit/>
          </a:bodyPr>
          <a:lstStyle>
            <a:lvl1pPr algn="r">
              <a:defRPr sz="3999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en-US" altLang="zh-CN"/>
              <a:t>Cover Option 3-2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12" name="文本占位符 51"/>
          <p:cNvSpPr>
            <a:spLocks noGrp="1"/>
          </p:cNvSpPr>
          <p:nvPr>
            <p:ph type="body" sz="quarter" idx="13" hasCustomPrompt="1"/>
          </p:nvPr>
        </p:nvSpPr>
        <p:spPr>
          <a:xfrm>
            <a:off x="5736039" y="4388923"/>
            <a:ext cx="5750591" cy="11411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19042828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16">
            <a:extLst>
              <a:ext uri="{FF2B5EF4-FFF2-40B4-BE49-F238E27FC236}">
                <a16:creationId xmlns:a16="http://schemas.microsoft.com/office/drawing/2014/main" id="{13DDB77F-6A48-4F2C-BA6E-783A57F3F3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10" name="任意多边形 9"/>
          <p:cNvSpPr/>
          <p:nvPr userDrawn="1"/>
        </p:nvSpPr>
        <p:spPr>
          <a:xfrm>
            <a:off x="2" y="0"/>
            <a:ext cx="7175885" cy="6858000"/>
          </a:xfrm>
          <a:custGeom>
            <a:avLst/>
            <a:gdLst>
              <a:gd name="connsiteX0" fmla="*/ 0 w 8612931"/>
              <a:gd name="connsiteY0" fmla="*/ 0 h 8231188"/>
              <a:gd name="connsiteX1" fmla="*/ 6155415 w 8612931"/>
              <a:gd name="connsiteY1" fmla="*/ 0 h 8231188"/>
              <a:gd name="connsiteX2" fmla="*/ 6240496 w 8612931"/>
              <a:gd name="connsiteY2" fmla="*/ 81117 h 8231188"/>
              <a:gd name="connsiteX3" fmla="*/ 8612931 w 8612931"/>
              <a:gd name="connsiteY3" fmla="*/ 5808682 h 8231188"/>
              <a:gd name="connsiteX4" fmla="*/ 8248771 w 8612931"/>
              <a:gd name="connsiteY4" fmla="*/ 8217374 h 8231188"/>
              <a:gd name="connsiteX5" fmla="*/ 8244097 w 8612931"/>
              <a:gd name="connsiteY5" fmla="*/ 8231188 h 8231188"/>
              <a:gd name="connsiteX6" fmla="*/ 0 w 8612931"/>
              <a:gd name="connsiteY6" fmla="*/ 8231188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12931" h="8231188">
                <a:moveTo>
                  <a:pt x="0" y="0"/>
                </a:moveTo>
                <a:lnTo>
                  <a:pt x="6155415" y="0"/>
                </a:lnTo>
                <a:lnTo>
                  <a:pt x="6240496" y="81117"/>
                </a:lnTo>
                <a:cubicBezTo>
                  <a:pt x="7706308" y="1546929"/>
                  <a:pt x="8612931" y="3571929"/>
                  <a:pt x="8612931" y="5808682"/>
                </a:cubicBezTo>
                <a:cubicBezTo>
                  <a:pt x="8612931" y="6647465"/>
                  <a:pt x="8485437" y="7456469"/>
                  <a:pt x="8248771" y="8217374"/>
                </a:cubicBezTo>
                <a:lnTo>
                  <a:pt x="8244097" y="8231188"/>
                </a:lnTo>
                <a:lnTo>
                  <a:pt x="0" y="8231188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81" tIns="38091" rIns="76181" bIns="380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2F7D7F57-2700-47EA-B0E6-90196AD2C6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894" y="232026"/>
            <a:ext cx="2200539" cy="909161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97026" y="1509157"/>
            <a:ext cx="4559062" cy="2849450"/>
          </a:xfrm>
        </p:spPr>
        <p:txBody>
          <a:bodyPr>
            <a:noAutofit/>
          </a:bodyPr>
          <a:lstStyle>
            <a:lvl1pPr algn="l">
              <a:defRPr sz="3999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Cover Option 3-3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12" name="文本占位符 51"/>
          <p:cNvSpPr>
            <a:spLocks noGrp="1"/>
          </p:cNvSpPr>
          <p:nvPr>
            <p:ph type="body" sz="quarter" idx="13" hasCustomPrompt="1"/>
          </p:nvPr>
        </p:nvSpPr>
        <p:spPr>
          <a:xfrm>
            <a:off x="697027" y="4395280"/>
            <a:ext cx="5938917" cy="11411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20333162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accent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2">
            <a:extLst>
              <a:ext uri="{FF2B5EF4-FFF2-40B4-BE49-F238E27FC236}">
                <a16:creationId xmlns:a16="http://schemas.microsoft.com/office/drawing/2014/main" id="{16D4107B-7F59-462C-9C00-F2EC4F4945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10" name="任意多边形 9"/>
          <p:cNvSpPr/>
          <p:nvPr userDrawn="1"/>
        </p:nvSpPr>
        <p:spPr>
          <a:xfrm>
            <a:off x="4941265" y="0"/>
            <a:ext cx="7250735" cy="6858000"/>
          </a:xfrm>
          <a:custGeom>
            <a:avLst/>
            <a:gdLst>
              <a:gd name="connsiteX0" fmla="*/ 164203 w 8702770"/>
              <a:gd name="connsiteY0" fmla="*/ 0 h 8231188"/>
              <a:gd name="connsiteX1" fmla="*/ 8702770 w 8702770"/>
              <a:gd name="connsiteY1" fmla="*/ 0 h 8231188"/>
              <a:gd name="connsiteX2" fmla="*/ 8702770 w 8702770"/>
              <a:gd name="connsiteY2" fmla="*/ 8231188 h 8231188"/>
              <a:gd name="connsiteX3" fmla="*/ 3408261 w 8702770"/>
              <a:gd name="connsiteY3" fmla="*/ 8231188 h 8231188"/>
              <a:gd name="connsiteX4" fmla="*/ 3253640 w 8702770"/>
              <a:gd name="connsiteY4" fmla="*/ 8121235 h 8231188"/>
              <a:gd name="connsiteX5" fmla="*/ 0 w 8702770"/>
              <a:gd name="connsiteY5" fmla="*/ 1630418 h 8231188"/>
              <a:gd name="connsiteX6" fmla="*/ 93330 w 8702770"/>
              <a:gd name="connsiteY6" fmla="*/ 396868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2770" h="8231188">
                <a:moveTo>
                  <a:pt x="164203" y="0"/>
                </a:moveTo>
                <a:lnTo>
                  <a:pt x="8702770" y="0"/>
                </a:lnTo>
                <a:lnTo>
                  <a:pt x="8702770" y="8231188"/>
                </a:lnTo>
                <a:lnTo>
                  <a:pt x="3408261" y="8231188"/>
                </a:lnTo>
                <a:lnTo>
                  <a:pt x="3253640" y="8121235"/>
                </a:lnTo>
                <a:cubicBezTo>
                  <a:pt x="1278480" y="6644102"/>
                  <a:pt x="0" y="4286562"/>
                  <a:pt x="0" y="1630418"/>
                </a:cubicBezTo>
                <a:cubicBezTo>
                  <a:pt x="0" y="1211027"/>
                  <a:pt x="31873" y="799080"/>
                  <a:pt x="93330" y="396868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81" tIns="38091" rIns="76181" bIns="380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9B78603F-791E-49B2-968E-78633F893A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9262" y="242682"/>
            <a:ext cx="2200539" cy="909161"/>
          </a:xfrm>
          <a:prstGeom prst="rect">
            <a:avLst/>
          </a:prstGeom>
        </p:spPr>
      </p:pic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577174" y="1508367"/>
            <a:ext cx="4909456" cy="2849450"/>
          </a:xfrm>
        </p:spPr>
        <p:txBody>
          <a:bodyPr>
            <a:noAutofit/>
          </a:bodyPr>
          <a:lstStyle>
            <a:lvl1pPr algn="r">
              <a:defRPr sz="3999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Cover Option 3-4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12" name="文本占位符 51"/>
          <p:cNvSpPr>
            <a:spLocks noGrp="1"/>
          </p:cNvSpPr>
          <p:nvPr>
            <p:ph type="body" sz="quarter" idx="13" hasCustomPrompt="1"/>
          </p:nvPr>
        </p:nvSpPr>
        <p:spPr>
          <a:xfrm>
            <a:off x="7355867" y="4387642"/>
            <a:ext cx="4130763" cy="11411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1591210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Insert picture</a:t>
            </a:r>
            <a:endParaRPr lang="zh-CN" altLang="en-US"/>
          </a:p>
        </p:txBody>
      </p:sp>
      <p:sp>
        <p:nvSpPr>
          <p:cNvPr id="3" name="任意多边形 6">
            <a:extLst>
              <a:ext uri="{FF2B5EF4-FFF2-40B4-BE49-F238E27FC236}">
                <a16:creationId xmlns:a16="http://schemas.microsoft.com/office/drawing/2014/main" id="{992F980C-4811-4DD7-B44B-78FF90816E9F}"/>
              </a:ext>
            </a:extLst>
          </p:cNvPr>
          <p:cNvSpPr/>
          <p:nvPr userDrawn="1"/>
        </p:nvSpPr>
        <p:spPr>
          <a:xfrm>
            <a:off x="1" y="0"/>
            <a:ext cx="6875917" cy="6858000"/>
          </a:xfrm>
          <a:custGeom>
            <a:avLst/>
            <a:gdLst>
              <a:gd name="connsiteX0" fmla="*/ 0 w 8252891"/>
              <a:gd name="connsiteY0" fmla="*/ 0 h 8231188"/>
              <a:gd name="connsiteX1" fmla="*/ 8152984 w 8252891"/>
              <a:gd name="connsiteY1" fmla="*/ 0 h 8231188"/>
              <a:gd name="connsiteX2" fmla="*/ 8159561 w 8252891"/>
              <a:gd name="connsiteY2" fmla="*/ 36828 h 8231188"/>
              <a:gd name="connsiteX3" fmla="*/ 8252891 w 8252891"/>
              <a:gd name="connsiteY3" fmla="*/ 1270378 h 8231188"/>
              <a:gd name="connsiteX4" fmla="*/ 4353036 w 8252891"/>
              <a:gd name="connsiteY4" fmla="*/ 8197714 h 8231188"/>
              <a:gd name="connsiteX5" fmla="*/ 4294818 w 8252891"/>
              <a:gd name="connsiteY5" fmla="*/ 8231188 h 8231188"/>
              <a:gd name="connsiteX6" fmla="*/ 0 w 8252891"/>
              <a:gd name="connsiteY6" fmla="*/ 8231188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52891" h="8231188">
                <a:moveTo>
                  <a:pt x="0" y="0"/>
                </a:moveTo>
                <a:lnTo>
                  <a:pt x="8152984" y="0"/>
                </a:lnTo>
                <a:lnTo>
                  <a:pt x="8159561" y="36828"/>
                </a:lnTo>
                <a:cubicBezTo>
                  <a:pt x="8221018" y="439040"/>
                  <a:pt x="8252891" y="850987"/>
                  <a:pt x="8252891" y="1270378"/>
                </a:cubicBezTo>
                <a:cubicBezTo>
                  <a:pt x="8252891" y="4206117"/>
                  <a:pt x="6691091" y="6777077"/>
                  <a:pt x="4353036" y="8197714"/>
                </a:cubicBezTo>
                <a:lnTo>
                  <a:pt x="4294818" y="8231188"/>
                </a:lnTo>
                <a:lnTo>
                  <a:pt x="0" y="8231188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81" tIns="38091" rIns="76181" bIns="380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E158615C-338D-4ADF-82AB-FA80F3479D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894" y="232026"/>
            <a:ext cx="2200539" cy="909161"/>
          </a:xfrm>
          <a:prstGeom prst="rect">
            <a:avLst/>
          </a:prstGeom>
        </p:spPr>
      </p:pic>
      <p:sp>
        <p:nvSpPr>
          <p:cNvPr id="5" name="标题 8">
            <a:extLst>
              <a:ext uri="{FF2B5EF4-FFF2-40B4-BE49-F238E27FC236}">
                <a16:creationId xmlns:a16="http://schemas.microsoft.com/office/drawing/2014/main" id="{4882A581-FB01-4830-97F6-49EED99F45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885" y="1608356"/>
            <a:ext cx="4541204" cy="2849450"/>
          </a:xfrm>
        </p:spPr>
        <p:txBody>
          <a:bodyPr>
            <a:noAutofit/>
          </a:bodyPr>
          <a:lstStyle>
            <a:lvl1pPr>
              <a:defRPr sz="3999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Cover Option 1-1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6" name="文本占位符 51">
            <a:extLst>
              <a:ext uri="{FF2B5EF4-FFF2-40B4-BE49-F238E27FC236}">
                <a16:creationId xmlns:a16="http://schemas.microsoft.com/office/drawing/2014/main" id="{1801D3B5-95A3-41C7-87BA-8F1B5E5200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5690" y="4507633"/>
            <a:ext cx="3830475" cy="11411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1564540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Insert picture</a:t>
            </a:r>
            <a:endParaRPr lang="zh-CN" altLang="en-US"/>
          </a:p>
        </p:txBody>
      </p:sp>
      <p:sp>
        <p:nvSpPr>
          <p:cNvPr id="3" name="任意多边形 9">
            <a:extLst>
              <a:ext uri="{FF2B5EF4-FFF2-40B4-BE49-F238E27FC236}">
                <a16:creationId xmlns:a16="http://schemas.microsoft.com/office/drawing/2014/main" id="{D8CAEC79-583A-454A-A540-AA0BD57B763C}"/>
              </a:ext>
            </a:extLst>
          </p:cNvPr>
          <p:cNvSpPr/>
          <p:nvPr userDrawn="1"/>
        </p:nvSpPr>
        <p:spPr>
          <a:xfrm>
            <a:off x="2" y="0"/>
            <a:ext cx="7175885" cy="6858000"/>
          </a:xfrm>
          <a:custGeom>
            <a:avLst/>
            <a:gdLst>
              <a:gd name="connsiteX0" fmla="*/ 0 w 8612931"/>
              <a:gd name="connsiteY0" fmla="*/ 0 h 8231188"/>
              <a:gd name="connsiteX1" fmla="*/ 6155415 w 8612931"/>
              <a:gd name="connsiteY1" fmla="*/ 0 h 8231188"/>
              <a:gd name="connsiteX2" fmla="*/ 6240496 w 8612931"/>
              <a:gd name="connsiteY2" fmla="*/ 81117 h 8231188"/>
              <a:gd name="connsiteX3" fmla="*/ 8612931 w 8612931"/>
              <a:gd name="connsiteY3" fmla="*/ 5808682 h 8231188"/>
              <a:gd name="connsiteX4" fmla="*/ 8248771 w 8612931"/>
              <a:gd name="connsiteY4" fmla="*/ 8217374 h 8231188"/>
              <a:gd name="connsiteX5" fmla="*/ 8244097 w 8612931"/>
              <a:gd name="connsiteY5" fmla="*/ 8231188 h 8231188"/>
              <a:gd name="connsiteX6" fmla="*/ 0 w 8612931"/>
              <a:gd name="connsiteY6" fmla="*/ 8231188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12931" h="8231188">
                <a:moveTo>
                  <a:pt x="0" y="0"/>
                </a:moveTo>
                <a:lnTo>
                  <a:pt x="6155415" y="0"/>
                </a:lnTo>
                <a:lnTo>
                  <a:pt x="6240496" y="81117"/>
                </a:lnTo>
                <a:cubicBezTo>
                  <a:pt x="7706308" y="1546929"/>
                  <a:pt x="8612931" y="3571929"/>
                  <a:pt x="8612931" y="5808682"/>
                </a:cubicBezTo>
                <a:cubicBezTo>
                  <a:pt x="8612931" y="6647465"/>
                  <a:pt x="8485437" y="7456469"/>
                  <a:pt x="8248771" y="8217374"/>
                </a:cubicBezTo>
                <a:lnTo>
                  <a:pt x="8244097" y="8231188"/>
                </a:lnTo>
                <a:lnTo>
                  <a:pt x="0" y="8231188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81" tIns="38091" rIns="76181" bIns="380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215BA4FA-F71E-4B2A-BDE8-D36B10D5A5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894" y="232026"/>
            <a:ext cx="2200539" cy="909161"/>
          </a:xfrm>
          <a:prstGeom prst="rect">
            <a:avLst/>
          </a:prstGeom>
        </p:spPr>
      </p:pic>
      <p:sp>
        <p:nvSpPr>
          <p:cNvPr id="5" name="标题 8">
            <a:extLst>
              <a:ext uri="{FF2B5EF4-FFF2-40B4-BE49-F238E27FC236}">
                <a16:creationId xmlns:a16="http://schemas.microsoft.com/office/drawing/2014/main" id="{3D576577-73D0-4A84-884E-359B45EABE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7026" y="1509157"/>
            <a:ext cx="4559062" cy="2849450"/>
          </a:xfrm>
        </p:spPr>
        <p:txBody>
          <a:bodyPr>
            <a:noAutofit/>
          </a:bodyPr>
          <a:lstStyle>
            <a:lvl1pPr algn="l">
              <a:defRPr sz="3999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Cover Option 1-2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6" name="文本占位符 51">
            <a:extLst>
              <a:ext uri="{FF2B5EF4-FFF2-40B4-BE49-F238E27FC236}">
                <a16:creationId xmlns:a16="http://schemas.microsoft.com/office/drawing/2014/main" id="{886B13E2-656F-4E17-9FA0-F179EFC91B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027" y="4395280"/>
            <a:ext cx="5938917" cy="11411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42321179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Insert picture</a:t>
            </a:r>
            <a:endParaRPr lang="zh-CN" altLang="en-US"/>
          </a:p>
        </p:txBody>
      </p:sp>
      <p:sp>
        <p:nvSpPr>
          <p:cNvPr id="3" name="任意多边形 9">
            <a:extLst>
              <a:ext uri="{FF2B5EF4-FFF2-40B4-BE49-F238E27FC236}">
                <a16:creationId xmlns:a16="http://schemas.microsoft.com/office/drawing/2014/main" id="{8F8700A3-94B1-42BB-94BE-9F1AFD115A8E}"/>
              </a:ext>
            </a:extLst>
          </p:cNvPr>
          <p:cNvSpPr/>
          <p:nvPr userDrawn="1"/>
        </p:nvSpPr>
        <p:spPr>
          <a:xfrm>
            <a:off x="4953958" y="0"/>
            <a:ext cx="7250735" cy="6858000"/>
          </a:xfrm>
          <a:custGeom>
            <a:avLst/>
            <a:gdLst>
              <a:gd name="connsiteX0" fmla="*/ 164203 w 8702770"/>
              <a:gd name="connsiteY0" fmla="*/ 0 h 8231188"/>
              <a:gd name="connsiteX1" fmla="*/ 8702770 w 8702770"/>
              <a:gd name="connsiteY1" fmla="*/ 0 h 8231188"/>
              <a:gd name="connsiteX2" fmla="*/ 8702770 w 8702770"/>
              <a:gd name="connsiteY2" fmla="*/ 8231188 h 8231188"/>
              <a:gd name="connsiteX3" fmla="*/ 3408261 w 8702770"/>
              <a:gd name="connsiteY3" fmla="*/ 8231188 h 8231188"/>
              <a:gd name="connsiteX4" fmla="*/ 3253640 w 8702770"/>
              <a:gd name="connsiteY4" fmla="*/ 8121235 h 8231188"/>
              <a:gd name="connsiteX5" fmla="*/ 0 w 8702770"/>
              <a:gd name="connsiteY5" fmla="*/ 1630418 h 8231188"/>
              <a:gd name="connsiteX6" fmla="*/ 93330 w 8702770"/>
              <a:gd name="connsiteY6" fmla="*/ 396868 h 823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2770" h="8231188">
                <a:moveTo>
                  <a:pt x="164203" y="0"/>
                </a:moveTo>
                <a:lnTo>
                  <a:pt x="8702770" y="0"/>
                </a:lnTo>
                <a:lnTo>
                  <a:pt x="8702770" y="8231188"/>
                </a:lnTo>
                <a:lnTo>
                  <a:pt x="3408261" y="8231188"/>
                </a:lnTo>
                <a:lnTo>
                  <a:pt x="3253640" y="8121235"/>
                </a:lnTo>
                <a:cubicBezTo>
                  <a:pt x="1278480" y="6644102"/>
                  <a:pt x="0" y="4286562"/>
                  <a:pt x="0" y="1630418"/>
                </a:cubicBezTo>
                <a:cubicBezTo>
                  <a:pt x="0" y="1211027"/>
                  <a:pt x="31873" y="799080"/>
                  <a:pt x="93330" y="396868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81" tIns="38091" rIns="76181" bIns="380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15D192CC-D8D4-4525-8326-A648FFCC6B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9262" y="242682"/>
            <a:ext cx="2200539" cy="909161"/>
          </a:xfrm>
          <a:prstGeom prst="rect">
            <a:avLst/>
          </a:prstGeom>
        </p:spPr>
      </p:pic>
      <p:sp>
        <p:nvSpPr>
          <p:cNvPr id="5" name="标题 8">
            <a:extLst>
              <a:ext uri="{FF2B5EF4-FFF2-40B4-BE49-F238E27FC236}">
                <a16:creationId xmlns:a16="http://schemas.microsoft.com/office/drawing/2014/main" id="{741AE1C7-3197-4018-BDA5-CBB703F02D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7174" y="1508367"/>
            <a:ext cx="4909456" cy="2849450"/>
          </a:xfrm>
        </p:spPr>
        <p:txBody>
          <a:bodyPr>
            <a:noAutofit/>
          </a:bodyPr>
          <a:lstStyle>
            <a:lvl1pPr algn="r">
              <a:defRPr sz="3999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Cover Option 1-3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6" name="文本占位符 51">
            <a:extLst>
              <a:ext uri="{FF2B5EF4-FFF2-40B4-BE49-F238E27FC236}">
                <a16:creationId xmlns:a16="http://schemas.microsoft.com/office/drawing/2014/main" id="{36595DA0-F915-4A05-9F4E-F39C2A48D0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55867" y="4387642"/>
            <a:ext cx="4130763" cy="11411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34229980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Insert picture</a:t>
            </a:r>
            <a:endParaRPr lang="zh-CN" altLang="en-US"/>
          </a:p>
        </p:txBody>
      </p:sp>
      <p:sp>
        <p:nvSpPr>
          <p:cNvPr id="3" name="任意多边形 6">
            <a:extLst>
              <a:ext uri="{FF2B5EF4-FFF2-40B4-BE49-F238E27FC236}">
                <a16:creationId xmlns:a16="http://schemas.microsoft.com/office/drawing/2014/main" id="{89C1C4A3-BF36-4353-8E59-2A1C119FFBC2}"/>
              </a:ext>
            </a:extLst>
          </p:cNvPr>
          <p:cNvSpPr/>
          <p:nvPr userDrawn="1"/>
        </p:nvSpPr>
        <p:spPr>
          <a:xfrm>
            <a:off x="5077607" y="-1"/>
            <a:ext cx="7114393" cy="6858001"/>
          </a:xfrm>
          <a:custGeom>
            <a:avLst/>
            <a:gdLst>
              <a:gd name="connsiteX0" fmla="*/ 2531156 w 8539124"/>
              <a:gd name="connsiteY0" fmla="*/ 0 h 8231189"/>
              <a:gd name="connsiteX1" fmla="*/ 8539124 w 8539124"/>
              <a:gd name="connsiteY1" fmla="*/ 0 h 8231189"/>
              <a:gd name="connsiteX2" fmla="*/ 8539124 w 8539124"/>
              <a:gd name="connsiteY2" fmla="*/ 8231189 h 8231189"/>
              <a:gd name="connsiteX3" fmla="*/ 348146 w 8539124"/>
              <a:gd name="connsiteY3" fmla="*/ 8231189 h 8231189"/>
              <a:gd name="connsiteX4" fmla="*/ 255010 w 8539124"/>
              <a:gd name="connsiteY4" fmla="*/ 7903207 h 8231189"/>
              <a:gd name="connsiteX5" fmla="*/ 0 w 8539124"/>
              <a:gd name="connsiteY5" fmla="*/ 5878891 h 8231189"/>
              <a:gd name="connsiteX6" fmla="*/ 2372435 w 8539124"/>
              <a:gd name="connsiteY6" fmla="*/ 151326 h 823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39124" h="8231189">
                <a:moveTo>
                  <a:pt x="2531156" y="0"/>
                </a:moveTo>
                <a:lnTo>
                  <a:pt x="8539124" y="0"/>
                </a:lnTo>
                <a:lnTo>
                  <a:pt x="8539124" y="8231189"/>
                </a:lnTo>
                <a:lnTo>
                  <a:pt x="348146" y="8231189"/>
                </a:lnTo>
                <a:lnTo>
                  <a:pt x="255010" y="7903207"/>
                </a:lnTo>
                <a:cubicBezTo>
                  <a:pt x="88538" y="7256183"/>
                  <a:pt x="0" y="6577877"/>
                  <a:pt x="0" y="5878891"/>
                </a:cubicBezTo>
                <a:cubicBezTo>
                  <a:pt x="0" y="3642138"/>
                  <a:pt x="906624" y="1617138"/>
                  <a:pt x="2372435" y="151326"/>
                </a:cubicBezTo>
                <a:close/>
              </a:path>
            </a:pathLst>
          </a:custGeom>
          <a:solidFill>
            <a:schemeClr val="accent4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6181" tIns="38091" rIns="76181" bIns="380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108CD-741D-4FD8-A737-1B17A73175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0890" y="232026"/>
            <a:ext cx="2200539" cy="909161"/>
          </a:xfrm>
          <a:prstGeom prst="rect">
            <a:avLst/>
          </a:prstGeom>
        </p:spPr>
      </p:pic>
      <p:sp>
        <p:nvSpPr>
          <p:cNvPr id="5" name="标题 8">
            <a:extLst>
              <a:ext uri="{FF2B5EF4-FFF2-40B4-BE49-F238E27FC236}">
                <a16:creationId xmlns:a16="http://schemas.microsoft.com/office/drawing/2014/main" id="{80D1EA11-B33B-4099-858F-5885D72484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35853" y="1508367"/>
            <a:ext cx="4350777" cy="2849450"/>
          </a:xfrm>
        </p:spPr>
        <p:txBody>
          <a:bodyPr>
            <a:noAutofit/>
          </a:bodyPr>
          <a:lstStyle>
            <a:lvl1pPr algn="r">
              <a:defRPr sz="3999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lang="en-US" altLang="zh-CN"/>
              <a:t>Cover Option 3-2</a:t>
            </a:r>
            <a:br>
              <a:rPr lang="en-US" altLang="zh-CN"/>
            </a:br>
            <a:r>
              <a:rPr lang="en-US" altLang="zh-CN"/>
              <a:t>Title Arial Bold</a:t>
            </a:r>
            <a:br>
              <a:rPr lang="en-US" altLang="zh-CN"/>
            </a:br>
            <a:r>
              <a:rPr lang="en-US" altLang="zh-CN"/>
              <a:t>48pt</a:t>
            </a:r>
            <a:endParaRPr lang="zh-CN" altLang="en-US"/>
          </a:p>
        </p:txBody>
      </p:sp>
      <p:sp>
        <p:nvSpPr>
          <p:cNvPr id="6" name="文本占位符 51">
            <a:extLst>
              <a:ext uri="{FF2B5EF4-FFF2-40B4-BE49-F238E27FC236}">
                <a16:creationId xmlns:a16="http://schemas.microsoft.com/office/drawing/2014/main" id="{759DE9BD-C3AA-424C-A597-58F48C1D6E0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36039" y="4388923"/>
            <a:ext cx="5750591" cy="114118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 b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marL="0" marR="0" lvl="0" indent="0" algn="l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Subtitle Arial Bold 28pt</a:t>
            </a:r>
          </a:p>
        </p:txBody>
      </p:sp>
    </p:spTree>
    <p:extLst>
      <p:ext uri="{BB962C8B-B14F-4D97-AF65-F5344CB8AC3E}">
        <p14:creationId xmlns:p14="http://schemas.microsoft.com/office/powerpoint/2010/main" val="31064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440099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Insert picture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664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459A"/>
              </a:gs>
              <a:gs pos="100000">
                <a:srgbClr val="00A0E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7026" y="1364988"/>
            <a:ext cx="10797948" cy="4805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66" baseline="0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altLang="zh-CN" sz="1666">
                <a:solidFill>
                  <a:schemeClr val="bg1"/>
                </a:solidFill>
              </a:rPr>
              <a:t>Inset page used to separate different parts. This style insert page cannot be insert the image.</a:t>
            </a:r>
            <a:endParaRPr lang="zh-CN" altLang="en-US" sz="1666">
              <a:solidFill>
                <a:schemeClr val="bg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Insert Page Option 4-1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290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24459A"/>
              </a:gs>
              <a:gs pos="100000">
                <a:srgbClr val="00A0E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697026" y="2081093"/>
            <a:ext cx="10797948" cy="594695"/>
          </a:xfrm>
        </p:spPr>
        <p:txBody>
          <a:bodyPr anchor="ctr" anchorCtr="0">
            <a:normAutofit/>
          </a:bodyPr>
          <a:lstStyle>
            <a:lvl1pPr algn="ctr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Insert Page Option 4-2</a:t>
            </a:r>
            <a:endParaRPr lang="zh-CN" altLang="en-US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7026" y="3066225"/>
            <a:ext cx="10797948" cy="22573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66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altLang="zh-CN" sz="1666">
                <a:solidFill>
                  <a:schemeClr val="bg1"/>
                </a:solidFill>
              </a:rPr>
              <a:t>Inset page used to separate different parts. This style insert page cannot be insert the image.</a:t>
            </a:r>
            <a:endParaRPr lang="zh-CN" altLang="en-US" sz="1666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1155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E42"/>
              </a:gs>
              <a:gs pos="100000">
                <a:srgbClr val="A8C73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8" name="标题 1"/>
          <p:cNvSpPr>
            <a:spLocks noGrp="1"/>
          </p:cNvSpPr>
          <p:nvPr>
            <p:ph type="title" hasCustomPrompt="1"/>
          </p:nvPr>
        </p:nvSpPr>
        <p:spPr>
          <a:xfrm>
            <a:off x="697026" y="429866"/>
            <a:ext cx="10797948" cy="594695"/>
          </a:xfrm>
        </p:spPr>
        <p:txBody>
          <a:bodyPr anchor="ctr" anchorCtr="0">
            <a:normAutofit/>
          </a:bodyPr>
          <a:lstStyle>
            <a:lvl1pPr>
              <a:defRPr sz="30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Insert Page Option 4-3</a:t>
            </a:r>
            <a:endParaRPr lang="zh-CN" altLang="en-US"/>
          </a:p>
        </p:txBody>
      </p:sp>
      <p:sp>
        <p:nvSpPr>
          <p:cNvPr id="9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7026" y="1364988"/>
            <a:ext cx="10797948" cy="4805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66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altLang="zh-CN" sz="1666">
                <a:solidFill>
                  <a:schemeClr val="bg1"/>
                </a:solidFill>
              </a:rPr>
              <a:t>Inset page used to separate different parts. This style insert page cannot be insert the image.</a:t>
            </a:r>
            <a:endParaRPr lang="zh-CN" altLang="en-US" sz="1666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7675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9E42"/>
              </a:gs>
              <a:gs pos="100000">
                <a:srgbClr val="A8C734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00"/>
          </a:p>
        </p:txBody>
      </p:sp>
      <p:sp>
        <p:nvSpPr>
          <p:cNvPr id="9" name="标题 1"/>
          <p:cNvSpPr>
            <a:spLocks noGrp="1"/>
          </p:cNvSpPr>
          <p:nvPr>
            <p:ph type="title" hasCustomPrompt="1"/>
          </p:nvPr>
        </p:nvSpPr>
        <p:spPr>
          <a:xfrm>
            <a:off x="697026" y="2081093"/>
            <a:ext cx="10797948" cy="594695"/>
          </a:xfrm>
        </p:spPr>
        <p:txBody>
          <a:bodyPr anchor="ctr" anchorCtr="0">
            <a:normAutofit/>
          </a:bodyPr>
          <a:lstStyle>
            <a:lvl1pPr algn="ctr">
              <a:defRPr sz="3000" b="1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Insert Page Option 4-4</a:t>
            </a:r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7026" y="3066225"/>
            <a:ext cx="10797948" cy="22573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66">
                <a:solidFill>
                  <a:schemeClr val="bg1"/>
                </a:solidFill>
              </a:defRPr>
            </a:lvl1pPr>
          </a:lstStyle>
          <a:p>
            <a:pPr marL="0" indent="0">
              <a:buNone/>
            </a:pPr>
            <a:r>
              <a:rPr lang="en-US" altLang="zh-CN" sz="1666">
                <a:solidFill>
                  <a:schemeClr val="bg1"/>
                </a:solidFill>
              </a:rPr>
              <a:t>Inset page used to separate different parts. This style insert page cannot be insert the image.</a:t>
            </a:r>
            <a:endParaRPr lang="zh-CN" altLang="en-US" sz="1666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014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12191999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Insert image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697026" y="1055884"/>
            <a:ext cx="10797948" cy="594695"/>
          </a:xfrm>
        </p:spPr>
        <p:txBody>
          <a:bodyPr anchor="ctr" anchorCtr="0">
            <a:normAutofit/>
          </a:bodyPr>
          <a:lstStyle>
            <a:lvl1pPr algn="ctr">
              <a:defRPr sz="3000" baseline="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Insert Page Option 4-5</a:t>
            </a:r>
            <a:endParaRPr lang="zh-CN" altLang="en-US"/>
          </a:p>
        </p:txBody>
      </p:sp>
      <p:sp>
        <p:nvSpPr>
          <p:cNvPr id="12" name="文本占位符 10"/>
          <p:cNvSpPr>
            <a:spLocks noGrp="1"/>
          </p:cNvSpPr>
          <p:nvPr>
            <p:ph type="body" sz="quarter" idx="16" hasCustomPrompt="1"/>
          </p:nvPr>
        </p:nvSpPr>
        <p:spPr>
          <a:xfrm>
            <a:off x="697026" y="1806274"/>
            <a:ext cx="10797948" cy="122232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12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66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marL="0" marR="0" lvl="0" indent="0" algn="ctr" defTabSz="914412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66">
                <a:solidFill>
                  <a:schemeClr val="bg1"/>
                </a:solidFill>
              </a:rPr>
              <a:t>Inset page used to separate different parts. This style insert page can be insert the picture. Background image can not influence the recognition of text and rendering.</a:t>
            </a:r>
            <a:endParaRPr lang="zh-CN" altLang="en-US" sz="1666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129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text and im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页脚占位符 6">
            <a:extLst>
              <a:ext uri="{FF2B5EF4-FFF2-40B4-BE49-F238E27FC236}">
                <a16:creationId xmlns:a16="http://schemas.microsoft.com/office/drawing/2014/main" id="{37C63325-083E-40AF-B3C2-D4F20E58170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/>
              <a:t>YFAI All Rights Reserved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74E9133-D53C-4216-B34F-E65C6E496E3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BF1D17BF-3A9F-4BB5-A0EC-0D3E293547E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7026" y="1193042"/>
            <a:ext cx="10797948" cy="5092247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zh-CN"/>
              <a:t>First level: Arial 28pt</a:t>
            </a:r>
            <a:endParaRPr lang="zh-CN" altLang="en-US"/>
          </a:p>
          <a:p>
            <a:pPr lvl="1"/>
            <a:r>
              <a:rPr lang="en-US" altLang="zh-CN"/>
              <a:t>Second level: Arial 24pt</a:t>
            </a:r>
            <a:endParaRPr lang="zh-CN" altLang="en-US"/>
          </a:p>
          <a:p>
            <a:pPr lvl="2"/>
            <a:r>
              <a:rPr lang="en-US" altLang="zh-CN"/>
              <a:t>Third level: Arial 20pt</a:t>
            </a:r>
            <a:endParaRPr lang="zh-CN" altLang="en-US"/>
          </a:p>
          <a:p>
            <a:pPr lvl="3"/>
            <a:r>
              <a:rPr lang="en-US" altLang="zh-CN"/>
              <a:t>Fourth level: Arial 16pt</a:t>
            </a:r>
            <a:endParaRPr lang="zh-CN" altLang="en-US"/>
          </a:p>
          <a:p>
            <a:pPr lvl="4"/>
            <a:r>
              <a:rPr lang="en-US" altLang="zh-CN"/>
              <a:t>Fifth level: Arial 12pt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Title: Arial Bold 36pt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2E68C-95C8-497F-A4FA-745D9A101E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5FB640-5693-484C-B6FE-3195935ABD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BE2246-093D-4D2D-A59B-CBB2653EC9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384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 and im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696572" y="1380686"/>
            <a:ext cx="5248861" cy="4049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242244" y="1378211"/>
            <a:ext cx="5248861" cy="4049219"/>
          </a:xfrm>
          <a:prstGeom prst="rect">
            <a:avLst/>
          </a:prstGeom>
        </p:spPr>
        <p:txBody>
          <a:bodyPr tIns="0">
            <a:noAutofit/>
          </a:bodyPr>
          <a:lstStyle>
            <a:lvl1pPr marL="380942" indent="-380942">
              <a:buFont typeface="Arial" panose="020B0604020202020204" pitchFamily="34" charset="0"/>
              <a:buChar char="•"/>
              <a:defRPr sz="2333">
                <a:solidFill>
                  <a:schemeClr val="tx1"/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zh-CN"/>
              <a:t>First level: Arial 28pt</a:t>
            </a:r>
            <a:endParaRPr lang="zh-CN" altLang="en-US"/>
          </a:p>
          <a:p>
            <a:pPr lvl="1"/>
            <a:r>
              <a:rPr lang="en-US" altLang="zh-CN"/>
              <a:t>Second level: Arial 24pt</a:t>
            </a:r>
            <a:endParaRPr lang="zh-CN" altLang="en-US"/>
          </a:p>
          <a:p>
            <a:pPr lvl="2"/>
            <a:r>
              <a:rPr lang="en-US" altLang="zh-CN"/>
              <a:t>Third level: Arial 20pt</a:t>
            </a:r>
            <a:endParaRPr lang="zh-CN" altLang="en-US"/>
          </a:p>
          <a:p>
            <a:pPr lvl="3"/>
            <a:r>
              <a:rPr lang="en-US" altLang="zh-CN"/>
              <a:t>Fourth level: Arial 16pt</a:t>
            </a:r>
            <a:endParaRPr lang="zh-CN" altLang="en-US"/>
          </a:p>
          <a:p>
            <a:pPr lvl="4"/>
            <a:r>
              <a:rPr lang="en-US" altLang="zh-CN"/>
              <a:t>Fifth level: Arial 12pt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E0A3B7A-C72F-419A-81EC-8AF5132043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E3F3BC-8D24-401B-A0DF-FB505C50F4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295194-4301-43E1-99CE-90FB52CCCA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767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text and imag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6573" y="429866"/>
            <a:ext cx="10798402" cy="594695"/>
          </a:xfrm>
        </p:spPr>
        <p:txBody>
          <a:bodyPr anchor="ctr" anchorCtr="0">
            <a:normAutofit/>
          </a:bodyPr>
          <a:lstStyle>
            <a:lvl1pPr>
              <a:defRPr sz="3000" baseline="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6246114" y="1380686"/>
            <a:ext cx="5248861" cy="4049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8" name="文本占位符 10"/>
          <p:cNvSpPr>
            <a:spLocks noGrp="1"/>
          </p:cNvSpPr>
          <p:nvPr>
            <p:ph type="body" sz="quarter" idx="14" hasCustomPrompt="1"/>
          </p:nvPr>
        </p:nvSpPr>
        <p:spPr>
          <a:xfrm>
            <a:off x="696572" y="1378211"/>
            <a:ext cx="5248861" cy="4049219"/>
          </a:xfrm>
          <a:prstGeom prst="rect">
            <a:avLst/>
          </a:prstGeom>
        </p:spPr>
        <p:txBody>
          <a:bodyPr tIns="0">
            <a:noAutofit/>
          </a:bodyPr>
          <a:lstStyle>
            <a:lvl1pPr marL="380942" indent="-380942">
              <a:buFont typeface="Arial" panose="020B0604020202020204" pitchFamily="34" charset="0"/>
              <a:buChar char="•"/>
              <a:defRPr sz="2333">
                <a:solidFill>
                  <a:schemeClr val="tx1"/>
                </a:solidFill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zh-CN"/>
              <a:t>First level: Arial 28pt</a:t>
            </a:r>
            <a:endParaRPr lang="zh-CN" altLang="en-US"/>
          </a:p>
          <a:p>
            <a:pPr lvl="1"/>
            <a:r>
              <a:rPr lang="en-US" altLang="zh-CN"/>
              <a:t>Second level: Arial 24pt</a:t>
            </a:r>
            <a:endParaRPr lang="zh-CN" altLang="en-US"/>
          </a:p>
          <a:p>
            <a:pPr lvl="2"/>
            <a:r>
              <a:rPr lang="en-US" altLang="zh-CN"/>
              <a:t>Third level: Arial 20pt</a:t>
            </a:r>
            <a:endParaRPr lang="zh-CN" altLang="en-US"/>
          </a:p>
          <a:p>
            <a:pPr lvl="3"/>
            <a:r>
              <a:rPr lang="en-US" altLang="zh-CN"/>
              <a:t>Fourth level: Arial 16pt</a:t>
            </a:r>
            <a:endParaRPr lang="zh-CN" altLang="en-US"/>
          </a:p>
          <a:p>
            <a:pPr lvl="4"/>
            <a:r>
              <a:rPr lang="en-US" altLang="zh-CN"/>
              <a:t>Fifth level: Arial 12pt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608936-B890-4A37-BBBA-FC402EAD59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7FB9C5-E1BB-4BAE-8209-EF3487057E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113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253516"/>
      </p:ext>
    </p:extLst>
  </p:cSld>
  <p:clrMapOvr>
    <a:masterClrMapping/>
  </p:clrMapOvr>
  <p:hf hd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text and imag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4843596" y="1349114"/>
            <a:ext cx="7348405" cy="40492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705032" y="1349114"/>
            <a:ext cx="3899154" cy="4049219"/>
          </a:xfrm>
          <a:prstGeom prst="rect">
            <a:avLst/>
          </a:prstGeom>
        </p:spPr>
        <p:txBody>
          <a:bodyPr tIns="0">
            <a:noAutofit/>
          </a:bodyPr>
          <a:lstStyle>
            <a:lvl1pPr marL="380942" indent="-380942">
              <a:buFont typeface="Arial" panose="020B0604020202020204" pitchFamily="34" charset="0"/>
              <a:buChar char="•"/>
              <a:defRPr lang="en-US" altLang="zh-CN" sz="2333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/>
              <a:t>First level: Arial 28pt</a:t>
            </a:r>
            <a:endParaRPr lang="zh-CN" altLang="en-US"/>
          </a:p>
          <a:p>
            <a:pPr lvl="1"/>
            <a:r>
              <a:rPr lang="en-US" altLang="zh-CN"/>
              <a:t>Second level: Arial 24pt</a:t>
            </a:r>
            <a:endParaRPr lang="zh-CN" altLang="en-US"/>
          </a:p>
          <a:p>
            <a:pPr lvl="2"/>
            <a:r>
              <a:rPr lang="en-US" altLang="zh-CN"/>
              <a:t>Third level: Arial 20pt</a:t>
            </a:r>
            <a:endParaRPr lang="zh-CN" altLang="en-US"/>
          </a:p>
          <a:p>
            <a:pPr lvl="3"/>
            <a:r>
              <a:rPr lang="en-US" altLang="zh-CN"/>
              <a:t>Fourth level: Arial 16pt</a:t>
            </a:r>
            <a:endParaRPr lang="zh-CN" altLang="en-US"/>
          </a:p>
          <a:p>
            <a:pPr lvl="4"/>
            <a:r>
              <a:rPr lang="en-US" altLang="zh-CN"/>
              <a:t>Fifth level: Arial 12pt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FD4FC77-5559-4D8A-AB35-6C49C7627D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5B13B5-C833-41CD-81F6-83543FC9BD0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66E4C63-C1F3-47D9-94B3-3A70422D6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949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 and imag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696572" y="1396557"/>
            <a:ext cx="3359271" cy="2549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96889" y="4044971"/>
            <a:ext cx="3368736" cy="23818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66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5" hasCustomPrompt="1"/>
          </p:nvPr>
        </p:nvSpPr>
        <p:spPr>
          <a:xfrm>
            <a:off x="4425695" y="1396557"/>
            <a:ext cx="3359271" cy="2549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marR="0" indent="0" algn="ct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4425695" y="4046323"/>
            <a:ext cx="3359271" cy="23818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12" name="图片占位符 6"/>
          <p:cNvSpPr>
            <a:spLocks noGrp="1"/>
          </p:cNvSpPr>
          <p:nvPr>
            <p:ph type="pic" sz="quarter" idx="17" hasCustomPrompt="1"/>
          </p:nvPr>
        </p:nvSpPr>
        <p:spPr>
          <a:xfrm>
            <a:off x="8134770" y="1396557"/>
            <a:ext cx="3359271" cy="2549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marR="0" indent="0" algn="ct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8134770" y="4044971"/>
            <a:ext cx="3359271" cy="23818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2495140-241F-4F08-8978-EA031516DA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C7637-5811-426A-8F09-D2647DAFAE6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DA2554-84B8-42DA-A3C6-5956C1E362E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8875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text and imag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697027" y="2654114"/>
            <a:ext cx="3449251" cy="2549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5" hasCustomPrompt="1"/>
          </p:nvPr>
        </p:nvSpPr>
        <p:spPr>
          <a:xfrm>
            <a:off x="4371193" y="2654114"/>
            <a:ext cx="3449251" cy="2549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marR="0" indent="0" algn="ct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2" name="图片占位符 6"/>
          <p:cNvSpPr>
            <a:spLocks noGrp="1"/>
          </p:cNvSpPr>
          <p:nvPr>
            <p:ph type="pic" sz="quarter" idx="17" hasCustomPrompt="1"/>
          </p:nvPr>
        </p:nvSpPr>
        <p:spPr>
          <a:xfrm>
            <a:off x="8045724" y="2654114"/>
            <a:ext cx="3449251" cy="25495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marR="0" indent="0" algn="ct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697392" y="1391286"/>
            <a:ext cx="3449251" cy="11745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4371193" y="1392637"/>
            <a:ext cx="3449251" cy="11745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8045724" y="1391286"/>
            <a:ext cx="3449251" cy="11745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B38FFB1-DF87-49C6-949F-0555D5B847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D6D676-3065-486A-92D8-E2B7EF27F25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CF47B0-1716-446E-8001-0EB164B3C0E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181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 and image_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96573" y="429866"/>
            <a:ext cx="10798402" cy="594695"/>
          </a:xfrm>
        </p:spPr>
        <p:txBody>
          <a:bodyPr anchor="ctr" anchorCtr="0">
            <a:normAutofit/>
          </a:bodyPr>
          <a:lstStyle>
            <a:lvl1pPr>
              <a:defRPr sz="3000" baseline="0">
                <a:solidFill>
                  <a:schemeClr val="accent1"/>
                </a:solidFill>
                <a:latin typeface="+mj-lt"/>
                <a:ea typeface="+mj-ea"/>
              </a:defRPr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696572" y="1348941"/>
            <a:ext cx="2099544" cy="1499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1666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0" name="图片占位符 6"/>
          <p:cNvSpPr>
            <a:spLocks noGrp="1"/>
          </p:cNvSpPr>
          <p:nvPr>
            <p:ph type="pic" sz="quarter" idx="15" hasCustomPrompt="1"/>
          </p:nvPr>
        </p:nvSpPr>
        <p:spPr>
          <a:xfrm>
            <a:off x="695940" y="3425337"/>
            <a:ext cx="2099544" cy="1499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marR="0" indent="0" algn="ct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66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2795485" y="1356360"/>
            <a:ext cx="3149317" cy="1499711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12" name="图片占位符 6"/>
          <p:cNvSpPr>
            <a:spLocks noGrp="1"/>
          </p:cNvSpPr>
          <p:nvPr>
            <p:ph type="pic" sz="quarter" idx="17" hasCustomPrompt="1"/>
          </p:nvPr>
        </p:nvSpPr>
        <p:spPr>
          <a:xfrm>
            <a:off x="6246114" y="1356360"/>
            <a:ext cx="2099544" cy="1499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marR="0" indent="0" algn="ct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66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4" name="图片占位符 6"/>
          <p:cNvSpPr>
            <a:spLocks noGrp="1"/>
          </p:cNvSpPr>
          <p:nvPr>
            <p:ph type="pic" sz="quarter" idx="19" hasCustomPrompt="1"/>
          </p:nvPr>
        </p:nvSpPr>
        <p:spPr>
          <a:xfrm>
            <a:off x="6246114" y="3425337"/>
            <a:ext cx="2099544" cy="14997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marR="0" indent="0" algn="ct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66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8345659" y="1356360"/>
            <a:ext cx="3149317" cy="1499711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5485" y="3425337"/>
            <a:ext cx="3149317" cy="1499711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8345659" y="3425337"/>
            <a:ext cx="3149317" cy="1499711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4299E7-64CA-424A-8D02-813F53A6D5B9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5D6236-56F5-4494-90BB-32C43DA6529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724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 and image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3" hasCustomPrompt="1"/>
          </p:nvPr>
        </p:nvSpPr>
        <p:spPr>
          <a:xfrm>
            <a:off x="696571" y="1348941"/>
            <a:ext cx="5398080" cy="209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4" name="图片占位符 6"/>
          <p:cNvSpPr>
            <a:spLocks noGrp="1"/>
          </p:cNvSpPr>
          <p:nvPr>
            <p:ph type="pic" sz="quarter" idx="19" hasCustomPrompt="1"/>
          </p:nvPr>
        </p:nvSpPr>
        <p:spPr>
          <a:xfrm>
            <a:off x="6095400" y="3465099"/>
            <a:ext cx="5398828" cy="209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marR="0" indent="0" algn="ctr" defTabSz="914412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6095399" y="1348941"/>
            <a:ext cx="5399576" cy="2116157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697027" y="3465099"/>
            <a:ext cx="5397626" cy="2099595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E8F55D3-431F-4ECD-A8FB-53CD526902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5A4DD0-40DB-4136-BA50-19DE2BF3E86B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ACB0CE35-2536-49EC-ABFC-DE0BD329657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469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 and image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6"/>
          <p:cNvSpPr>
            <a:spLocks noGrp="1"/>
          </p:cNvSpPr>
          <p:nvPr>
            <p:ph type="pic" sz="quarter" idx="19" hasCustomPrompt="1"/>
          </p:nvPr>
        </p:nvSpPr>
        <p:spPr>
          <a:xfrm>
            <a:off x="704854" y="3599305"/>
            <a:ext cx="10797657" cy="209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2333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704854" y="1348940"/>
            <a:ext cx="10797657" cy="2099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31A49E2-BC75-4FA2-B9D6-039005B4D7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6020F9-6048-49FF-BF7E-40437235F54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E017A4-2E37-4C14-B862-263237D9801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076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 and imag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704854" y="3599305"/>
            <a:ext cx="10797657" cy="20995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9" hasCustomPrompt="1"/>
          </p:nvPr>
        </p:nvSpPr>
        <p:spPr>
          <a:xfrm>
            <a:off x="704848" y="1349739"/>
            <a:ext cx="10797657" cy="2099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4FD25C08-021A-4346-B815-725E0718D0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922FC28-9F44-4543-9259-D0C2C263B3C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19556D-BE4B-4E98-B72F-AAA2C9DB128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964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text and image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696572" y="5504055"/>
            <a:ext cx="10798403" cy="5759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66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en-US" altLang="zh-CN"/>
              <a:t>Text Arial 20pt</a:t>
            </a:r>
            <a:endParaRPr lang="zh-CN" altLang="en-US"/>
          </a:p>
        </p:txBody>
      </p:sp>
      <p:sp>
        <p:nvSpPr>
          <p:cNvPr id="8" name="图片占位符 6"/>
          <p:cNvSpPr>
            <a:spLocks noGrp="1"/>
          </p:cNvSpPr>
          <p:nvPr>
            <p:ph type="pic" sz="quarter" idx="19" hasCustomPrompt="1"/>
          </p:nvPr>
        </p:nvSpPr>
        <p:spPr>
          <a:xfrm>
            <a:off x="0" y="1337394"/>
            <a:ext cx="12201584" cy="41049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E85543-3052-49AE-AF15-6FFC7A8686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A3B846-ABB3-4E83-9EEC-1F965334BF0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7E0AB7-FEC9-4BF0-B46E-3A37DBC00F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770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7">
          <p15:clr>
            <a:srgbClr val="FBAE40"/>
          </p15:clr>
        </p15:guide>
        <p15:guide id="2" pos="8691">
          <p15:clr>
            <a:srgbClr val="FBAE40"/>
          </p15:clr>
        </p15:guide>
        <p15:guide id="3" orient="horz" pos="325">
          <p15:clr>
            <a:srgbClr val="FBAE40"/>
          </p15:clr>
        </p15:guide>
        <p15:guide id="4" orient="horz" pos="486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Title: Arial Bold 36pt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 dirty="0"/>
              <a:t>YFAI All Rights Reserved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图片占位符 4"/>
          <p:cNvSpPr>
            <a:spLocks noGrp="1"/>
          </p:cNvSpPr>
          <p:nvPr>
            <p:ph type="pic" sz="quarter" idx="12" hasCustomPrompt="1"/>
          </p:nvPr>
        </p:nvSpPr>
        <p:spPr>
          <a:xfrm>
            <a:off x="1323750" y="1897006"/>
            <a:ext cx="2961913" cy="2963555"/>
          </a:xfrm>
          <a:custGeom>
            <a:avLst/>
            <a:gdLst>
              <a:gd name="connsiteX0" fmla="*/ 1778476 w 3555067"/>
              <a:gd name="connsiteY0" fmla="*/ 0 h 3556952"/>
              <a:gd name="connsiteX1" fmla="*/ 3547770 w 3555067"/>
              <a:gd name="connsiteY1" fmla="*/ 1596637 h 3556952"/>
              <a:gd name="connsiteX2" fmla="*/ 3555067 w 3555067"/>
              <a:gd name="connsiteY2" fmla="*/ 1741146 h 3556952"/>
              <a:gd name="connsiteX3" fmla="*/ 3555067 w 3555067"/>
              <a:gd name="connsiteY3" fmla="*/ 1815806 h 3556952"/>
              <a:gd name="connsiteX4" fmla="*/ 3547770 w 3555067"/>
              <a:gd name="connsiteY4" fmla="*/ 1960315 h 3556952"/>
              <a:gd name="connsiteX5" fmla="*/ 1778476 w 3555067"/>
              <a:gd name="connsiteY5" fmla="*/ 3556952 h 3556952"/>
              <a:gd name="connsiteX6" fmla="*/ 0 w 3555067"/>
              <a:gd name="connsiteY6" fmla="*/ 1778476 h 3556952"/>
              <a:gd name="connsiteX7" fmla="*/ 1778476 w 3555067"/>
              <a:gd name="connsiteY7" fmla="*/ 0 h 3556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55067" h="3556952">
                <a:moveTo>
                  <a:pt x="1778476" y="0"/>
                </a:moveTo>
                <a:cubicBezTo>
                  <a:pt x="2699312" y="0"/>
                  <a:pt x="3456694" y="699830"/>
                  <a:pt x="3547770" y="1596637"/>
                </a:cubicBezTo>
                <a:lnTo>
                  <a:pt x="3555067" y="1741146"/>
                </a:lnTo>
                <a:lnTo>
                  <a:pt x="3555067" y="1815806"/>
                </a:lnTo>
                <a:lnTo>
                  <a:pt x="3547770" y="1960315"/>
                </a:lnTo>
                <a:cubicBezTo>
                  <a:pt x="3456694" y="2857122"/>
                  <a:pt x="2699312" y="3556952"/>
                  <a:pt x="1778476" y="3556952"/>
                </a:cubicBezTo>
                <a:cubicBezTo>
                  <a:pt x="796251" y="3556952"/>
                  <a:pt x="0" y="2760701"/>
                  <a:pt x="0" y="1778476"/>
                </a:cubicBezTo>
                <a:cubicBezTo>
                  <a:pt x="0" y="796251"/>
                  <a:pt x="796251" y="0"/>
                  <a:pt x="1778476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5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9348565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YFAI All Rights Reserved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64136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756456"/>
      </p:ext>
    </p:extLst>
  </p:cSld>
  <p:clrMapOvr>
    <a:masterClrMapping/>
  </p:clrMapOvr>
  <p:hf hd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10586158" y="6425347"/>
            <a:ext cx="1127477" cy="331788"/>
          </a:xfrm>
          <a:prstGeom prst="rect">
            <a:avLst/>
          </a:prstGeom>
        </p:spPr>
        <p:txBody>
          <a:bodyPr/>
          <a:lstStyle/>
          <a:p>
            <a:pPr defTabSz="914412"/>
            <a:r>
              <a:rPr lang="de-DE">
                <a:solidFill>
                  <a:srgbClr val="000000"/>
                </a:solidFill>
              </a:rPr>
              <a:t>Seite </a:t>
            </a:r>
            <a:fld id="{AA807A42-CF27-4B84-8583-18EBE418342E}" type="slidenum">
              <a:rPr lang="de-DE" smtClean="0">
                <a:solidFill>
                  <a:srgbClr val="000000"/>
                </a:solidFill>
              </a:rPr>
              <a:pPr defTabSz="914412"/>
              <a:t>‹#›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50" y="347184"/>
            <a:ext cx="11224685" cy="701474"/>
          </a:xfrm>
        </p:spPr>
        <p:txBody>
          <a:bodyPr/>
          <a:lstStyle>
            <a:lvl1pPr>
              <a:lnSpc>
                <a:spcPts val="2700"/>
              </a:lnSpc>
              <a:defRPr/>
            </a:lvl1pPr>
          </a:lstStyle>
          <a:p>
            <a:r>
              <a:rPr lang="de-DE" dirty="0"/>
              <a:t>HEADLINE DURCH KLICKEN </a:t>
            </a:r>
            <a:r>
              <a:rPr lang="de-DE" dirty="0" err="1"/>
              <a:t>BEARBEITeN</a:t>
            </a:r>
            <a:r>
              <a:rPr lang="de-DE" dirty="0"/>
              <a:t>.</a:t>
            </a:r>
            <a:br>
              <a:rPr lang="de-DE" dirty="0"/>
            </a:br>
            <a:r>
              <a:rPr lang="de-DE" dirty="0"/>
              <a:t>Zweite Zeile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.</a:t>
            </a:r>
          </a:p>
        </p:txBody>
      </p:sp>
      <p:cxnSp>
        <p:nvCxnSpPr>
          <p:cNvPr id="5" name="Gerade Verbindung 81"/>
          <p:cNvCxnSpPr/>
          <p:nvPr userDrawn="1"/>
        </p:nvCxnSpPr>
        <p:spPr>
          <a:xfrm>
            <a:off x="-1" y="629873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0906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  <p15:guide id="2" orient="horz" pos="216">
          <p15:clr>
            <a:srgbClr val="FBAE40"/>
          </p15:clr>
        </p15:guide>
        <p15:guide id="3" orient="horz" pos="888">
          <p15:clr>
            <a:srgbClr val="FBAE40"/>
          </p15:clr>
        </p15:guide>
        <p15:guide id="4" orient="horz" pos="3858">
          <p15:clr>
            <a:srgbClr val="FBAE40"/>
          </p15:clr>
        </p15:guide>
        <p15:guide id="5" orient="horz" pos="4042">
          <p15:clr>
            <a:srgbClr val="FBAE40"/>
          </p15:clr>
        </p15:guide>
        <p15:guide id="6" orient="horz" pos="4260">
          <p15:clr>
            <a:srgbClr val="FBAE40"/>
          </p15:clr>
        </p15:guide>
        <p15:guide id="7" pos="301">
          <p15:clr>
            <a:srgbClr val="FBAE40"/>
          </p15:clr>
        </p15:guide>
        <p15:guide id="8" pos="738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24419" y="1144589"/>
            <a:ext cx="10943167" cy="4876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2848908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visual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12916" y="403228"/>
            <a:ext cx="10956784" cy="9604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800" b="1" cap="all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GB" noProof="0" dirty="0"/>
              <a:t>Edit headline by clicking</a:t>
            </a:r>
          </a:p>
        </p:txBody>
      </p:sp>
      <p:sp>
        <p:nvSpPr>
          <p:cNvPr id="6" name="Bildplatzhalter 6"/>
          <p:cNvSpPr>
            <a:spLocks noGrp="1"/>
          </p:cNvSpPr>
          <p:nvPr>
            <p:ph type="pic" sz="quarter" idx="14" hasCustomPrompt="1"/>
          </p:nvPr>
        </p:nvSpPr>
        <p:spPr>
          <a:xfrm>
            <a:off x="6" y="1701803"/>
            <a:ext cx="12192001" cy="482441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/>
          <a:lstStyle>
            <a:lvl1pPr marL="0" indent="85725">
              <a:buNone/>
              <a:defRPr sz="1400">
                <a:latin typeface="BMW Group Condensed" pitchFamily="34" charset="0"/>
                <a:ea typeface="BMW Group Condensed" pitchFamily="34" charset="0"/>
                <a:cs typeface="BMW Group Condensed" pitchFamily="34" charset="0"/>
              </a:defRPr>
            </a:lvl1pPr>
          </a:lstStyle>
          <a:p>
            <a:r>
              <a:rPr lang="en-US" dirty="0"/>
              <a:t>Insert visual by clicking on symbol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10586158" y="6538560"/>
            <a:ext cx="1127477" cy="331788"/>
          </a:xfrm>
          <a:prstGeom prst="rect">
            <a:avLst/>
          </a:prstGeom>
        </p:spPr>
        <p:txBody>
          <a:bodyPr/>
          <a:lstStyle/>
          <a:p>
            <a:pPr defTabSz="914412"/>
            <a:r>
              <a:rPr lang="en-US">
                <a:solidFill>
                  <a:srgbClr val="000000"/>
                </a:solidFill>
              </a:rPr>
              <a:t>Page </a:t>
            </a:r>
            <a:fld id="{AA807A42-CF27-4B84-8583-18EBE418342E}" type="slidenum">
              <a:rPr lang="en-US" smtClean="0">
                <a:solidFill>
                  <a:srgbClr val="000000"/>
                </a:solidFill>
              </a:rPr>
              <a:pPr defTabSz="914412"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49" name="Picture 25">
            <a:extLst>
              <a:ext uri="{FF2B5EF4-FFF2-40B4-BE49-F238E27FC236}">
                <a16:creationId xmlns:a16="http://schemas.microsoft.com/office/drawing/2014/main" id="{40E8FA60-2AF1-4D65-99AC-464573EE2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6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YFAI All Rights Reserved</a:t>
            </a:r>
            <a:endParaRPr lang="en-GB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46270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YFAI All Rights Reserved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8D8C4-887F-45F5-9F39-43123809F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0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27407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YFAI All Rights Reserved</a:t>
            </a:r>
            <a:endParaRPr lang="en-US" altLang="zh-C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AA092E-8A95-4CF9-ACCD-9EE5A6F533A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577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GB"/>
              <a:t>KPIs Report | MN-3 | 07/27/18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r>
              <a:rPr lang="en-US"/>
              <a:t>Page </a:t>
            </a:r>
            <a:fld id="{AA807A42-CF27-4B84-8583-18EBE41834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3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11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28" r:id="rId34"/>
    <p:sldLayoutId id="2147483729" r:id="rId35"/>
    <p:sldLayoutId id="2147483730" r:id="rId36"/>
    <p:sldLayoutId id="2147483731" r:id="rId37"/>
    <p:sldLayoutId id="2147483732" r:id="rId38"/>
    <p:sldLayoutId id="2147483733" r:id="rId39"/>
    <p:sldLayoutId id="2147483735" r:id="rId40"/>
    <p:sldLayoutId id="2147483736" r:id="rId41"/>
    <p:sldLayoutId id="2147483737" r:id="rId42"/>
    <p:sldLayoutId id="2147483738" r:id="rId43"/>
    <p:sldLayoutId id="2147483739" r:id="rId44"/>
    <p:sldLayoutId id="2147483740" r:id="rId45"/>
    <p:sldLayoutId id="2147483741" r:id="rId46"/>
    <p:sldLayoutId id="2147483742" r:id="rId47"/>
    <p:sldLayoutId id="2147483743" r:id="rId48"/>
    <p:sldLayoutId id="2147483745" r:id="rId49"/>
    <p:sldLayoutId id="2147483746" r:id="rId50"/>
    <p:sldLayoutId id="2147483747" r:id="rId51"/>
    <p:sldLayoutId id="2147483749" r:id="rId5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BIG MOUNTAIN RESORT DATA  SCIENCE PROJECT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 fontScale="62500" lnSpcReduction="20000"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VISHAL RASTOGI</a:t>
            </a: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r>
              <a:rPr lang="en-US" altLang="zh-CN" b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03/2022</a:t>
            </a: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1</a:t>
            </a:r>
          </a:p>
        </p:txBody>
      </p:sp>
      <p:pic>
        <p:nvPicPr>
          <p:cNvPr id="25" name="Picture 24" descr="A picture containing text, canyon&#10;&#10;Description automatically generated">
            <a:extLst>
              <a:ext uri="{FF2B5EF4-FFF2-40B4-BE49-F238E27FC236}">
                <a16:creationId xmlns:a16="http://schemas.microsoft.com/office/drawing/2014/main" id="{5883CA30-8F67-4F31-A80B-9D20BD1B9E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r="19683" b="-2"/>
          <a:stretch/>
        </p:blipFill>
        <p:spPr>
          <a:xfrm>
            <a:off x="4619543" y="10"/>
            <a:ext cx="7572457" cy="6853242"/>
          </a:xfrm>
          <a:prstGeom prst="rect">
            <a:avLst/>
          </a:prstGeom>
          <a:noFill/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</p:spTree>
    <p:extLst>
      <p:ext uri="{BB962C8B-B14F-4D97-AF65-F5344CB8AC3E}">
        <p14:creationId xmlns:p14="http://schemas.microsoft.com/office/powerpoint/2010/main" val="33968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Modeling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10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2" y="1299458"/>
            <a:ext cx="4423220" cy="5441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Modeling Approach: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Big Mountain Resort removed from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Refitted the model on  dataset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CV Results revalidated with mean=10.39, std dev=1.47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Applied the model on our resort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Estimated price based on the model=$95.87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Plotted BM Resort  for main features in market context (Red dotted Line)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8A9A8-5F13-43CE-AFA9-100F32BF9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46012"/>
            <a:ext cx="5725589" cy="25704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92DD66-E1BA-443F-93E8-72B918F08417}"/>
              </a:ext>
            </a:extLst>
          </p:cNvPr>
          <p:cNvSpPr txBox="1"/>
          <p:nvPr/>
        </p:nvSpPr>
        <p:spPr>
          <a:xfrm>
            <a:off x="8743308" y="1601875"/>
            <a:ext cx="258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Weekend Ticket Price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1FD6902-E0B6-49A4-902D-5F6F0935B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689257"/>
            <a:ext cx="5792915" cy="26332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D0B570-B461-4CA8-A8C2-B66D3F1599FE}"/>
              </a:ext>
            </a:extLst>
          </p:cNvPr>
          <p:cNvSpPr txBox="1"/>
          <p:nvPr/>
        </p:nvSpPr>
        <p:spPr>
          <a:xfrm>
            <a:off x="9030984" y="4364374"/>
            <a:ext cx="143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 Quads</a:t>
            </a:r>
          </a:p>
        </p:txBody>
      </p:sp>
    </p:spTree>
    <p:extLst>
      <p:ext uri="{BB962C8B-B14F-4D97-AF65-F5344CB8AC3E}">
        <p14:creationId xmlns:p14="http://schemas.microsoft.com/office/powerpoint/2010/main" val="3549222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Modeling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5897171"/>
            <a:ext cx="752563" cy="602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11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A809CF4-C7BA-4391-98AE-2DC1535C5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12" y="1017142"/>
            <a:ext cx="4812510" cy="25934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AF13D6-5864-45D9-8648-F136656C16BD}"/>
              </a:ext>
            </a:extLst>
          </p:cNvPr>
          <p:cNvSpPr txBox="1"/>
          <p:nvPr/>
        </p:nvSpPr>
        <p:spPr>
          <a:xfrm>
            <a:off x="2722652" y="1736333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Runs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A60967F-ECD0-43BE-A07C-611F0335F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5722" y="1017142"/>
            <a:ext cx="4785686" cy="25540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E5496D-BE06-4D3C-832C-A8B0EE828769}"/>
              </a:ext>
            </a:extLst>
          </p:cNvPr>
          <p:cNvSpPr txBox="1"/>
          <p:nvPr/>
        </p:nvSpPr>
        <p:spPr>
          <a:xfrm>
            <a:off x="8116585" y="1736334"/>
            <a:ext cx="257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Snow Making Area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7CA3743-14B7-41AB-9CF5-9B0B426B7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036" y="3615306"/>
            <a:ext cx="4785686" cy="252831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5ECDD49-454A-4E52-89E2-5A91A9F662A3}"/>
              </a:ext>
            </a:extLst>
          </p:cNvPr>
          <p:cNvSpPr txBox="1"/>
          <p:nvPr/>
        </p:nvSpPr>
        <p:spPr>
          <a:xfrm>
            <a:off x="4013390" y="4400259"/>
            <a:ext cx="1656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Vertical Drop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C6BAAB-8637-46D1-8191-9696B3EDBA37}"/>
              </a:ext>
            </a:extLst>
          </p:cNvPr>
          <p:cNvSpPr txBox="1"/>
          <p:nvPr/>
        </p:nvSpPr>
        <p:spPr>
          <a:xfrm>
            <a:off x="6945330" y="4202130"/>
            <a:ext cx="4785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Big Mountain Resort is on the upper end in market context , justifying premium pricing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32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Business Scenario Analysis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12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2" y="1299458"/>
            <a:ext cx="4423220" cy="1701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Assumptions:</a:t>
            </a:r>
          </a:p>
          <a:p>
            <a:pPr>
              <a:lnSpc>
                <a:spcPct val="150000"/>
              </a:lnSpc>
            </a:pPr>
            <a:r>
              <a:rPr lang="en-US" dirty="0"/>
              <a:t>3,50,000 visitors per year buying 5 tickets each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D0B570-B461-4CA8-A8C2-B66D3F1599FE}"/>
              </a:ext>
            </a:extLst>
          </p:cNvPr>
          <p:cNvSpPr txBox="1"/>
          <p:nvPr/>
        </p:nvSpPr>
        <p:spPr>
          <a:xfrm>
            <a:off x="9030984" y="4364374"/>
            <a:ext cx="143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 Quads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865FDE-1853-46DC-966E-C6BC3753EB11}"/>
              </a:ext>
            </a:extLst>
          </p:cNvPr>
          <p:cNvSpPr txBox="1"/>
          <p:nvPr/>
        </p:nvSpPr>
        <p:spPr>
          <a:xfrm>
            <a:off x="1006299" y="3145800"/>
            <a:ext cx="462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Scenario 1</a:t>
            </a:r>
          </a:p>
          <a:p>
            <a:r>
              <a:rPr lang="en-US" dirty="0"/>
              <a:t>Closing up  to 10 least used runs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12B9D-D513-4923-A5F6-2BB37956388D}"/>
              </a:ext>
            </a:extLst>
          </p:cNvPr>
          <p:cNvSpPr txBox="1"/>
          <p:nvPr/>
        </p:nvSpPr>
        <p:spPr>
          <a:xfrm>
            <a:off x="1092467" y="4316473"/>
            <a:ext cx="4209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Ticket Price drop for first 3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difference for 4</a:t>
            </a:r>
            <a:r>
              <a:rPr lang="en-US" baseline="30000" dirty="0"/>
              <a:t>th</a:t>
            </a:r>
            <a:r>
              <a:rPr lang="en-US" dirty="0"/>
              <a:t> and 5</a:t>
            </a:r>
            <a:r>
              <a:rPr lang="en-US" baseline="30000" dirty="0"/>
              <a:t>th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Reduction in ticket price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853A4F-2359-46E5-AFEA-F02C6D24C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693" y="1813317"/>
            <a:ext cx="610552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3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Business Scenario Analysis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13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0" y="1299458"/>
            <a:ext cx="972549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Scenario 2</a:t>
            </a:r>
          </a:p>
          <a:p>
            <a:pPr>
              <a:lnSpc>
                <a:spcPct val="150000"/>
              </a:lnSpc>
            </a:pPr>
            <a:r>
              <a:rPr lang="en-US" dirty="0"/>
              <a:t>Adding a run, increasing vertical drop by 150 ft and adding a chair lift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Model Results: </a:t>
            </a:r>
          </a:p>
          <a:p>
            <a:pPr>
              <a:lnSpc>
                <a:spcPct val="150000"/>
              </a:lnSpc>
            </a:pPr>
            <a:r>
              <a:rPr lang="en-US" dirty="0"/>
              <a:t>Ticket Price increase by $8.61</a:t>
            </a:r>
          </a:p>
          <a:p>
            <a:pPr>
              <a:lnSpc>
                <a:spcPct val="150000"/>
              </a:lnSpc>
            </a:pPr>
            <a:r>
              <a:rPr lang="en-US" dirty="0"/>
              <a:t>Revenue increase by $15,065,471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8E4BBC-E3BE-4294-8CD2-5D173A3E0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701" y="3932583"/>
            <a:ext cx="6991787" cy="162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57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Business Scenario Analysis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14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0" y="1299458"/>
            <a:ext cx="10639894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Scenario 3</a:t>
            </a:r>
          </a:p>
          <a:p>
            <a:pPr>
              <a:lnSpc>
                <a:spcPct val="150000"/>
              </a:lnSpc>
            </a:pPr>
            <a:r>
              <a:rPr lang="en-US" dirty="0"/>
              <a:t>Adding a run, increasing vertical drop by 150 ft, adding a chair lift and 2 acres of snow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Model Results: </a:t>
            </a:r>
          </a:p>
          <a:p>
            <a:pPr>
              <a:lnSpc>
                <a:spcPct val="150000"/>
              </a:lnSpc>
            </a:pPr>
            <a:r>
              <a:rPr lang="en-US" dirty="0"/>
              <a:t>Ticket Price increase by $9.90</a:t>
            </a:r>
          </a:p>
          <a:p>
            <a:pPr>
              <a:lnSpc>
                <a:spcPct val="150000"/>
              </a:lnSpc>
            </a:pPr>
            <a:r>
              <a:rPr lang="en-US" dirty="0"/>
              <a:t>Revenue increase by $17,322,717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0FE9F-C369-4ABC-8C44-E7F5A226B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755" y="3827694"/>
            <a:ext cx="740424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32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Business Scenario Analysis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15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0" y="1299458"/>
            <a:ext cx="10639894" cy="2117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/>
              <a:t>Scenario 4</a:t>
            </a:r>
          </a:p>
          <a:p>
            <a:pPr>
              <a:lnSpc>
                <a:spcPct val="150000"/>
              </a:lnSpc>
            </a:pPr>
            <a:r>
              <a:rPr lang="en-US" dirty="0"/>
              <a:t>Increasing longest run by 0.2 miles and adding 4 acres of snow making capacity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Model Results: </a:t>
            </a:r>
          </a:p>
          <a:p>
            <a:pPr>
              <a:lnSpc>
                <a:spcPct val="150000"/>
              </a:lnSpc>
            </a:pPr>
            <a:r>
              <a:rPr lang="en-US" dirty="0"/>
              <a:t>Ticket Price increase by $0</a:t>
            </a:r>
          </a:p>
          <a:p>
            <a:pPr>
              <a:lnSpc>
                <a:spcPct val="150000"/>
              </a:lnSpc>
            </a:pPr>
            <a:r>
              <a:rPr lang="en-US" dirty="0"/>
              <a:t>Revenue increase by $0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52C21-9D36-4A22-BF2A-87A54BFB8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410" y="4323927"/>
            <a:ext cx="4654366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57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Conclusion 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16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0" y="1299458"/>
            <a:ext cx="10639894" cy="455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,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9E951F-F288-45C9-B981-6487BCE0DA91}"/>
              </a:ext>
            </a:extLst>
          </p:cNvPr>
          <p:cNvSpPr txBox="1"/>
          <p:nvPr/>
        </p:nvSpPr>
        <p:spPr>
          <a:xfrm>
            <a:off x="904290" y="1587657"/>
            <a:ext cx="10819807" cy="3779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 Forest Regressor with 8 features provided the best model performance with lowest mean square error.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base model without any modifications to the features supports ticket price of $95.87 with MAE of $10.39, which builds a case for increase in ticket prices.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In perspective, $95.87 ticket price is enough to generate additional revenue of $26.02 Million which is much higher than additional operational cost of $15.4 million and easily covers the additional operational cost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Scenario 2 and Scenario 3 can be considered for future changes after evaluating capital and operational costs associated with the changes. </a:t>
            </a:r>
          </a:p>
        </p:txBody>
      </p:sp>
    </p:spTree>
    <p:extLst>
      <p:ext uri="{BB962C8B-B14F-4D97-AF65-F5344CB8AC3E}">
        <p14:creationId xmlns:p14="http://schemas.microsoft.com/office/powerpoint/2010/main" val="417612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645106"/>
            <a:ext cx="11143341" cy="599521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PROBLEM STATEMENT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075310" y="6000635"/>
            <a:ext cx="1410173" cy="73036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2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20916" y="6135808"/>
            <a:ext cx="761999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F8B12-9401-4FD1-A795-375D36F2D70D}"/>
              </a:ext>
            </a:extLst>
          </p:cNvPr>
          <p:cNvSpPr txBox="1"/>
          <p:nvPr/>
        </p:nvSpPr>
        <p:spPr>
          <a:xfrm>
            <a:off x="1006299" y="1221672"/>
            <a:ext cx="10717797" cy="1701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How can Data Science be leveraged at Big Mountain Resort to implement data-driven business\ strategy, and henceforth realize higher  ticket price by showcasing better facilities &amp; implement cost cutting measures, to generate additional profit higher than  $1,540,000 in one year to recover additional operational costs and investments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749EA-081E-4C7E-BF35-822BCD95F1A6}"/>
              </a:ext>
            </a:extLst>
          </p:cNvPr>
          <p:cNvSpPr txBox="1"/>
          <p:nvPr/>
        </p:nvSpPr>
        <p:spPr>
          <a:xfrm>
            <a:off x="1084707" y="3023547"/>
            <a:ext cx="33598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Scope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Ticket price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cost-cutting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B5494B-8EB8-4F92-8540-4B3110AF3AF8}"/>
              </a:ext>
            </a:extLst>
          </p:cNvPr>
          <p:cNvSpPr txBox="1"/>
          <p:nvPr/>
        </p:nvSpPr>
        <p:spPr>
          <a:xfrm>
            <a:off x="5040425" y="3022600"/>
            <a:ext cx="66181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Criteria for Success: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Market Place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 Solution  for Ticket Pricing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$1,540,000 additional profit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B1555-848C-4621-91D9-E22459A3B8B2}"/>
              </a:ext>
            </a:extLst>
          </p:cNvPr>
          <p:cNvSpPr txBox="1"/>
          <p:nvPr/>
        </p:nvSpPr>
        <p:spPr>
          <a:xfrm>
            <a:off x="1093520" y="4364376"/>
            <a:ext cx="36603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Constraints: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Only one csv file 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No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 total visitor's info for other resorts</a:t>
            </a:r>
          </a:p>
          <a:p>
            <a:pPr marL="285750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No comparative data for weekday &amp; weekend visitors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A6FC91-DAFE-4B1F-94B1-2426EF1176EE}"/>
              </a:ext>
            </a:extLst>
          </p:cNvPr>
          <p:cNvSpPr txBox="1"/>
          <p:nvPr/>
        </p:nvSpPr>
        <p:spPr>
          <a:xfrm>
            <a:off x="5106556" y="4400259"/>
            <a:ext cx="535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Stakeholders: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Executive Management Team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2EB8D-9A2A-478A-AED7-43E553D97340}"/>
              </a:ext>
            </a:extLst>
          </p:cNvPr>
          <p:cNvSpPr txBox="1"/>
          <p:nvPr/>
        </p:nvSpPr>
        <p:spPr>
          <a:xfrm>
            <a:off x="5106556" y="5359463"/>
            <a:ext cx="2677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sng" strike="noStrike" dirty="0">
                <a:effectLst/>
              </a:rPr>
              <a:t>Key data sources </a:t>
            </a:r>
            <a:endParaRPr lang="en-US" b="1" u="sng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Csv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Metadata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62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209757"/>
            <a:ext cx="3650279" cy="1695243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BIG MOUNTAIN RESORT KEY SELLING POINTS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3</a:t>
            </a:r>
          </a:p>
        </p:txBody>
      </p:sp>
      <p:pic>
        <p:nvPicPr>
          <p:cNvPr id="25" name="Picture 24" descr="A picture containing text, canyon&#10;&#10;Description automatically generated">
            <a:extLst>
              <a:ext uri="{FF2B5EF4-FFF2-40B4-BE49-F238E27FC236}">
                <a16:creationId xmlns:a16="http://schemas.microsoft.com/office/drawing/2014/main" id="{5883CA30-8F67-4F31-A80B-9D20BD1B9E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r="19683" b="-2"/>
          <a:stretch/>
        </p:blipFill>
        <p:spPr>
          <a:xfrm>
            <a:off x="4619543" y="10"/>
            <a:ext cx="7572457" cy="6853242"/>
          </a:xfrm>
          <a:prstGeom prst="rect">
            <a:avLst/>
          </a:prstGeom>
          <a:noFill/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5766FC-88C7-484B-99CB-D47F5AE8E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280211"/>
              </p:ext>
            </p:extLst>
          </p:nvPr>
        </p:nvGraphicFramePr>
        <p:xfrm>
          <a:off x="229258" y="1637298"/>
          <a:ext cx="4197918" cy="4204950"/>
        </p:xfrm>
        <a:graphic>
          <a:graphicData uri="http://schemas.openxmlformats.org/drawingml/2006/table">
            <a:tbl>
              <a:tblPr/>
              <a:tblGrid>
                <a:gridCol w="2098959">
                  <a:extLst>
                    <a:ext uri="{9D8B030D-6E8A-4147-A177-3AD203B41FA5}">
                      <a16:colId xmlns:a16="http://schemas.microsoft.com/office/drawing/2014/main" val="3864928571"/>
                    </a:ext>
                  </a:extLst>
                </a:gridCol>
                <a:gridCol w="2098959">
                  <a:extLst>
                    <a:ext uri="{9D8B030D-6E8A-4147-A177-3AD203B41FA5}">
                      <a16:colId xmlns:a16="http://schemas.microsoft.com/office/drawing/2014/main" val="3802114115"/>
                    </a:ext>
                  </a:extLst>
                </a:gridCol>
              </a:tblGrid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total_chairs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14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807233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Runs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105.0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342806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TerrainParks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4.0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405347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LongestRun_mi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3.3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165596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SkiableTerrain_ac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3000.0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058231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Snow Making_ac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600.0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000237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daysOpenLastYear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123.0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764413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yearsOpen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72.0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87998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averageSnowfall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333.0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57663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AdultWeekday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81.0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4669997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AdultWeekend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81.0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882809"/>
                  </a:ext>
                </a:extLst>
              </a:tr>
              <a:tr h="53614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projectedDaysOpen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>
                          <a:effectLst/>
                        </a:rPr>
                        <a:t>123.0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721500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b="1">
                          <a:effectLst/>
                        </a:rPr>
                        <a:t>NightSkiing_ac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500" dirty="0">
                          <a:effectLst/>
                        </a:rPr>
                        <a:t>600.0</a:t>
                      </a:r>
                    </a:p>
                  </a:txBody>
                  <a:tcPr marL="74735" marR="74735" marT="37367" marB="3736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267787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9F89A97-8CCA-46A5-9FC5-9168B0F96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314" y="1637298"/>
            <a:ext cx="6789678" cy="50109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F3172A-F150-4B6A-9A3C-7D03F305A189}"/>
              </a:ext>
            </a:extLst>
          </p:cNvPr>
          <p:cNvSpPr txBox="1"/>
          <p:nvPr/>
        </p:nvSpPr>
        <p:spPr>
          <a:xfrm>
            <a:off x="6662821" y="2235200"/>
            <a:ext cx="3001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Price Dynamics for States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3FB1F9-85C6-4A55-9517-306755BD60A2}"/>
              </a:ext>
            </a:extLst>
          </p:cNvPr>
          <p:cNvCxnSpPr>
            <a:cxnSpLocks/>
          </p:cNvCxnSpPr>
          <p:nvPr/>
        </p:nvCxnSpPr>
        <p:spPr>
          <a:xfrm flipH="1" flipV="1">
            <a:off x="6662820" y="1041400"/>
            <a:ext cx="1862348" cy="306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8A92628-392D-4128-937B-2613DEA6BBA4}"/>
              </a:ext>
            </a:extLst>
          </p:cNvPr>
          <p:cNvSpPr/>
          <p:nvPr/>
        </p:nvSpPr>
        <p:spPr>
          <a:xfrm>
            <a:off x="8420101" y="3975100"/>
            <a:ext cx="177800" cy="13253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rgbClr val="EBE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1FF3F7-1EB5-45F3-9266-461B745FC8D2}"/>
              </a:ext>
            </a:extLst>
          </p:cNvPr>
          <p:cNvSpPr/>
          <p:nvPr/>
        </p:nvSpPr>
        <p:spPr>
          <a:xfrm>
            <a:off x="8432800" y="3987800"/>
            <a:ext cx="177800" cy="119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3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074873" cy="650456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DATA WRANGLING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4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graphicFrame>
        <p:nvGraphicFramePr>
          <p:cNvPr id="156" name="TextBox 1">
            <a:extLst>
              <a:ext uri="{FF2B5EF4-FFF2-40B4-BE49-F238E27FC236}">
                <a16:creationId xmlns:a16="http://schemas.microsoft.com/office/drawing/2014/main" id="{A9C4D39F-D8F2-4CB8-82EE-A3E1E7DF8A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9353751"/>
              </p:ext>
            </p:extLst>
          </p:nvPr>
        </p:nvGraphicFramePr>
        <p:xfrm>
          <a:off x="1057195" y="1383158"/>
          <a:ext cx="5239638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9E2E0C9-4E38-44A5-A7A1-983BCEC720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1032" y="1399026"/>
            <a:ext cx="4313066" cy="39544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7B15AE-C2E2-46E6-8048-3414B1055064}"/>
              </a:ext>
            </a:extLst>
          </p:cNvPr>
          <p:cNvCxnSpPr>
            <a:cxnSpLocks/>
          </p:cNvCxnSpPr>
          <p:nvPr/>
        </p:nvCxnSpPr>
        <p:spPr>
          <a:xfrm flipV="1">
            <a:off x="6296833" y="3201258"/>
            <a:ext cx="3101167" cy="672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86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074873" cy="650456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Exploratory Data Analysis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5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2A6D2D-ACA0-4BA5-A826-04304114D7BE}"/>
              </a:ext>
            </a:extLst>
          </p:cNvPr>
          <p:cNvSpPr txBox="1"/>
          <p:nvPr/>
        </p:nvSpPr>
        <p:spPr>
          <a:xfrm>
            <a:off x="806575" y="1499081"/>
            <a:ext cx="4990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PCA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Components 1 &amp;2 alone explained 77% of the variation.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4 components explained 96% of the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specific features not influencing ticket pricing </a:t>
            </a:r>
          </a:p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0CBFFDF-70D5-4324-B7B1-FF54D84B3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70" y="4278863"/>
            <a:ext cx="5971505" cy="11528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BE9250C-3EB4-4C4B-9B6B-31FE71592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318" y="1090612"/>
            <a:ext cx="5408480" cy="497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9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11074873" cy="650456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Exploratory Data Analysis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6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2A6D2D-ACA0-4BA5-A826-04304114D7BE}"/>
              </a:ext>
            </a:extLst>
          </p:cNvPr>
          <p:cNvSpPr txBox="1"/>
          <p:nvPr/>
        </p:nvSpPr>
        <p:spPr>
          <a:xfrm>
            <a:off x="806575" y="1499081"/>
            <a:ext cx="4990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Scatter plot of features with ticket price</a:t>
            </a:r>
          </a:p>
          <a:p>
            <a:r>
              <a:rPr lang="en-US" dirty="0"/>
              <a:t>Very strong correlation with ticket price for  features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(0.76)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fastQuad</a:t>
            </a:r>
            <a:r>
              <a:rPr lang="en-US" dirty="0"/>
              <a:t>(0.73)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Vertical drop (0.71)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Snowmaking(0.70)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chair (0.65)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D78084-1446-464B-B0A6-9363B5D2921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1" y="2944062"/>
            <a:ext cx="1953903" cy="12739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3EB203-4342-4F40-AEF0-CE7B34BD8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8625" y="1494334"/>
            <a:ext cx="2255472" cy="12528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80D5E7-2A47-4CF5-8975-2962B7656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625" y="2945978"/>
            <a:ext cx="2255472" cy="12720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9F4A82-F88A-476C-8A1C-D791AB334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800" y="1494334"/>
            <a:ext cx="1953904" cy="12528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1AFF288-8EEB-46F9-87D1-A5EA7B35C2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798" y="4530853"/>
            <a:ext cx="1953905" cy="124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78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Preprocessing and Training Data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7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2" y="1544642"/>
            <a:ext cx="6044891" cy="6272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Extracted Big Mountain Resort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Train Test Split 70%/30%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R-squared, MSE, MAE Metrics Evaluated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Imputed Missing Values with  Median on Train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Standard Scaler for scaling, 5-fold Cross-Validation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Dummy Regressor, Linear Regression Model </a:t>
            </a:r>
          </a:p>
          <a:p>
            <a:pPr>
              <a:lnSpc>
                <a:spcPct val="150000"/>
              </a:lnSpc>
            </a:pPr>
            <a:r>
              <a:rPr lang="en-US" dirty="0"/>
              <a:t>     &amp; Random Forest Regressor used for modeling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Performance evaluated on Test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Random Forest Regressor performed the best on Mean Absolute Error Metrics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A992D-D939-4D55-A6DA-090D9D339E47}"/>
              </a:ext>
            </a:extLst>
          </p:cNvPr>
          <p:cNvSpPr txBox="1"/>
          <p:nvPr/>
        </p:nvSpPr>
        <p:spPr>
          <a:xfrm>
            <a:off x="7424382" y="1544642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Dummy Regressor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438F0-75C3-4AFE-8BCF-208272B72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383" y="1941815"/>
            <a:ext cx="4639010" cy="9546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36C651-5010-406B-9F52-180A673D173A}"/>
              </a:ext>
            </a:extLst>
          </p:cNvPr>
          <p:cNvSpPr txBox="1"/>
          <p:nvPr/>
        </p:nvSpPr>
        <p:spPr>
          <a:xfrm>
            <a:off x="7424382" y="3201258"/>
            <a:ext cx="288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Linear Regression Model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B8014C-A0F7-4687-B941-8051113F4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382" y="3570589"/>
            <a:ext cx="4639010" cy="6777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5905872-D0C8-45E3-B20C-2D9A25881BFE}"/>
              </a:ext>
            </a:extLst>
          </p:cNvPr>
          <p:cNvSpPr txBox="1"/>
          <p:nvPr/>
        </p:nvSpPr>
        <p:spPr>
          <a:xfrm>
            <a:off x="7424383" y="4619202"/>
            <a:ext cx="3354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Random Forest Regressor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2A400D-588B-4116-B615-65792CE69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4381" y="4988534"/>
            <a:ext cx="4639009" cy="78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1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Preprocessing and Training Data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8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2" y="1299458"/>
            <a:ext cx="5376150" cy="336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Linear Regression Model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GridSearchCV</a:t>
            </a:r>
            <a:r>
              <a:rPr lang="en-US" dirty="0"/>
              <a:t> for parameters tuning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Best Model: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Standard Scaler=Standard Scaler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param_</a:t>
            </a:r>
            <a:r>
              <a:rPr lang="en-US" dirty="0" err="1"/>
              <a:t>selectkbest</a:t>
            </a:r>
            <a:r>
              <a:rPr lang="en-US" dirty="0"/>
              <a:t>__k=7 ( 8 Features)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Imputer Strategy=Median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Features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BF78B-023A-443D-B38E-A579CB8A8F3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152" y="1539080"/>
            <a:ext cx="5676240" cy="3028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EA97F6-01FA-48E7-9C93-3C9DA74C766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771" y="4316473"/>
            <a:ext cx="244792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057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7398C59F-5A18-487B-91D6-B955AACF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9" name="Freeform 11">
              <a:extLst>
                <a:ext uri="{FF2B5EF4-FFF2-40B4-BE49-F238E27FC236}">
                  <a16:creationId xmlns:a16="http://schemas.microsoft.com/office/drawing/2014/main" id="{0557FAFE-C7C3-47EC-A4F5-9B21663192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95BC28FB-3882-4674-9D79-EA58BEB7C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9C6EC892-83F9-402F-8552-0AD7C0556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18387766-037C-4EF0-8471-D19CBF2A4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3" name="Freeform 15">
              <a:extLst>
                <a:ext uri="{FF2B5EF4-FFF2-40B4-BE49-F238E27FC236}">
                  <a16:creationId xmlns:a16="http://schemas.microsoft.com/office/drawing/2014/main" id="{1E364F38-6F3A-476A-93E6-962EA817C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4" name="Freeform 16">
              <a:extLst>
                <a:ext uri="{FF2B5EF4-FFF2-40B4-BE49-F238E27FC236}">
                  <a16:creationId xmlns:a16="http://schemas.microsoft.com/office/drawing/2014/main" id="{35C335A4-1E67-4293-8BE2-DFB085D4F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5" name="Freeform 17">
              <a:extLst>
                <a:ext uri="{FF2B5EF4-FFF2-40B4-BE49-F238E27FC236}">
                  <a16:creationId xmlns:a16="http://schemas.microsoft.com/office/drawing/2014/main" id="{9A8A0F10-2C98-4297-9F92-5D9553392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C3B112A3-006E-4008-A778-DB5F6A09D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E5E62767-5C25-4C49-9568-432433A3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8" name="Freeform 20">
              <a:extLst>
                <a:ext uri="{FF2B5EF4-FFF2-40B4-BE49-F238E27FC236}">
                  <a16:creationId xmlns:a16="http://schemas.microsoft.com/office/drawing/2014/main" id="{598EC006-77B1-42BA-B815-66CCB9B17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9" name="Freeform 21">
              <a:extLst>
                <a:ext uri="{FF2B5EF4-FFF2-40B4-BE49-F238E27FC236}">
                  <a16:creationId xmlns:a16="http://schemas.microsoft.com/office/drawing/2014/main" id="{A144ED09-DA06-491D-95A8-AB3DED432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0" name="Freeform 22">
              <a:extLst>
                <a:ext uri="{FF2B5EF4-FFF2-40B4-BE49-F238E27FC236}">
                  <a16:creationId xmlns:a16="http://schemas.microsoft.com/office/drawing/2014/main" id="{1CB00BD2-11CD-4A38-8F38-02B0D1105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20234FB-542E-4550-9C2F-1B56FD41A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33" name="Freeform 27">
              <a:extLst>
                <a:ext uri="{FF2B5EF4-FFF2-40B4-BE49-F238E27FC236}">
                  <a16:creationId xmlns:a16="http://schemas.microsoft.com/office/drawing/2014/main" id="{41FCE1F3-DEB3-47CD-90FF-7DABB4AF4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4" name="Freeform 28">
              <a:extLst>
                <a:ext uri="{FF2B5EF4-FFF2-40B4-BE49-F238E27FC236}">
                  <a16:creationId xmlns:a16="http://schemas.microsoft.com/office/drawing/2014/main" id="{5708E488-C19B-452C-B197-6F1C34F6E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5" name="Freeform 29">
              <a:extLst>
                <a:ext uri="{FF2B5EF4-FFF2-40B4-BE49-F238E27FC236}">
                  <a16:creationId xmlns:a16="http://schemas.microsoft.com/office/drawing/2014/main" id="{89D3FD25-890E-4981-A71D-EE796873D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6" name="Freeform 30">
              <a:extLst>
                <a:ext uri="{FF2B5EF4-FFF2-40B4-BE49-F238E27FC236}">
                  <a16:creationId xmlns:a16="http://schemas.microsoft.com/office/drawing/2014/main" id="{51B5414C-556A-47CB-8EE2-974A85A7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7" name="Freeform 31">
              <a:extLst>
                <a:ext uri="{FF2B5EF4-FFF2-40B4-BE49-F238E27FC236}">
                  <a16:creationId xmlns:a16="http://schemas.microsoft.com/office/drawing/2014/main" id="{1C02B20C-2B27-4B75-8AEE-A5D2E267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8" name="Freeform 32">
              <a:extLst>
                <a:ext uri="{FF2B5EF4-FFF2-40B4-BE49-F238E27FC236}">
                  <a16:creationId xmlns:a16="http://schemas.microsoft.com/office/drawing/2014/main" id="{54427714-F9AA-4F93-BD1D-400F1EA93F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9" name="Freeform 33">
              <a:extLst>
                <a:ext uri="{FF2B5EF4-FFF2-40B4-BE49-F238E27FC236}">
                  <a16:creationId xmlns:a16="http://schemas.microsoft.com/office/drawing/2014/main" id="{28A77D6A-9E81-497F-ABCC-2695BB5AD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0" name="Freeform 34">
              <a:extLst>
                <a:ext uri="{FF2B5EF4-FFF2-40B4-BE49-F238E27FC236}">
                  <a16:creationId xmlns:a16="http://schemas.microsoft.com/office/drawing/2014/main" id="{2A1533BA-1478-4F7C-8E24-3F3E90505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1" name="Freeform 35">
              <a:extLst>
                <a:ext uri="{FF2B5EF4-FFF2-40B4-BE49-F238E27FC236}">
                  <a16:creationId xmlns:a16="http://schemas.microsoft.com/office/drawing/2014/main" id="{39686201-E633-40FD-A80A-1E28AD52E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76A215C2-F590-4938-810B-F8A79366C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3" name="Freeform 37">
              <a:extLst>
                <a:ext uri="{FF2B5EF4-FFF2-40B4-BE49-F238E27FC236}">
                  <a16:creationId xmlns:a16="http://schemas.microsoft.com/office/drawing/2014/main" id="{85F418E7-330D-4002-8EC8-33C1A897F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8FFE669A-54C9-4436-9566-C5A90F16D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E91395A-2D18-4AF6-A0AC-AAA7189FE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8" name="Freeform 11">
            <a:extLst>
              <a:ext uri="{FF2B5EF4-FFF2-40B4-BE49-F238E27FC236}">
                <a16:creationId xmlns:a16="http://schemas.microsoft.com/office/drawing/2014/main" id="{A57352BE-A213-4040-BE8E-D4A925AD9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50" name="Rectangle 149">
            <a:extLst>
              <a:ext uri="{FF2B5EF4-FFF2-40B4-BE49-F238E27FC236}">
                <a16:creationId xmlns:a16="http://schemas.microsoft.com/office/drawing/2014/main" id="{93262980-E907-4930-9E6E-3DC2025C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389E051A-44FB-409E-90A0-A4D62543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429768"/>
            <a:ext cx="11074873" cy="678758"/>
          </a:xfrm>
        </p:spPr>
        <p:txBody>
          <a:bodyPr vert="horz" lIns="91440" tIns="45720" rIns="91440" bIns="45720" rtlCol="0" anchor="t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800" dirty="0">
                <a:solidFill>
                  <a:srgbClr val="64405D"/>
                </a:solidFill>
              </a:rPr>
              <a:t>Preprocessing and Training Data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FD53EBD-B361-45AD-8ABF-9270B20B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440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BAD3C-CD95-4AAF-832B-72E08F1AF0FC}"/>
              </a:ext>
            </a:extLst>
          </p:cNvPr>
          <p:cNvSpPr txBox="1"/>
          <p:nvPr/>
        </p:nvSpPr>
        <p:spPr>
          <a:xfrm>
            <a:off x="1217059" y="5872409"/>
            <a:ext cx="2147965" cy="775834"/>
          </a:xfrm>
          <a:prstGeom prst="rect">
            <a:avLst/>
          </a:prstGeom>
        </p:spPr>
        <p:txBody>
          <a:bodyPr vert="horz" lIns="91440" tIns="45720" rIns="91440" bIns="45720" rtlCol="0" anchorCtr="0">
            <a:normAutofit/>
          </a:bodyPr>
          <a:lstStyle/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457200">
              <a:spcBef>
                <a:spcPts val="1000"/>
              </a:spcBef>
              <a:buClr>
                <a:srgbClr val="CFAB71"/>
              </a:buClr>
              <a:defRPr/>
            </a:pPr>
            <a:endParaRPr lang="en-US" altLang="zh-CN" b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Freeform 11">
            <a:extLst>
              <a:ext uri="{FF2B5EF4-FFF2-40B4-BE49-F238E27FC236}">
                <a16:creationId xmlns:a16="http://schemas.microsoft.com/office/drawing/2014/main" id="{DA1A4CE7-6399-4B37-ACE2-CFC4B4077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EA8AB952-DCA9-4AC7-997F-2C4BAF7457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1514" y="6047252"/>
            <a:ext cx="752563" cy="452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1000" dirty="0"/>
              <a:t>9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138A2155-C281-4837-8F44-1DA0875872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185701" y="6135808"/>
            <a:ext cx="109205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I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A83F6-5931-418F-80F7-7CED37B943E3}"/>
              </a:ext>
            </a:extLst>
          </p:cNvPr>
          <p:cNvSpPr txBox="1"/>
          <p:nvPr/>
        </p:nvSpPr>
        <p:spPr>
          <a:xfrm>
            <a:off x="1011002" y="1299458"/>
            <a:ext cx="4423220" cy="3363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Random Forest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dirty="0" err="1"/>
              <a:t>GridSearchCV</a:t>
            </a:r>
            <a:r>
              <a:rPr lang="en-US" dirty="0"/>
              <a:t> for tuning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Best Model: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Standard Scaler= None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n_estimators</a:t>
            </a:r>
            <a:r>
              <a:rPr lang="en-US" dirty="0"/>
              <a:t>': 69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Imputer Strategy=Median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Features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5D756-EA13-4BA7-9357-F7DD8B677B7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910" y="4619201"/>
            <a:ext cx="3358756" cy="16241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289727-A7F9-4BE0-809C-978576A6B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241" y="1071562"/>
            <a:ext cx="6696368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406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841</Words>
  <Application>Microsoft Office PowerPoint</Application>
  <PresentationFormat>Widescreen</PresentationFormat>
  <Paragraphs>197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BMW Group Condensed</vt:lpstr>
      <vt:lpstr>Calibri</vt:lpstr>
      <vt:lpstr>Century Gothic</vt:lpstr>
      <vt:lpstr>Courier New</vt:lpstr>
      <vt:lpstr>Wingdings 3</vt:lpstr>
      <vt:lpstr>幼圆</vt:lpstr>
      <vt:lpstr>Wisp</vt:lpstr>
      <vt:lpstr>BIG MOUNTAIN RESORT DATA  SCIENCE PROJECT</vt:lpstr>
      <vt:lpstr>PROBLEM STATEMENT</vt:lpstr>
      <vt:lpstr>BIG MOUNTAIN RESORT KEY SELLING POINTS</vt:lpstr>
      <vt:lpstr>DATA WRANGLING</vt:lpstr>
      <vt:lpstr>Exploratory Data Analysis</vt:lpstr>
      <vt:lpstr>Exploratory Data Analysis</vt:lpstr>
      <vt:lpstr>Preprocessing and Training Data</vt:lpstr>
      <vt:lpstr>Preprocessing and Training Data</vt:lpstr>
      <vt:lpstr>Preprocessing and Training Data</vt:lpstr>
      <vt:lpstr>Modeling</vt:lpstr>
      <vt:lpstr>Modeling</vt:lpstr>
      <vt:lpstr>Business Scenario Analysis</vt:lpstr>
      <vt:lpstr>Business Scenario Analysis</vt:lpstr>
      <vt:lpstr>Business Scenario Analysis</vt:lpstr>
      <vt:lpstr>Business Scenario Analysis</vt:lpstr>
      <vt:lpstr>Conclusion </vt:lpstr>
    </vt:vector>
  </TitlesOfParts>
  <Company>BMW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 10 Status – series projects and G02.  Quality KPI’s – CW23.</dc:title>
  <dc:creator>McCurdy Julia, (Julia.LS.McCurdy@bmwmcext.com)</dc:creator>
  <cp:lastModifiedBy>VISHAL RASTOGI</cp:lastModifiedBy>
  <cp:revision>802</cp:revision>
  <cp:lastPrinted>2019-11-25T19:54:13Z</cp:lastPrinted>
  <dcterms:created xsi:type="dcterms:W3CDTF">2018-06-14T19:28:55Z</dcterms:created>
  <dcterms:modified xsi:type="dcterms:W3CDTF">2022-03-02T09:01:51Z</dcterms:modified>
</cp:coreProperties>
</file>