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2"/>
  </p:notesMasterIdLst>
  <p:sldIdLst>
    <p:sldId id="269" r:id="rId2"/>
    <p:sldId id="296" r:id="rId3"/>
    <p:sldId id="299" r:id="rId4"/>
    <p:sldId id="300" r:id="rId5"/>
    <p:sldId id="302" r:id="rId6"/>
    <p:sldId id="313" r:id="rId7"/>
    <p:sldId id="315" r:id="rId8"/>
    <p:sldId id="316" r:id="rId9"/>
    <p:sldId id="311" r:id="rId10"/>
    <p:sldId id="317" r:id="rId11"/>
  </p:sldIdLst>
  <p:sldSz cx="12192000" cy="6858000"/>
  <p:notesSz cx="9296400" cy="14782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EABBB-A63F-448D-B732-62DEF6EA8AE8}">
          <p14:sldIdLst>
            <p14:sldId id="269"/>
            <p14:sldId id="296"/>
            <p14:sldId id="299"/>
            <p14:sldId id="300"/>
            <p14:sldId id="302"/>
            <p14:sldId id="313"/>
            <p14:sldId id="315"/>
            <p14:sldId id="316"/>
            <p14:sldId id="311"/>
            <p14:sldId id="317"/>
          </p14:sldIdLst>
        </p14:section>
        <p14:section name="Untitled Section" id="{67BEDED5-3BC1-427D-8B35-888E1955DAD4}">
          <p14:sldIdLst/>
        </p14:section>
      </p14:sectionLst>
    </p:ex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pos="39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loo Christopher, MN-3" initials="SCM" lastIdx="1" clrIdx="0">
    <p:extLst>
      <p:ext uri="{19B8F6BF-5375-455C-9EA6-DF929625EA0E}">
        <p15:presenceInfo xmlns:p15="http://schemas.microsoft.com/office/powerpoint/2012/main" userId="S-1-5-21-2029089813-2000839848-1483422982-297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ED"/>
    <a:srgbClr val="FD827F"/>
    <a:srgbClr val="FF7C80"/>
    <a:srgbClr val="FC4642"/>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0" autoAdjust="0"/>
    <p:restoredTop sz="79930" autoAdjust="0"/>
  </p:normalViewPr>
  <p:slideViewPr>
    <p:cSldViewPr snapToGrid="0" showGuides="1">
      <p:cViewPr varScale="1">
        <p:scale>
          <a:sx n="91" d="100"/>
          <a:sy n="91" d="100"/>
        </p:scale>
        <p:origin x="1320" y="84"/>
      </p:cViewPr>
      <p:guideLst>
        <p:guide orient="horz" pos="3864"/>
        <p:guide pos="3840"/>
        <p:guide pos="396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23D96-42C2-412F-A671-FBE45E1A7A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052E4F-900E-479E-A7F3-A4F0152D039E}">
      <dgm:prSet/>
      <dgm:spPr>
        <a:solidFill>
          <a:schemeClr val="bg2">
            <a:lumMod val="90000"/>
          </a:schemeClr>
        </a:solidFill>
      </dgm:spPr>
      <dgm:t>
        <a:bodyPr/>
        <a:lstStyle/>
        <a:p>
          <a:r>
            <a:rPr lang="en-US" b="0" dirty="0">
              <a:solidFill>
                <a:schemeClr val="tx1"/>
              </a:solidFill>
            </a:rPr>
            <a:t>Data checked for missing values, type of data and data discrepancies</a:t>
          </a:r>
        </a:p>
      </dgm:t>
    </dgm:pt>
    <dgm:pt modelId="{D400AB2B-4C0C-4A3F-AFE2-6023DE9A49C9}" type="parTrans" cxnId="{884E6EA4-0527-4704-A19F-3E14C005BB9E}">
      <dgm:prSet/>
      <dgm:spPr/>
      <dgm:t>
        <a:bodyPr/>
        <a:lstStyle/>
        <a:p>
          <a:endParaRPr lang="en-US"/>
        </a:p>
      </dgm:t>
    </dgm:pt>
    <dgm:pt modelId="{873EEF14-597A-4F4A-8360-1D8588EF32E4}" type="sibTrans" cxnId="{884E6EA4-0527-4704-A19F-3E14C005BB9E}">
      <dgm:prSet/>
      <dgm:spPr/>
      <dgm:t>
        <a:bodyPr/>
        <a:lstStyle/>
        <a:p>
          <a:endParaRPr lang="en-US"/>
        </a:p>
      </dgm:t>
    </dgm:pt>
    <dgm:pt modelId="{BF9EB5A2-B8E9-463D-A6C7-EF4AFD9F290D}">
      <dgm:prSet/>
      <dgm:spPr>
        <a:solidFill>
          <a:schemeClr val="bg2">
            <a:lumMod val="90000"/>
          </a:schemeClr>
        </a:solidFill>
      </dgm:spPr>
      <dgm:t>
        <a:bodyPr/>
        <a:lstStyle/>
        <a:p>
          <a:r>
            <a:rPr lang="en-US" b="0" dirty="0">
              <a:solidFill>
                <a:schemeClr val="tx1"/>
              </a:solidFill>
            </a:rPr>
            <a:t>15420 rows and 33 columns</a:t>
          </a:r>
        </a:p>
      </dgm:t>
    </dgm:pt>
    <dgm:pt modelId="{D4220C4B-BC3F-4C34-89CB-9E892675703B}" type="parTrans" cxnId="{0B9D63D7-ACC2-4613-B3CE-BAA743B5BAAE}">
      <dgm:prSet/>
      <dgm:spPr/>
      <dgm:t>
        <a:bodyPr/>
        <a:lstStyle/>
        <a:p>
          <a:endParaRPr lang="en-US"/>
        </a:p>
      </dgm:t>
    </dgm:pt>
    <dgm:pt modelId="{1E2DD1E0-BA76-4F88-AFC2-C7B4A554A3EC}" type="sibTrans" cxnId="{0B9D63D7-ACC2-4613-B3CE-BAA743B5BAAE}">
      <dgm:prSet/>
      <dgm:spPr/>
      <dgm:t>
        <a:bodyPr/>
        <a:lstStyle/>
        <a:p>
          <a:endParaRPr lang="en-US"/>
        </a:p>
      </dgm:t>
    </dgm:pt>
    <dgm:pt modelId="{0E109462-CFAF-4938-BB20-E264A817188D}">
      <dgm:prSet/>
      <dgm:spPr>
        <a:solidFill>
          <a:schemeClr val="bg2">
            <a:lumMod val="90000"/>
          </a:schemeClr>
        </a:solidFill>
      </dgm:spPr>
      <dgm:t>
        <a:bodyPr/>
        <a:lstStyle/>
        <a:p>
          <a:r>
            <a:rPr lang="en-US" b="0" i="0" dirty="0">
              <a:solidFill>
                <a:schemeClr val="tx1"/>
              </a:solidFill>
            </a:rPr>
            <a:t>320 instances when the age is recorded as 0</a:t>
          </a:r>
          <a:endParaRPr lang="en-US" b="0" dirty="0">
            <a:solidFill>
              <a:schemeClr val="tx1"/>
            </a:solidFill>
          </a:endParaRPr>
        </a:p>
      </dgm:t>
    </dgm:pt>
    <dgm:pt modelId="{8EDD459F-460B-443B-87E5-CDD6F4E527A4}" type="parTrans" cxnId="{FB5CBD9F-6F0F-4981-A25E-FCAC1048A71E}">
      <dgm:prSet/>
      <dgm:spPr/>
      <dgm:t>
        <a:bodyPr/>
        <a:lstStyle/>
        <a:p>
          <a:endParaRPr lang="en-US"/>
        </a:p>
      </dgm:t>
    </dgm:pt>
    <dgm:pt modelId="{4CE721B4-4E2E-44A9-B61E-A5B4D60876FA}" type="sibTrans" cxnId="{FB5CBD9F-6F0F-4981-A25E-FCAC1048A71E}">
      <dgm:prSet/>
      <dgm:spPr/>
      <dgm:t>
        <a:bodyPr/>
        <a:lstStyle/>
        <a:p>
          <a:endParaRPr lang="en-US"/>
        </a:p>
      </dgm:t>
    </dgm:pt>
    <dgm:pt modelId="{A2A00C7D-1706-4E2D-B5C1-20BEBA017B54}">
      <dgm:prSet/>
      <dgm:spPr>
        <a:solidFill>
          <a:schemeClr val="bg2">
            <a:lumMod val="90000"/>
          </a:schemeClr>
        </a:solidFill>
      </dgm:spPr>
      <dgm:t>
        <a:bodyPr/>
        <a:lstStyle/>
        <a:p>
          <a:r>
            <a:rPr lang="en-US" dirty="0"/>
            <a:t> </a:t>
          </a:r>
          <a:r>
            <a:rPr lang="en-US" b="0" dirty="0">
              <a:solidFill>
                <a:schemeClr val="tx1"/>
              </a:solidFill>
            </a:rPr>
            <a:t>All the columns except age in years is categorical </a:t>
          </a:r>
        </a:p>
      </dgm:t>
    </dgm:pt>
    <dgm:pt modelId="{F3456EA0-71E3-431B-A705-F7CBA9AF1A8A}" type="parTrans" cxnId="{7C2078ED-4EDF-48FD-8126-381490E3C8F3}">
      <dgm:prSet/>
      <dgm:spPr/>
      <dgm:t>
        <a:bodyPr/>
        <a:lstStyle/>
        <a:p>
          <a:endParaRPr lang="en-US"/>
        </a:p>
      </dgm:t>
    </dgm:pt>
    <dgm:pt modelId="{5F642BF2-D42A-497E-B331-0E72E81E1D2D}" type="sibTrans" cxnId="{7C2078ED-4EDF-48FD-8126-381490E3C8F3}">
      <dgm:prSet/>
      <dgm:spPr/>
      <dgm:t>
        <a:bodyPr/>
        <a:lstStyle/>
        <a:p>
          <a:endParaRPr lang="en-US"/>
        </a:p>
      </dgm:t>
    </dgm:pt>
    <dgm:pt modelId="{006D7E04-4649-46C4-80E3-E14C882ABC7A}">
      <dgm:prSet/>
      <dgm:spPr>
        <a:solidFill>
          <a:schemeClr val="bg2">
            <a:lumMod val="50000"/>
          </a:schemeClr>
        </a:solidFill>
      </dgm:spPr>
      <dgm:t>
        <a:bodyPr/>
        <a:lstStyle/>
        <a:p>
          <a:r>
            <a:rPr lang="en-US" b="0" dirty="0"/>
            <a:t>94.01 % of transactions are non-fraudulent and 5.99% transactions are fraudulent</a:t>
          </a:r>
        </a:p>
      </dgm:t>
    </dgm:pt>
    <dgm:pt modelId="{CC6653DD-5C52-4558-9E09-8B581C85304E}" type="parTrans" cxnId="{6D40968D-94C4-4514-A1E8-6863D2CF2BD4}">
      <dgm:prSet/>
      <dgm:spPr/>
      <dgm:t>
        <a:bodyPr/>
        <a:lstStyle/>
        <a:p>
          <a:endParaRPr lang="en-US"/>
        </a:p>
      </dgm:t>
    </dgm:pt>
    <dgm:pt modelId="{2F6D09B2-2EC3-4020-BCC0-6D76F83B855F}" type="sibTrans" cxnId="{6D40968D-94C4-4514-A1E8-6863D2CF2BD4}">
      <dgm:prSet/>
      <dgm:spPr/>
      <dgm:t>
        <a:bodyPr/>
        <a:lstStyle/>
        <a:p>
          <a:endParaRPr lang="en-US"/>
        </a:p>
      </dgm:t>
    </dgm:pt>
    <dgm:pt modelId="{F66102E7-C737-49F7-BCAE-1146A2F7C2AD}">
      <dgm:prSet/>
      <dgm:spPr>
        <a:solidFill>
          <a:schemeClr val="bg2">
            <a:lumMod val="90000"/>
          </a:schemeClr>
        </a:solidFill>
      </dgm:spPr>
      <dgm:t>
        <a:bodyPr/>
        <a:lstStyle/>
        <a:p>
          <a:r>
            <a:rPr lang="en-US" b="0" i="0" dirty="0">
              <a:solidFill>
                <a:schemeClr val="tx1"/>
              </a:solidFill>
            </a:rPr>
            <a:t>FraudFound_P </a:t>
          </a:r>
          <a:r>
            <a:rPr lang="en-US" b="0" dirty="0">
              <a:solidFill>
                <a:schemeClr val="tx1"/>
              </a:solidFill>
            </a:rPr>
            <a:t>selected as target feature</a:t>
          </a:r>
        </a:p>
      </dgm:t>
    </dgm:pt>
    <dgm:pt modelId="{4CC5CA7B-972B-4795-B52A-98C2904416D2}" type="parTrans" cxnId="{DE49F8DE-A588-48DF-981E-6F61E3B81150}">
      <dgm:prSet/>
      <dgm:spPr/>
      <dgm:t>
        <a:bodyPr/>
        <a:lstStyle/>
        <a:p>
          <a:endParaRPr lang="en-US"/>
        </a:p>
      </dgm:t>
    </dgm:pt>
    <dgm:pt modelId="{C75A949A-E40A-449D-A7DB-DF8CE4DAB687}" type="sibTrans" cxnId="{DE49F8DE-A588-48DF-981E-6F61E3B81150}">
      <dgm:prSet/>
      <dgm:spPr/>
      <dgm:t>
        <a:bodyPr/>
        <a:lstStyle/>
        <a:p>
          <a:endParaRPr lang="en-US"/>
        </a:p>
      </dgm:t>
    </dgm:pt>
    <dgm:pt modelId="{FF12D99E-38AA-49D5-A7AE-3030F5F28297}">
      <dgm:prSet/>
      <dgm:spPr>
        <a:solidFill>
          <a:schemeClr val="bg2">
            <a:lumMod val="90000"/>
          </a:schemeClr>
        </a:solidFill>
      </dgm:spPr>
      <dgm:t>
        <a:bodyPr/>
        <a:lstStyle/>
        <a:p>
          <a:r>
            <a:rPr lang="en-US" b="0" i="0" dirty="0">
              <a:solidFill>
                <a:schemeClr val="tx1"/>
              </a:solidFill>
            </a:rPr>
            <a:t>Policy numbers looks randomly distributed and is just a serial number</a:t>
          </a:r>
          <a:endParaRPr lang="en-US" b="0" dirty="0">
            <a:solidFill>
              <a:schemeClr val="tx1"/>
            </a:solidFill>
          </a:endParaRPr>
        </a:p>
      </dgm:t>
    </dgm:pt>
    <dgm:pt modelId="{0267E41D-8405-4D9E-9703-1E6284111811}" type="parTrans" cxnId="{45EA4512-E12A-4DA1-849D-B94779E40325}">
      <dgm:prSet/>
      <dgm:spPr/>
      <dgm:t>
        <a:bodyPr/>
        <a:lstStyle/>
        <a:p>
          <a:endParaRPr lang="en-US"/>
        </a:p>
      </dgm:t>
    </dgm:pt>
    <dgm:pt modelId="{F627CBD9-78D9-4D04-926B-0E2A9BFFEC83}" type="sibTrans" cxnId="{45EA4512-E12A-4DA1-849D-B94779E40325}">
      <dgm:prSet/>
      <dgm:spPr/>
      <dgm:t>
        <a:bodyPr/>
        <a:lstStyle/>
        <a:p>
          <a:endParaRPr lang="en-US"/>
        </a:p>
      </dgm:t>
    </dgm:pt>
    <dgm:pt modelId="{2E77F69A-EE1D-4186-9642-C3FE30616373}" type="pres">
      <dgm:prSet presAssocID="{A8B23D96-42C2-412F-A671-FBE45E1A7A8D}" presName="linear" presStyleCnt="0">
        <dgm:presLayoutVars>
          <dgm:animLvl val="lvl"/>
          <dgm:resizeHandles val="exact"/>
        </dgm:presLayoutVars>
      </dgm:prSet>
      <dgm:spPr/>
    </dgm:pt>
    <dgm:pt modelId="{66B05491-4F66-4892-97F3-D4F625B42611}" type="pres">
      <dgm:prSet presAssocID="{D7052E4F-900E-479E-A7F3-A4F0152D039E}" presName="parentText" presStyleLbl="node1" presStyleIdx="0" presStyleCnt="7">
        <dgm:presLayoutVars>
          <dgm:chMax val="0"/>
          <dgm:bulletEnabled val="1"/>
        </dgm:presLayoutVars>
      </dgm:prSet>
      <dgm:spPr/>
    </dgm:pt>
    <dgm:pt modelId="{BF7FE2A7-01C7-473E-9950-62FA6FEDB265}" type="pres">
      <dgm:prSet presAssocID="{873EEF14-597A-4F4A-8360-1D8588EF32E4}" presName="spacer" presStyleCnt="0"/>
      <dgm:spPr/>
    </dgm:pt>
    <dgm:pt modelId="{D67E9F37-7653-4120-A2A4-33BD215A2BF5}" type="pres">
      <dgm:prSet presAssocID="{BF9EB5A2-B8E9-463D-A6C7-EF4AFD9F290D}" presName="parentText" presStyleLbl="node1" presStyleIdx="1" presStyleCnt="7">
        <dgm:presLayoutVars>
          <dgm:chMax val="0"/>
          <dgm:bulletEnabled val="1"/>
        </dgm:presLayoutVars>
      </dgm:prSet>
      <dgm:spPr/>
    </dgm:pt>
    <dgm:pt modelId="{668228A7-3000-4FC4-923B-07874A09211A}" type="pres">
      <dgm:prSet presAssocID="{1E2DD1E0-BA76-4F88-AFC2-C7B4A554A3EC}" presName="spacer" presStyleCnt="0"/>
      <dgm:spPr/>
    </dgm:pt>
    <dgm:pt modelId="{12BCD03E-1EBD-4520-B7C5-F20ADAE89DC5}" type="pres">
      <dgm:prSet presAssocID="{0E109462-CFAF-4938-BB20-E264A817188D}" presName="parentText" presStyleLbl="node1" presStyleIdx="2" presStyleCnt="7" custLinFactNeighborX="-7786" custLinFactNeighborY="-16982">
        <dgm:presLayoutVars>
          <dgm:chMax val="0"/>
          <dgm:bulletEnabled val="1"/>
        </dgm:presLayoutVars>
      </dgm:prSet>
      <dgm:spPr/>
    </dgm:pt>
    <dgm:pt modelId="{2CB5E140-7628-41AC-BBCA-A71B92134EC5}" type="pres">
      <dgm:prSet presAssocID="{4CE721B4-4E2E-44A9-B61E-A5B4D60876FA}" presName="spacer" presStyleCnt="0"/>
      <dgm:spPr/>
    </dgm:pt>
    <dgm:pt modelId="{36BFF81F-7D6F-4DCF-8959-F658E771710A}" type="pres">
      <dgm:prSet presAssocID="{A2A00C7D-1706-4E2D-B5C1-20BEBA017B54}" presName="parentText" presStyleLbl="node1" presStyleIdx="3" presStyleCnt="7">
        <dgm:presLayoutVars>
          <dgm:chMax val="0"/>
          <dgm:bulletEnabled val="1"/>
        </dgm:presLayoutVars>
      </dgm:prSet>
      <dgm:spPr/>
    </dgm:pt>
    <dgm:pt modelId="{455CEFD3-2AB6-4AC1-9160-837E96914AA7}" type="pres">
      <dgm:prSet presAssocID="{5F642BF2-D42A-497E-B331-0E72E81E1D2D}" presName="spacer" presStyleCnt="0"/>
      <dgm:spPr/>
    </dgm:pt>
    <dgm:pt modelId="{82B58816-584B-47C6-883C-E7664B31706B}" type="pres">
      <dgm:prSet presAssocID="{006D7E04-4649-46C4-80E3-E14C882ABC7A}" presName="parentText" presStyleLbl="node1" presStyleIdx="4" presStyleCnt="7">
        <dgm:presLayoutVars>
          <dgm:chMax val="0"/>
          <dgm:bulletEnabled val="1"/>
        </dgm:presLayoutVars>
      </dgm:prSet>
      <dgm:spPr/>
    </dgm:pt>
    <dgm:pt modelId="{3C1E9B77-82D5-47C6-8D57-7D4E7736D289}" type="pres">
      <dgm:prSet presAssocID="{2F6D09B2-2EC3-4020-BCC0-6D76F83B855F}" presName="spacer" presStyleCnt="0"/>
      <dgm:spPr/>
    </dgm:pt>
    <dgm:pt modelId="{B895B622-3E48-49A5-BA58-E5057AFCBFBA}" type="pres">
      <dgm:prSet presAssocID="{F66102E7-C737-49F7-BCAE-1146A2F7C2AD}" presName="parentText" presStyleLbl="node1" presStyleIdx="5" presStyleCnt="7">
        <dgm:presLayoutVars>
          <dgm:chMax val="0"/>
          <dgm:bulletEnabled val="1"/>
        </dgm:presLayoutVars>
      </dgm:prSet>
      <dgm:spPr/>
    </dgm:pt>
    <dgm:pt modelId="{29080435-094C-4310-B78C-3B61FED3102C}" type="pres">
      <dgm:prSet presAssocID="{C75A949A-E40A-449D-A7DB-DF8CE4DAB687}" presName="spacer" presStyleCnt="0"/>
      <dgm:spPr/>
    </dgm:pt>
    <dgm:pt modelId="{9B2EF2BE-2F10-4903-A5D0-6061D98E36E6}" type="pres">
      <dgm:prSet presAssocID="{FF12D99E-38AA-49D5-A7AE-3030F5F28297}" presName="parentText" presStyleLbl="node1" presStyleIdx="6" presStyleCnt="7">
        <dgm:presLayoutVars>
          <dgm:chMax val="0"/>
          <dgm:bulletEnabled val="1"/>
        </dgm:presLayoutVars>
      </dgm:prSet>
      <dgm:spPr/>
    </dgm:pt>
  </dgm:ptLst>
  <dgm:cxnLst>
    <dgm:cxn modelId="{30E18609-15C5-4A64-8055-19E362EB1D67}" type="presOf" srcId="{0E109462-CFAF-4938-BB20-E264A817188D}" destId="{12BCD03E-1EBD-4520-B7C5-F20ADAE89DC5}" srcOrd="0" destOrd="0" presId="urn:microsoft.com/office/officeart/2005/8/layout/vList2"/>
    <dgm:cxn modelId="{45EA4512-E12A-4DA1-849D-B94779E40325}" srcId="{A8B23D96-42C2-412F-A671-FBE45E1A7A8D}" destId="{FF12D99E-38AA-49D5-A7AE-3030F5F28297}" srcOrd="6" destOrd="0" parTransId="{0267E41D-8405-4D9E-9703-1E6284111811}" sibTransId="{F627CBD9-78D9-4D04-926B-0E2A9BFFEC83}"/>
    <dgm:cxn modelId="{1E6DA83C-D75E-4B2E-86C9-7550B1EA235B}" type="presOf" srcId="{006D7E04-4649-46C4-80E3-E14C882ABC7A}" destId="{82B58816-584B-47C6-883C-E7664B31706B}" srcOrd="0" destOrd="0" presId="urn:microsoft.com/office/officeart/2005/8/layout/vList2"/>
    <dgm:cxn modelId="{FC6DDC3F-DF6D-4205-9B69-DE0B8AFC64AC}" type="presOf" srcId="{D7052E4F-900E-479E-A7F3-A4F0152D039E}" destId="{66B05491-4F66-4892-97F3-D4F625B42611}" srcOrd="0" destOrd="0" presId="urn:microsoft.com/office/officeart/2005/8/layout/vList2"/>
    <dgm:cxn modelId="{2B98B66A-8D4A-4D59-B1DF-AA6C33A6083C}" type="presOf" srcId="{A8B23D96-42C2-412F-A671-FBE45E1A7A8D}" destId="{2E77F69A-EE1D-4186-9642-C3FE30616373}" srcOrd="0" destOrd="0" presId="urn:microsoft.com/office/officeart/2005/8/layout/vList2"/>
    <dgm:cxn modelId="{10617A79-A4D9-44A7-A958-F72B6AE74592}" type="presOf" srcId="{A2A00C7D-1706-4E2D-B5C1-20BEBA017B54}" destId="{36BFF81F-7D6F-4DCF-8959-F658E771710A}" srcOrd="0" destOrd="0" presId="urn:microsoft.com/office/officeart/2005/8/layout/vList2"/>
    <dgm:cxn modelId="{8127705A-7B97-413E-9B51-D7FB7B0CF67B}" type="presOf" srcId="{FF12D99E-38AA-49D5-A7AE-3030F5F28297}" destId="{9B2EF2BE-2F10-4903-A5D0-6061D98E36E6}" srcOrd="0" destOrd="0" presId="urn:microsoft.com/office/officeart/2005/8/layout/vList2"/>
    <dgm:cxn modelId="{6D40968D-94C4-4514-A1E8-6863D2CF2BD4}" srcId="{A8B23D96-42C2-412F-A671-FBE45E1A7A8D}" destId="{006D7E04-4649-46C4-80E3-E14C882ABC7A}" srcOrd="4" destOrd="0" parTransId="{CC6653DD-5C52-4558-9E09-8B581C85304E}" sibTransId="{2F6D09B2-2EC3-4020-BCC0-6D76F83B855F}"/>
    <dgm:cxn modelId="{9F4E5090-2118-4B06-BB97-4A64B0DDE74C}" type="presOf" srcId="{BF9EB5A2-B8E9-463D-A6C7-EF4AFD9F290D}" destId="{D67E9F37-7653-4120-A2A4-33BD215A2BF5}" srcOrd="0" destOrd="0" presId="urn:microsoft.com/office/officeart/2005/8/layout/vList2"/>
    <dgm:cxn modelId="{075EB19F-E0C5-4C6B-9BAE-618523D06661}" type="presOf" srcId="{F66102E7-C737-49F7-BCAE-1146A2F7C2AD}" destId="{B895B622-3E48-49A5-BA58-E5057AFCBFBA}" srcOrd="0" destOrd="0" presId="urn:microsoft.com/office/officeart/2005/8/layout/vList2"/>
    <dgm:cxn modelId="{FB5CBD9F-6F0F-4981-A25E-FCAC1048A71E}" srcId="{A8B23D96-42C2-412F-A671-FBE45E1A7A8D}" destId="{0E109462-CFAF-4938-BB20-E264A817188D}" srcOrd="2" destOrd="0" parTransId="{8EDD459F-460B-443B-87E5-CDD6F4E527A4}" sibTransId="{4CE721B4-4E2E-44A9-B61E-A5B4D60876FA}"/>
    <dgm:cxn modelId="{884E6EA4-0527-4704-A19F-3E14C005BB9E}" srcId="{A8B23D96-42C2-412F-A671-FBE45E1A7A8D}" destId="{D7052E4F-900E-479E-A7F3-A4F0152D039E}" srcOrd="0" destOrd="0" parTransId="{D400AB2B-4C0C-4A3F-AFE2-6023DE9A49C9}" sibTransId="{873EEF14-597A-4F4A-8360-1D8588EF32E4}"/>
    <dgm:cxn modelId="{0B9D63D7-ACC2-4613-B3CE-BAA743B5BAAE}" srcId="{A8B23D96-42C2-412F-A671-FBE45E1A7A8D}" destId="{BF9EB5A2-B8E9-463D-A6C7-EF4AFD9F290D}" srcOrd="1" destOrd="0" parTransId="{D4220C4B-BC3F-4C34-89CB-9E892675703B}" sibTransId="{1E2DD1E0-BA76-4F88-AFC2-C7B4A554A3EC}"/>
    <dgm:cxn modelId="{DE49F8DE-A588-48DF-981E-6F61E3B81150}" srcId="{A8B23D96-42C2-412F-A671-FBE45E1A7A8D}" destId="{F66102E7-C737-49F7-BCAE-1146A2F7C2AD}" srcOrd="5" destOrd="0" parTransId="{4CC5CA7B-972B-4795-B52A-98C2904416D2}" sibTransId="{C75A949A-E40A-449D-A7DB-DF8CE4DAB687}"/>
    <dgm:cxn modelId="{7C2078ED-4EDF-48FD-8126-381490E3C8F3}" srcId="{A8B23D96-42C2-412F-A671-FBE45E1A7A8D}" destId="{A2A00C7D-1706-4E2D-B5C1-20BEBA017B54}" srcOrd="3" destOrd="0" parTransId="{F3456EA0-71E3-431B-A705-F7CBA9AF1A8A}" sibTransId="{5F642BF2-D42A-497E-B331-0E72E81E1D2D}"/>
    <dgm:cxn modelId="{55ED1A7F-C2E5-4DA1-8829-CA88571754B8}" type="presParOf" srcId="{2E77F69A-EE1D-4186-9642-C3FE30616373}" destId="{66B05491-4F66-4892-97F3-D4F625B42611}" srcOrd="0" destOrd="0" presId="urn:microsoft.com/office/officeart/2005/8/layout/vList2"/>
    <dgm:cxn modelId="{771507B5-76A2-4389-A178-F8BAC3CFE414}" type="presParOf" srcId="{2E77F69A-EE1D-4186-9642-C3FE30616373}" destId="{BF7FE2A7-01C7-473E-9950-62FA6FEDB265}" srcOrd="1" destOrd="0" presId="urn:microsoft.com/office/officeart/2005/8/layout/vList2"/>
    <dgm:cxn modelId="{AC9DB07A-01E6-42E7-ACF5-63B6ED0010D0}" type="presParOf" srcId="{2E77F69A-EE1D-4186-9642-C3FE30616373}" destId="{D67E9F37-7653-4120-A2A4-33BD215A2BF5}" srcOrd="2" destOrd="0" presId="urn:microsoft.com/office/officeart/2005/8/layout/vList2"/>
    <dgm:cxn modelId="{9B17EA53-B000-4092-AA78-0E8D7677A26D}" type="presParOf" srcId="{2E77F69A-EE1D-4186-9642-C3FE30616373}" destId="{668228A7-3000-4FC4-923B-07874A09211A}" srcOrd="3" destOrd="0" presId="urn:microsoft.com/office/officeart/2005/8/layout/vList2"/>
    <dgm:cxn modelId="{78EE2FC6-B0A6-4EDD-A6DF-956DF156CAD3}" type="presParOf" srcId="{2E77F69A-EE1D-4186-9642-C3FE30616373}" destId="{12BCD03E-1EBD-4520-B7C5-F20ADAE89DC5}" srcOrd="4" destOrd="0" presId="urn:microsoft.com/office/officeart/2005/8/layout/vList2"/>
    <dgm:cxn modelId="{06B9EA59-4609-42AB-9FE6-C82039A0CDE4}" type="presParOf" srcId="{2E77F69A-EE1D-4186-9642-C3FE30616373}" destId="{2CB5E140-7628-41AC-BBCA-A71B92134EC5}" srcOrd="5" destOrd="0" presId="urn:microsoft.com/office/officeart/2005/8/layout/vList2"/>
    <dgm:cxn modelId="{F37F08D4-64EB-4CE5-898F-935166BBEBEC}" type="presParOf" srcId="{2E77F69A-EE1D-4186-9642-C3FE30616373}" destId="{36BFF81F-7D6F-4DCF-8959-F658E771710A}" srcOrd="6" destOrd="0" presId="urn:microsoft.com/office/officeart/2005/8/layout/vList2"/>
    <dgm:cxn modelId="{8CFD4843-229A-49B2-AB9C-B0EFD4CC5701}" type="presParOf" srcId="{2E77F69A-EE1D-4186-9642-C3FE30616373}" destId="{455CEFD3-2AB6-4AC1-9160-837E96914AA7}" srcOrd="7" destOrd="0" presId="urn:microsoft.com/office/officeart/2005/8/layout/vList2"/>
    <dgm:cxn modelId="{355F2A5E-937F-4290-841F-51324B5893BF}" type="presParOf" srcId="{2E77F69A-EE1D-4186-9642-C3FE30616373}" destId="{82B58816-584B-47C6-883C-E7664B31706B}" srcOrd="8" destOrd="0" presId="urn:microsoft.com/office/officeart/2005/8/layout/vList2"/>
    <dgm:cxn modelId="{A946A3E7-D3BB-4FC6-BF9E-41453EB50965}" type="presParOf" srcId="{2E77F69A-EE1D-4186-9642-C3FE30616373}" destId="{3C1E9B77-82D5-47C6-8D57-7D4E7736D289}" srcOrd="9" destOrd="0" presId="urn:microsoft.com/office/officeart/2005/8/layout/vList2"/>
    <dgm:cxn modelId="{6EF59B91-FD9B-40EE-9957-8795C7731CE8}" type="presParOf" srcId="{2E77F69A-EE1D-4186-9642-C3FE30616373}" destId="{B895B622-3E48-49A5-BA58-E5057AFCBFBA}" srcOrd="10" destOrd="0" presId="urn:microsoft.com/office/officeart/2005/8/layout/vList2"/>
    <dgm:cxn modelId="{4ABEF10C-1FF5-4973-9BC7-A87377FF9F86}" type="presParOf" srcId="{2E77F69A-EE1D-4186-9642-C3FE30616373}" destId="{29080435-094C-4310-B78C-3B61FED3102C}" srcOrd="11" destOrd="0" presId="urn:microsoft.com/office/officeart/2005/8/layout/vList2"/>
    <dgm:cxn modelId="{D4B068CE-FBD0-457C-A049-62C27FB080A4}" type="presParOf" srcId="{2E77F69A-EE1D-4186-9642-C3FE30616373}" destId="{9B2EF2BE-2F10-4903-A5D0-6061D98E36E6}"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05491-4F66-4892-97F3-D4F625B42611}">
      <dsp:nvSpPr>
        <dsp:cNvPr id="0" name=""/>
        <dsp:cNvSpPr/>
      </dsp:nvSpPr>
      <dsp:spPr>
        <a:xfrm>
          <a:off x="0" y="26173"/>
          <a:ext cx="5239638" cy="579149"/>
        </a:xfrm>
        <a:prstGeom prst="roundRect">
          <a:avLst/>
        </a:prstGeom>
        <a:solidFill>
          <a:schemeClr val="bg2">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dirty="0">
              <a:solidFill>
                <a:schemeClr val="tx1"/>
              </a:solidFill>
            </a:rPr>
            <a:t>Data checked for missing values, type of data and data discrepancies</a:t>
          </a:r>
        </a:p>
      </dsp:txBody>
      <dsp:txXfrm>
        <a:off x="28272" y="54445"/>
        <a:ext cx="5183094" cy="522605"/>
      </dsp:txXfrm>
    </dsp:sp>
    <dsp:sp modelId="{D67E9F37-7653-4120-A2A4-33BD215A2BF5}">
      <dsp:nvSpPr>
        <dsp:cNvPr id="0" name=""/>
        <dsp:cNvSpPr/>
      </dsp:nvSpPr>
      <dsp:spPr>
        <a:xfrm>
          <a:off x="0" y="648523"/>
          <a:ext cx="5239638" cy="579149"/>
        </a:xfrm>
        <a:prstGeom prst="roundRect">
          <a:avLst/>
        </a:prstGeom>
        <a:solidFill>
          <a:schemeClr val="bg2">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dirty="0">
              <a:solidFill>
                <a:schemeClr val="tx1"/>
              </a:solidFill>
            </a:rPr>
            <a:t>15420 rows and 33 columns</a:t>
          </a:r>
        </a:p>
      </dsp:txBody>
      <dsp:txXfrm>
        <a:off x="28272" y="676795"/>
        <a:ext cx="5183094" cy="522605"/>
      </dsp:txXfrm>
    </dsp:sp>
    <dsp:sp modelId="{12BCD03E-1EBD-4520-B7C5-F20ADAE89DC5}">
      <dsp:nvSpPr>
        <dsp:cNvPr id="0" name=""/>
        <dsp:cNvSpPr/>
      </dsp:nvSpPr>
      <dsp:spPr>
        <a:xfrm>
          <a:off x="0" y="1263537"/>
          <a:ext cx="5239638" cy="579149"/>
        </a:xfrm>
        <a:prstGeom prst="roundRect">
          <a:avLst/>
        </a:prstGeom>
        <a:solidFill>
          <a:schemeClr val="bg2">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solidFill>
                <a:schemeClr val="tx1"/>
              </a:solidFill>
            </a:rPr>
            <a:t>320 instances when the age is recorded as 0</a:t>
          </a:r>
          <a:endParaRPr lang="en-US" sz="1500" b="0" kern="1200" dirty="0">
            <a:solidFill>
              <a:schemeClr val="tx1"/>
            </a:solidFill>
          </a:endParaRPr>
        </a:p>
      </dsp:txBody>
      <dsp:txXfrm>
        <a:off x="28272" y="1291809"/>
        <a:ext cx="5183094" cy="522605"/>
      </dsp:txXfrm>
    </dsp:sp>
    <dsp:sp modelId="{36BFF81F-7D6F-4DCF-8959-F658E771710A}">
      <dsp:nvSpPr>
        <dsp:cNvPr id="0" name=""/>
        <dsp:cNvSpPr/>
      </dsp:nvSpPr>
      <dsp:spPr>
        <a:xfrm>
          <a:off x="0" y="1893223"/>
          <a:ext cx="5239638" cy="579149"/>
        </a:xfrm>
        <a:prstGeom prst="roundRect">
          <a:avLst/>
        </a:prstGeom>
        <a:solidFill>
          <a:schemeClr val="bg2">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a:t>
          </a:r>
          <a:r>
            <a:rPr lang="en-US" sz="1500" b="0" kern="1200" dirty="0">
              <a:solidFill>
                <a:schemeClr val="tx1"/>
              </a:solidFill>
            </a:rPr>
            <a:t>All the columns except age in years is categorical </a:t>
          </a:r>
        </a:p>
      </dsp:txBody>
      <dsp:txXfrm>
        <a:off x="28272" y="1921495"/>
        <a:ext cx="5183094" cy="522605"/>
      </dsp:txXfrm>
    </dsp:sp>
    <dsp:sp modelId="{82B58816-584B-47C6-883C-E7664B31706B}">
      <dsp:nvSpPr>
        <dsp:cNvPr id="0" name=""/>
        <dsp:cNvSpPr/>
      </dsp:nvSpPr>
      <dsp:spPr>
        <a:xfrm>
          <a:off x="0" y="2515573"/>
          <a:ext cx="5239638" cy="579149"/>
        </a:xfrm>
        <a:prstGeom prst="round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dirty="0"/>
            <a:t>94.01 % of transactions are non-fraudulent and 5.99% transactions are fraudulent</a:t>
          </a:r>
        </a:p>
      </dsp:txBody>
      <dsp:txXfrm>
        <a:off x="28272" y="2543845"/>
        <a:ext cx="5183094" cy="522605"/>
      </dsp:txXfrm>
    </dsp:sp>
    <dsp:sp modelId="{B895B622-3E48-49A5-BA58-E5057AFCBFBA}">
      <dsp:nvSpPr>
        <dsp:cNvPr id="0" name=""/>
        <dsp:cNvSpPr/>
      </dsp:nvSpPr>
      <dsp:spPr>
        <a:xfrm>
          <a:off x="0" y="3137923"/>
          <a:ext cx="5239638" cy="579149"/>
        </a:xfrm>
        <a:prstGeom prst="roundRect">
          <a:avLst/>
        </a:prstGeom>
        <a:solidFill>
          <a:schemeClr val="bg2">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solidFill>
                <a:schemeClr val="tx1"/>
              </a:solidFill>
            </a:rPr>
            <a:t>FraudFound_P </a:t>
          </a:r>
          <a:r>
            <a:rPr lang="en-US" sz="1500" b="0" kern="1200" dirty="0">
              <a:solidFill>
                <a:schemeClr val="tx1"/>
              </a:solidFill>
            </a:rPr>
            <a:t>selected as target feature</a:t>
          </a:r>
        </a:p>
      </dsp:txBody>
      <dsp:txXfrm>
        <a:off x="28272" y="3166195"/>
        <a:ext cx="5183094" cy="522605"/>
      </dsp:txXfrm>
    </dsp:sp>
    <dsp:sp modelId="{9B2EF2BE-2F10-4903-A5D0-6061D98E36E6}">
      <dsp:nvSpPr>
        <dsp:cNvPr id="0" name=""/>
        <dsp:cNvSpPr/>
      </dsp:nvSpPr>
      <dsp:spPr>
        <a:xfrm>
          <a:off x="0" y="3760273"/>
          <a:ext cx="5239638" cy="579149"/>
        </a:xfrm>
        <a:prstGeom prst="roundRect">
          <a:avLst/>
        </a:prstGeom>
        <a:solidFill>
          <a:schemeClr val="bg2">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solidFill>
                <a:schemeClr val="tx1"/>
              </a:solidFill>
            </a:rPr>
            <a:t>Policy numbers looks randomly distributed and is just a serial number</a:t>
          </a:r>
          <a:endParaRPr lang="en-US" sz="1500" b="0" kern="1200" dirty="0">
            <a:solidFill>
              <a:schemeClr val="tx1"/>
            </a:solidFill>
          </a:endParaRPr>
        </a:p>
      </dsp:txBody>
      <dsp:txXfrm>
        <a:off x="28272" y="3788545"/>
        <a:ext cx="5183094" cy="5226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28440" cy="741708"/>
          </a:xfrm>
          <a:prstGeom prst="rect">
            <a:avLst/>
          </a:prstGeom>
        </p:spPr>
        <p:txBody>
          <a:bodyPr vert="horz" lIns="131617" tIns="65808" rIns="131617" bIns="65808" rtlCol="0"/>
          <a:lstStyle>
            <a:lvl1pPr algn="l">
              <a:defRPr sz="1800"/>
            </a:lvl1pPr>
          </a:lstStyle>
          <a:p>
            <a:endParaRPr lang="en-US"/>
          </a:p>
        </p:txBody>
      </p:sp>
      <p:sp>
        <p:nvSpPr>
          <p:cNvPr id="3" name="Date Placeholder 2"/>
          <p:cNvSpPr>
            <a:spLocks noGrp="1"/>
          </p:cNvSpPr>
          <p:nvPr>
            <p:ph type="dt" idx="1"/>
          </p:nvPr>
        </p:nvSpPr>
        <p:spPr>
          <a:xfrm>
            <a:off x="5265810" y="2"/>
            <a:ext cx="4028440" cy="741708"/>
          </a:xfrm>
          <a:prstGeom prst="rect">
            <a:avLst/>
          </a:prstGeom>
        </p:spPr>
        <p:txBody>
          <a:bodyPr vert="horz" lIns="131617" tIns="65808" rIns="131617" bIns="65808" rtlCol="0"/>
          <a:lstStyle>
            <a:lvl1pPr algn="r">
              <a:defRPr sz="1800"/>
            </a:lvl1pPr>
          </a:lstStyle>
          <a:p>
            <a:fld id="{65DFBD6E-B691-4A6A-8D2D-EBF71C913DF3}" type="datetimeFigureOut">
              <a:rPr lang="en-US" smtClean="0"/>
              <a:t>9/21/2022</a:t>
            </a:fld>
            <a:endParaRPr lang="en-US"/>
          </a:p>
        </p:txBody>
      </p:sp>
      <p:sp>
        <p:nvSpPr>
          <p:cNvPr id="4" name="Slide Image Placeholder 3"/>
          <p:cNvSpPr>
            <a:spLocks noGrp="1" noRot="1" noChangeAspect="1"/>
          </p:cNvSpPr>
          <p:nvPr>
            <p:ph type="sldImg" idx="2"/>
          </p:nvPr>
        </p:nvSpPr>
        <p:spPr>
          <a:xfrm>
            <a:off x="215900" y="1851025"/>
            <a:ext cx="8864600" cy="4987925"/>
          </a:xfrm>
          <a:prstGeom prst="rect">
            <a:avLst/>
          </a:prstGeom>
          <a:noFill/>
          <a:ln w="12700">
            <a:solidFill>
              <a:prstClr val="black"/>
            </a:solidFill>
          </a:ln>
        </p:spPr>
        <p:txBody>
          <a:bodyPr vert="horz" lIns="131617" tIns="65808" rIns="131617" bIns="65808" rtlCol="0" anchor="ctr"/>
          <a:lstStyle/>
          <a:p>
            <a:endParaRPr lang="en-US"/>
          </a:p>
        </p:txBody>
      </p:sp>
      <p:sp>
        <p:nvSpPr>
          <p:cNvPr id="5" name="Notes Placeholder 4"/>
          <p:cNvSpPr>
            <a:spLocks noGrp="1"/>
          </p:cNvSpPr>
          <p:nvPr>
            <p:ph type="body" sz="quarter" idx="3"/>
          </p:nvPr>
        </p:nvSpPr>
        <p:spPr>
          <a:xfrm>
            <a:off x="929641" y="7114222"/>
            <a:ext cx="7437120" cy="5820728"/>
          </a:xfrm>
          <a:prstGeom prst="rect">
            <a:avLst/>
          </a:prstGeom>
        </p:spPr>
        <p:txBody>
          <a:bodyPr vert="horz" lIns="131617" tIns="65808" rIns="131617" bIns="65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14041095"/>
            <a:ext cx="4028440" cy="741707"/>
          </a:xfrm>
          <a:prstGeom prst="rect">
            <a:avLst/>
          </a:prstGeom>
        </p:spPr>
        <p:txBody>
          <a:bodyPr vert="horz" lIns="131617" tIns="65808" rIns="131617" bIns="65808" rtlCol="0" anchor="b"/>
          <a:lstStyle>
            <a:lvl1pPr algn="l">
              <a:defRPr sz="1800"/>
            </a:lvl1pPr>
          </a:lstStyle>
          <a:p>
            <a:endParaRPr lang="en-US"/>
          </a:p>
        </p:txBody>
      </p:sp>
      <p:sp>
        <p:nvSpPr>
          <p:cNvPr id="7" name="Slide Number Placeholder 6"/>
          <p:cNvSpPr>
            <a:spLocks noGrp="1"/>
          </p:cNvSpPr>
          <p:nvPr>
            <p:ph type="sldNum" sz="quarter" idx="5"/>
          </p:nvPr>
        </p:nvSpPr>
        <p:spPr>
          <a:xfrm>
            <a:off x="5265810" y="14041095"/>
            <a:ext cx="4028440" cy="741707"/>
          </a:xfrm>
          <a:prstGeom prst="rect">
            <a:avLst/>
          </a:prstGeom>
        </p:spPr>
        <p:txBody>
          <a:bodyPr vert="horz" lIns="131617" tIns="65808" rIns="131617" bIns="65808" rtlCol="0" anchor="b"/>
          <a:lstStyle>
            <a:lvl1pPr algn="r">
              <a:defRPr sz="1800"/>
            </a:lvl1pPr>
          </a:lstStyle>
          <a:p>
            <a:fld id="{AC3CCA7A-FD64-43E5-B032-8DC860CA6A96}" type="slidenum">
              <a:rPr lang="en-US" smtClean="0"/>
              <a:t>‹#›</a:t>
            </a:fld>
            <a:endParaRPr lang="en-US"/>
          </a:p>
        </p:txBody>
      </p:sp>
    </p:spTree>
    <p:extLst>
      <p:ext uri="{BB962C8B-B14F-4D97-AF65-F5344CB8AC3E}">
        <p14:creationId xmlns:p14="http://schemas.microsoft.com/office/powerpoint/2010/main" val="3569036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1</a:t>
            </a:fld>
            <a:endParaRPr lang="en-US"/>
          </a:p>
        </p:txBody>
      </p:sp>
    </p:spTree>
    <p:extLst>
      <p:ext uri="{BB962C8B-B14F-4D97-AF65-F5344CB8AC3E}">
        <p14:creationId xmlns:p14="http://schemas.microsoft.com/office/powerpoint/2010/main" val="3033612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10</a:t>
            </a:fld>
            <a:endParaRPr lang="en-US"/>
          </a:p>
        </p:txBody>
      </p:sp>
    </p:spTree>
    <p:extLst>
      <p:ext uri="{BB962C8B-B14F-4D97-AF65-F5344CB8AC3E}">
        <p14:creationId xmlns:p14="http://schemas.microsoft.com/office/powerpoint/2010/main" val="360791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2</a:t>
            </a:fld>
            <a:endParaRPr lang="en-US"/>
          </a:p>
        </p:txBody>
      </p:sp>
    </p:spTree>
    <p:extLst>
      <p:ext uri="{BB962C8B-B14F-4D97-AF65-F5344CB8AC3E}">
        <p14:creationId xmlns:p14="http://schemas.microsoft.com/office/powerpoint/2010/main" val="59386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3</a:t>
            </a:fld>
            <a:endParaRPr lang="en-US"/>
          </a:p>
        </p:txBody>
      </p:sp>
    </p:spTree>
    <p:extLst>
      <p:ext uri="{BB962C8B-B14F-4D97-AF65-F5344CB8AC3E}">
        <p14:creationId xmlns:p14="http://schemas.microsoft.com/office/powerpoint/2010/main" val="161195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4</a:t>
            </a:fld>
            <a:endParaRPr lang="en-US"/>
          </a:p>
        </p:txBody>
      </p:sp>
    </p:spTree>
    <p:extLst>
      <p:ext uri="{BB962C8B-B14F-4D97-AF65-F5344CB8AC3E}">
        <p14:creationId xmlns:p14="http://schemas.microsoft.com/office/powerpoint/2010/main" val="395864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5</a:t>
            </a:fld>
            <a:endParaRPr lang="en-US"/>
          </a:p>
        </p:txBody>
      </p:sp>
    </p:spTree>
    <p:extLst>
      <p:ext uri="{BB962C8B-B14F-4D97-AF65-F5344CB8AC3E}">
        <p14:creationId xmlns:p14="http://schemas.microsoft.com/office/powerpoint/2010/main" val="204449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6</a:t>
            </a:fld>
            <a:endParaRPr lang="en-US"/>
          </a:p>
        </p:txBody>
      </p:sp>
    </p:spTree>
    <p:extLst>
      <p:ext uri="{BB962C8B-B14F-4D97-AF65-F5344CB8AC3E}">
        <p14:creationId xmlns:p14="http://schemas.microsoft.com/office/powerpoint/2010/main" val="344709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7</a:t>
            </a:fld>
            <a:endParaRPr lang="en-US"/>
          </a:p>
        </p:txBody>
      </p:sp>
    </p:spTree>
    <p:extLst>
      <p:ext uri="{BB962C8B-B14F-4D97-AF65-F5344CB8AC3E}">
        <p14:creationId xmlns:p14="http://schemas.microsoft.com/office/powerpoint/2010/main" val="3592445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8</a:t>
            </a:fld>
            <a:endParaRPr lang="en-US"/>
          </a:p>
        </p:txBody>
      </p:sp>
    </p:spTree>
    <p:extLst>
      <p:ext uri="{BB962C8B-B14F-4D97-AF65-F5344CB8AC3E}">
        <p14:creationId xmlns:p14="http://schemas.microsoft.com/office/powerpoint/2010/main" val="40180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CA7A-FD64-43E5-B032-8DC860CA6A96}" type="slidenum">
              <a:rPr lang="en-US" smtClean="0"/>
              <a:t>9</a:t>
            </a:fld>
            <a:endParaRPr lang="en-US"/>
          </a:p>
        </p:txBody>
      </p:sp>
    </p:spTree>
    <p:extLst>
      <p:ext uri="{BB962C8B-B14F-4D97-AF65-F5344CB8AC3E}">
        <p14:creationId xmlns:p14="http://schemas.microsoft.com/office/powerpoint/2010/main" val="376208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r>
              <a:rPr lang="en-US" altLang="zh-CN"/>
              <a:t>YFAI All Rights Reserved</a:t>
            </a:r>
            <a:endParaRPr lang="en-US" altLang="zh-CN" dirty="0"/>
          </a:p>
        </p:txBody>
      </p:sp>
      <p:sp>
        <p:nvSpPr>
          <p:cNvPr id="6" name="Slide Number Placeholder 5"/>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406884048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pPr algn="l"/>
            <a:r>
              <a:rPr lang="en-GB"/>
              <a:t>KPIs Report | MN-3 | 07/27/18</a:t>
            </a:r>
            <a:endParaRPr lang="en-GB" dirty="0"/>
          </a:p>
        </p:txBody>
      </p:sp>
      <p:sp>
        <p:nvSpPr>
          <p:cNvPr id="6" name="Slide Number Placeholder 5"/>
          <p:cNvSpPr>
            <a:spLocks noGrp="1"/>
          </p:cNvSpPr>
          <p:nvPr>
            <p:ph type="sldNum" sz="quarter" idx="12"/>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33939697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pPr algn="l"/>
            <a:r>
              <a:rPr lang="en-GB"/>
              <a:t>KPIs Report | MN-3 | 07/27/18</a:t>
            </a:r>
            <a:endParaRPr lang="en-GB" dirty="0"/>
          </a:p>
        </p:txBody>
      </p:sp>
      <p:sp>
        <p:nvSpPr>
          <p:cNvPr id="6" name="Slide Number Placeholder 5"/>
          <p:cNvSpPr>
            <a:spLocks noGrp="1"/>
          </p:cNvSpPr>
          <p:nvPr>
            <p:ph type="sldNum" sz="quarter" idx="12"/>
          </p:nvPr>
        </p:nvSpPr>
        <p:spPr/>
        <p:txBody>
          <a:bodyPr/>
          <a:lstStyle/>
          <a:p>
            <a:r>
              <a:rPr lang="en-US"/>
              <a:t>Page </a:t>
            </a:r>
            <a:fld id="{AA807A42-CF27-4B84-8583-18EBE418342E}"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091518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pPr algn="l"/>
            <a:r>
              <a:rPr lang="en-GB"/>
              <a:t>KPIs Report | MN-3 | 07/27/18</a:t>
            </a:r>
            <a:endParaRPr lang="en-GB" dirty="0"/>
          </a:p>
        </p:txBody>
      </p:sp>
      <p:sp>
        <p:nvSpPr>
          <p:cNvPr id="6" name="Slide Number Placeholder 5"/>
          <p:cNvSpPr>
            <a:spLocks noGrp="1"/>
          </p:cNvSpPr>
          <p:nvPr>
            <p:ph type="sldNum" sz="quarter" idx="12"/>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34019500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pPr algn="l"/>
            <a:r>
              <a:rPr lang="en-GB"/>
              <a:t>KPIs Report | MN-3 | 07/27/18</a:t>
            </a:r>
            <a:endParaRPr lang="en-GB" dirty="0"/>
          </a:p>
        </p:txBody>
      </p:sp>
      <p:sp>
        <p:nvSpPr>
          <p:cNvPr id="6" name="Slide Number Placeholder 5"/>
          <p:cNvSpPr>
            <a:spLocks noGrp="1"/>
          </p:cNvSpPr>
          <p:nvPr>
            <p:ph type="sldNum" sz="quarter" idx="12"/>
          </p:nvPr>
        </p:nvSpPr>
        <p:spPr/>
        <p:txBody>
          <a:bodyPr/>
          <a:lstStyle/>
          <a:p>
            <a:r>
              <a:rPr lang="en-US"/>
              <a:t>Page </a:t>
            </a:r>
            <a:fld id="{AA807A42-CF27-4B84-8583-18EBE418342E}"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0470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pPr algn="l"/>
            <a:r>
              <a:rPr lang="en-GB"/>
              <a:t>KPIs Report | MN-3 | 07/27/18</a:t>
            </a:r>
            <a:endParaRPr lang="en-GB" dirty="0"/>
          </a:p>
        </p:txBody>
      </p:sp>
      <p:sp>
        <p:nvSpPr>
          <p:cNvPr id="6" name="Slide Number Placeholder 5"/>
          <p:cNvSpPr>
            <a:spLocks noGrp="1"/>
          </p:cNvSpPr>
          <p:nvPr>
            <p:ph type="sldNum" sz="quarter" idx="12"/>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345865731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r>
              <a:rPr lang="en-US" altLang="zh-CN"/>
              <a:t>YFAI All Rights Reserved</a:t>
            </a:r>
            <a:endParaRPr lang="en-US" altLang="zh-CN" dirty="0"/>
          </a:p>
        </p:txBody>
      </p:sp>
      <p:sp>
        <p:nvSpPr>
          <p:cNvPr id="6" name="Slide Number Placeholder 5"/>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32447147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r>
              <a:rPr lang="en-US" altLang="zh-CN"/>
              <a:t>YFAI All Rights Reserved</a:t>
            </a:r>
            <a:endParaRPr lang="en-US" altLang="zh-CN" dirty="0"/>
          </a:p>
        </p:txBody>
      </p:sp>
      <p:sp>
        <p:nvSpPr>
          <p:cNvPr id="6" name="Slide Number Placeholder 5"/>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40193921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text and image_02">
    <p:spTree>
      <p:nvGrpSpPr>
        <p:cNvPr id="1" name=""/>
        <p:cNvGrpSpPr/>
        <p:nvPr/>
      </p:nvGrpSpPr>
      <p:grpSpPr>
        <a:xfrm>
          <a:off x="0" y="0"/>
          <a:ext cx="0" cy="0"/>
          <a:chOff x="0" y="0"/>
          <a:chExt cx="0" cy="0"/>
        </a:xfrm>
      </p:grpSpPr>
      <p:sp>
        <p:nvSpPr>
          <p:cNvPr id="9" name="内容占位符 8"/>
          <p:cNvSpPr>
            <a:spLocks noGrp="1"/>
          </p:cNvSpPr>
          <p:nvPr>
            <p:ph sz="quarter" idx="14" hasCustomPrompt="1"/>
          </p:nvPr>
        </p:nvSpPr>
        <p:spPr>
          <a:xfrm>
            <a:off x="7593657" y="1364813"/>
            <a:ext cx="3899154" cy="4049219"/>
          </a:xfrm>
          <a:prstGeom prst="rect">
            <a:avLst/>
          </a:prstGeom>
        </p:spPr>
        <p:txBody>
          <a:bodyPr tIns="0">
            <a:noAutofit/>
          </a:bodyPr>
          <a:lstStyle>
            <a:lvl1pPr marL="380942" indent="-380942">
              <a:buFont typeface="Arial" panose="020B0604020202020204" pitchFamily="34" charset="0"/>
              <a:buChar char="•"/>
              <a:defRPr sz="2333">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altLang="zh-CN"/>
              <a:t>First level: Arial 28pt</a:t>
            </a:r>
            <a:endParaRPr lang="zh-CN" altLang="en-US"/>
          </a:p>
          <a:p>
            <a:pPr lvl="1"/>
            <a:r>
              <a:rPr lang="en-US" altLang="zh-CN"/>
              <a:t>Second level: Arial 24pt</a:t>
            </a:r>
            <a:endParaRPr lang="zh-CN" altLang="en-US"/>
          </a:p>
          <a:p>
            <a:pPr lvl="2"/>
            <a:r>
              <a:rPr lang="en-US" altLang="zh-CN"/>
              <a:t>Third level: Arial 20pt</a:t>
            </a:r>
            <a:endParaRPr lang="zh-CN" altLang="en-US"/>
          </a:p>
          <a:p>
            <a:pPr lvl="3"/>
            <a:r>
              <a:rPr lang="en-US" altLang="zh-CN"/>
              <a:t>Fourth level: Arial 16pt</a:t>
            </a:r>
            <a:endParaRPr lang="zh-CN" altLang="en-US"/>
          </a:p>
          <a:p>
            <a:pPr lvl="4"/>
            <a:r>
              <a:rPr lang="en-US" altLang="zh-CN"/>
              <a:t>Fifth level: Arial 12pt</a:t>
            </a:r>
            <a:endParaRPr lang="zh-CN" altLang="en-US"/>
          </a:p>
        </p:txBody>
      </p:sp>
      <p:sp>
        <p:nvSpPr>
          <p:cNvPr id="11" name="图片占位符 6"/>
          <p:cNvSpPr>
            <a:spLocks noGrp="1"/>
          </p:cNvSpPr>
          <p:nvPr>
            <p:ph type="pic" sz="quarter" idx="13" hasCustomPrompt="1"/>
          </p:nvPr>
        </p:nvSpPr>
        <p:spPr>
          <a:xfrm>
            <a:off x="0" y="1364813"/>
            <a:ext cx="7348405" cy="4049219"/>
          </a:xfrm>
          <a:prstGeom prst="rect">
            <a:avLst/>
          </a:prstGeom>
          <a:solidFill>
            <a:schemeClr val="bg1">
              <a:lumMod val="95000"/>
            </a:schemeClr>
          </a:solidFill>
        </p:spPr>
        <p:txBody>
          <a:bodyPr anchor="ctr" anchorCtr="0">
            <a:normAutofit/>
          </a:bodyPr>
          <a:lstStyle>
            <a:lvl1pPr marL="0" indent="0" algn="ctr">
              <a:buNone/>
              <a:defRPr sz="2333">
                <a:solidFill>
                  <a:schemeClr val="tx1"/>
                </a:solidFill>
              </a:defRPr>
            </a:lvl1pPr>
          </a:lstStyle>
          <a:p>
            <a:r>
              <a:rPr lang="en-US" altLang="zh-CN" dirty="0"/>
              <a:t>Insert image</a:t>
            </a:r>
          </a:p>
        </p:txBody>
      </p:sp>
      <p:sp>
        <p:nvSpPr>
          <p:cNvPr id="3" name="标题 2">
            <a:extLst>
              <a:ext uri="{FF2B5EF4-FFF2-40B4-BE49-F238E27FC236}">
                <a16:creationId xmlns:a16="http://schemas.microsoft.com/office/drawing/2014/main" id="{036B133C-41C4-4783-976B-697DFF054A3A}"/>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06DB67D3-EFFD-49C8-BACC-7547FB688F4D}"/>
              </a:ext>
            </a:extLst>
          </p:cNvPr>
          <p:cNvSpPr>
            <a:spLocks noGrp="1"/>
          </p:cNvSpPr>
          <p:nvPr>
            <p:ph type="ftr" sz="quarter" idx="15"/>
          </p:nvPr>
        </p:nvSpPr>
        <p:spPr/>
        <p:txBody>
          <a:bodyPr/>
          <a:lstStyle/>
          <a:p>
            <a:r>
              <a:rPr lang="en-US" altLang="zh-CN" dirty="0"/>
              <a:t>YFAI All Rights Reserved</a:t>
            </a:r>
          </a:p>
        </p:txBody>
      </p:sp>
      <p:sp>
        <p:nvSpPr>
          <p:cNvPr id="7" name="灯片编号占位符 6">
            <a:extLst>
              <a:ext uri="{FF2B5EF4-FFF2-40B4-BE49-F238E27FC236}">
                <a16:creationId xmlns:a16="http://schemas.microsoft.com/office/drawing/2014/main" id="{6CDFC554-1B96-4002-9CA4-BCC494C3C983}"/>
              </a:ext>
            </a:extLst>
          </p:cNvPr>
          <p:cNvSpPr>
            <a:spLocks noGrp="1"/>
          </p:cNvSpPr>
          <p:nvPr>
            <p:ph type="sldNum" sz="quarter" idx="16"/>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64896786"/>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Divid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30"/>
            <a:ext cx="12190411" cy="6857271"/>
          </a:xfrm>
          <a:prstGeom prst="rect">
            <a:avLst/>
          </a:prstGeom>
        </p:spPr>
      </p:pic>
      <p:sp>
        <p:nvSpPr>
          <p:cNvPr id="7" name="标题 1"/>
          <p:cNvSpPr>
            <a:spLocks noGrp="1"/>
          </p:cNvSpPr>
          <p:nvPr>
            <p:ph type="ctrTitle" hasCustomPrompt="1"/>
          </p:nvPr>
        </p:nvSpPr>
        <p:spPr>
          <a:xfrm>
            <a:off x="695436" y="969201"/>
            <a:ext cx="5899875" cy="2849450"/>
          </a:xfrm>
        </p:spPr>
        <p:txBody>
          <a:bodyPr anchor="ctr" anchorCtr="0">
            <a:noAutofit/>
          </a:bodyPr>
          <a:lstStyle>
            <a:lvl1pPr algn="l">
              <a:lnSpc>
                <a:spcPct val="100000"/>
              </a:lnSpc>
              <a:defRPr sz="3999" baseline="0">
                <a:solidFill>
                  <a:schemeClr val="accent1"/>
                </a:solidFill>
              </a:defRPr>
            </a:lvl1pPr>
          </a:lstStyle>
          <a:p>
            <a:r>
              <a:rPr lang="en-US" altLang="zh-CN"/>
              <a:t>Cover Option 1-1</a:t>
            </a:r>
            <a:br>
              <a:rPr lang="en-US" altLang="zh-CN"/>
            </a:br>
            <a:r>
              <a:rPr lang="en-US" altLang="zh-CN"/>
              <a:t>Title Arial Bold</a:t>
            </a:r>
            <a:br>
              <a:rPr lang="en-US" altLang="zh-CN"/>
            </a:br>
            <a:r>
              <a:rPr lang="en-US" altLang="zh-CN"/>
              <a:t>48pt</a:t>
            </a:r>
          </a:p>
        </p:txBody>
      </p:sp>
      <p:sp>
        <p:nvSpPr>
          <p:cNvPr id="9" name="文本占位符 4"/>
          <p:cNvSpPr>
            <a:spLocks noGrp="1"/>
          </p:cNvSpPr>
          <p:nvPr>
            <p:ph type="body" sz="quarter" idx="11" hasCustomPrompt="1"/>
          </p:nvPr>
        </p:nvSpPr>
        <p:spPr>
          <a:xfrm>
            <a:off x="695703" y="3838427"/>
            <a:ext cx="5899608" cy="999932"/>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baseline="0">
                <a:solidFill>
                  <a:schemeClr val="accent4"/>
                </a:solidFill>
                <a:latin typeface="+mj-lt"/>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4192936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Divider_03">
    <p:spTree>
      <p:nvGrpSpPr>
        <p:cNvPr id="1" name=""/>
        <p:cNvGrpSpPr/>
        <p:nvPr/>
      </p:nvGrpSpPr>
      <p:grpSpPr>
        <a:xfrm>
          <a:off x="0" y="0"/>
          <a:ext cx="0" cy="0"/>
          <a:chOff x="0" y="0"/>
          <a:chExt cx="0" cy="0"/>
        </a:xfrm>
      </p:grpSpPr>
      <p:sp>
        <p:nvSpPr>
          <p:cNvPr id="8" name="图片占位符 10"/>
          <p:cNvSpPr>
            <a:spLocks noGrp="1"/>
          </p:cNvSpPr>
          <p:nvPr>
            <p:ph type="pic" sz="quarter" idx="14" hasCustomPrompt="1"/>
          </p:nvPr>
        </p:nvSpPr>
        <p:spPr>
          <a:xfrm>
            <a:off x="4158016" y="0"/>
            <a:ext cx="8033984" cy="6858000"/>
          </a:xfrm>
          <a:custGeom>
            <a:avLst/>
            <a:gdLst>
              <a:gd name="connsiteX0" fmla="*/ 2902001 w 9642873"/>
              <a:gd name="connsiteY0" fmla="*/ 0 h 8231188"/>
              <a:gd name="connsiteX1" fmla="*/ 9642873 w 9642873"/>
              <a:gd name="connsiteY1" fmla="*/ 0 h 8231188"/>
              <a:gd name="connsiteX2" fmla="*/ 9642873 w 9642873"/>
              <a:gd name="connsiteY2" fmla="*/ 8231188 h 8231188"/>
              <a:gd name="connsiteX3" fmla="*/ 0 w 9642873"/>
              <a:gd name="connsiteY3" fmla="*/ 8231188 h 8231188"/>
              <a:gd name="connsiteX4" fmla="*/ 168725 w 9642873"/>
              <a:gd name="connsiteY4" fmla="*/ 8098596 h 8231188"/>
              <a:gd name="connsiteX5" fmla="*/ 3116373 w 9642873"/>
              <a:gd name="connsiteY5" fmla="*/ 1848242 h 8231188"/>
              <a:gd name="connsiteX6" fmla="*/ 2951810 w 9642873"/>
              <a:gd name="connsiteY6" fmla="*/ 215810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2873" h="8231188">
                <a:moveTo>
                  <a:pt x="2902001" y="0"/>
                </a:moveTo>
                <a:lnTo>
                  <a:pt x="9642873" y="0"/>
                </a:lnTo>
                <a:lnTo>
                  <a:pt x="9642873" y="8231188"/>
                </a:lnTo>
                <a:lnTo>
                  <a:pt x="0" y="8231188"/>
                </a:lnTo>
                <a:lnTo>
                  <a:pt x="168725" y="8098596"/>
                </a:lnTo>
                <a:cubicBezTo>
                  <a:pt x="1968928" y="6612937"/>
                  <a:pt x="3116373" y="4364589"/>
                  <a:pt x="3116373" y="1848242"/>
                </a:cubicBezTo>
                <a:cubicBezTo>
                  <a:pt x="3116373" y="1289054"/>
                  <a:pt x="3059709" y="743100"/>
                  <a:pt x="2951810" y="215810"/>
                </a:cubicBezTo>
                <a:close/>
              </a:path>
            </a:pathLst>
          </a:custGeom>
          <a:solidFill>
            <a:schemeClr val="bg1">
              <a:lumMod val="95000"/>
            </a:schemeClr>
          </a:solidFill>
        </p:spPr>
        <p:txBody>
          <a:bodyPr wrap="square" anchor="ctr" anchorCtr="1">
            <a:noAutofit/>
          </a:bodyPr>
          <a:lstStyle>
            <a:lvl1pPr marL="0" marR="0" indent="0" algn="r" defTabSz="914412" rtl="0" eaLnBrk="1" fontAlgn="auto" latinLnBrk="0" hangingPunct="1">
              <a:lnSpc>
                <a:spcPct val="150000"/>
              </a:lnSpc>
              <a:spcBef>
                <a:spcPts val="1000"/>
              </a:spcBef>
              <a:spcAft>
                <a:spcPts val="0"/>
              </a:spcAft>
              <a:buClrTx/>
              <a:buSzTx/>
              <a:buFont typeface="Arial" panose="020B0604020202020204" pitchFamily="34" charset="0"/>
              <a:buNone/>
              <a:tabLst/>
              <a:defRPr>
                <a:solidFill>
                  <a:schemeClr val="bg2"/>
                </a:solidFill>
              </a:defRPr>
            </a:lvl1pPr>
          </a:lstStyle>
          <a:p>
            <a:r>
              <a:rPr lang="en-US" altLang="zh-CN" dirty="0"/>
              <a:t>Insert image</a:t>
            </a:r>
            <a:endParaRPr lang="zh-CN" altLang="en-US"/>
          </a:p>
        </p:txBody>
      </p:sp>
      <p:sp>
        <p:nvSpPr>
          <p:cNvPr id="12" name="标题 11"/>
          <p:cNvSpPr>
            <a:spLocks noGrp="1"/>
          </p:cNvSpPr>
          <p:nvPr>
            <p:ph type="title" hasCustomPrompt="1"/>
          </p:nvPr>
        </p:nvSpPr>
        <p:spPr>
          <a:xfrm>
            <a:off x="700898" y="1448545"/>
            <a:ext cx="4735173" cy="2849450"/>
          </a:xfrm>
        </p:spPr>
        <p:txBody>
          <a:bodyPr>
            <a:noAutofit/>
          </a:bodyPr>
          <a:lstStyle>
            <a:lvl1pPr>
              <a:defRPr sz="3999" baseline="0">
                <a:solidFill>
                  <a:schemeClr val="accent1"/>
                </a:solidFill>
                <a:latin typeface="+mj-lt"/>
                <a:ea typeface="+mj-ea"/>
              </a:defRPr>
            </a:lvl1pPr>
          </a:lstStyle>
          <a:p>
            <a:r>
              <a:rPr lang="en-US" altLang="zh-CN"/>
              <a:t>Cover Option 2-2</a:t>
            </a:r>
            <a:br>
              <a:rPr lang="en-US" altLang="zh-CN"/>
            </a:br>
            <a:r>
              <a:rPr lang="en-US" altLang="zh-CN"/>
              <a:t>Title Arial Bold</a:t>
            </a:r>
            <a:br>
              <a:rPr lang="en-US" altLang="zh-CN"/>
            </a:br>
            <a:r>
              <a:rPr lang="en-US" altLang="zh-CN"/>
              <a:t>48pt</a:t>
            </a:r>
            <a:endParaRPr lang="zh-CN" altLang="en-US"/>
          </a:p>
        </p:txBody>
      </p:sp>
      <p:sp>
        <p:nvSpPr>
          <p:cNvPr id="18" name="文本占位符 51"/>
          <p:cNvSpPr>
            <a:spLocks noGrp="1"/>
          </p:cNvSpPr>
          <p:nvPr>
            <p:ph type="body" sz="quarter" idx="13" hasCustomPrompt="1"/>
          </p:nvPr>
        </p:nvSpPr>
        <p:spPr>
          <a:xfrm>
            <a:off x="700898" y="4327646"/>
            <a:ext cx="4320471" cy="841213"/>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accent4"/>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pic>
        <p:nvPicPr>
          <p:cNvPr id="6" name="图片 4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5737" y="466422"/>
            <a:ext cx="1766637" cy="484267"/>
          </a:xfrm>
          <a:prstGeom prst="rect">
            <a:avLst/>
          </a:prstGeom>
        </p:spPr>
      </p:pic>
    </p:spTree>
    <p:extLst>
      <p:ext uri="{BB962C8B-B14F-4D97-AF65-F5344CB8AC3E}">
        <p14:creationId xmlns:p14="http://schemas.microsoft.com/office/powerpoint/2010/main" val="22085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pPr>
              <a:defRPr/>
            </a:pPr>
            <a:r>
              <a:rPr lang="en-US"/>
              <a:t>NorthAmericaOperationsReview-July2015</a:t>
            </a:r>
            <a:endParaRPr lang="de-DE" dirty="0"/>
          </a:p>
        </p:txBody>
      </p:sp>
      <p:sp>
        <p:nvSpPr>
          <p:cNvPr id="6" name="Slide Number Placeholder 5"/>
          <p:cNvSpPr>
            <a:spLocks noGrp="1"/>
          </p:cNvSpPr>
          <p:nvPr>
            <p:ph type="sldNum" sz="quarter" idx="12"/>
          </p:nvPr>
        </p:nvSpPr>
        <p:spPr/>
        <p:txBody>
          <a:bodyPr/>
          <a:lstStyle/>
          <a:p>
            <a:pPr>
              <a:defRPr/>
            </a:pPr>
            <a:r>
              <a:rPr lang="de-DE"/>
              <a:t>VisorStrategy</a:t>
            </a:r>
          </a:p>
          <a:p>
            <a:pPr>
              <a:defRPr/>
            </a:pPr>
            <a:r>
              <a:rPr lang="de-DE"/>
              <a:t>Page</a:t>
            </a:r>
            <a:fld id="{17B99D8C-BA28-4D9A-9D93-6B4B4326AD98}" type="slidenum">
              <a:rPr lang="de-DE" smtClean="0"/>
              <a:pPr>
                <a:defRPr/>
              </a:pPr>
              <a:t>‹#›</a:t>
            </a:fld>
            <a:endParaRPr lang="de-DE" dirty="0"/>
          </a:p>
        </p:txBody>
      </p:sp>
    </p:spTree>
    <p:extLst>
      <p:ext uri="{BB962C8B-B14F-4D97-AF65-F5344CB8AC3E}">
        <p14:creationId xmlns:p14="http://schemas.microsoft.com/office/powerpoint/2010/main" val="542304739"/>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Divider_05">
    <p:spTree>
      <p:nvGrpSpPr>
        <p:cNvPr id="1" name=""/>
        <p:cNvGrpSpPr/>
        <p:nvPr/>
      </p:nvGrpSpPr>
      <p:grpSpPr>
        <a:xfrm>
          <a:off x="0" y="0"/>
          <a:ext cx="0" cy="0"/>
          <a:chOff x="0" y="0"/>
          <a:chExt cx="0" cy="0"/>
        </a:xfrm>
      </p:grpSpPr>
      <p:sp>
        <p:nvSpPr>
          <p:cNvPr id="8" name="图片占位符 12"/>
          <p:cNvSpPr>
            <a:spLocks noGrp="1"/>
          </p:cNvSpPr>
          <p:nvPr>
            <p:ph type="pic" sz="quarter" idx="13" hasCustomPrompt="1"/>
          </p:nvPr>
        </p:nvSpPr>
        <p:spPr>
          <a:xfrm>
            <a:off x="-13158" y="0"/>
            <a:ext cx="7873609" cy="6858000"/>
          </a:xfrm>
          <a:custGeom>
            <a:avLst/>
            <a:gdLst>
              <a:gd name="connsiteX0" fmla="*/ 0 w 9450381"/>
              <a:gd name="connsiteY0" fmla="*/ 0 h 8231188"/>
              <a:gd name="connsiteX1" fmla="*/ 6283431 w 9450381"/>
              <a:gd name="connsiteY1" fmla="*/ 0 h 8231188"/>
              <a:gd name="connsiteX2" fmla="*/ 6273010 w 9450381"/>
              <a:gd name="connsiteY2" fmla="*/ 45152 h 8231188"/>
              <a:gd name="connsiteX3" fmla="*/ 6108447 w 9450381"/>
              <a:gd name="connsiteY3" fmla="*/ 1677584 h 8231188"/>
              <a:gd name="connsiteX4" fmla="*/ 9362087 w 9450381"/>
              <a:gd name="connsiteY4" fmla="*/ 8168401 h 8231188"/>
              <a:gd name="connsiteX5" fmla="*/ 9450381 w 9450381"/>
              <a:gd name="connsiteY5" fmla="*/ 8231188 h 8231188"/>
              <a:gd name="connsiteX6" fmla="*/ 0 w 9450381"/>
              <a:gd name="connsiteY6" fmla="*/ 823118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50381" h="8231188">
                <a:moveTo>
                  <a:pt x="0" y="0"/>
                </a:moveTo>
                <a:lnTo>
                  <a:pt x="6283431" y="0"/>
                </a:lnTo>
                <a:lnTo>
                  <a:pt x="6273010" y="45152"/>
                </a:lnTo>
                <a:cubicBezTo>
                  <a:pt x="6165111" y="572442"/>
                  <a:pt x="6108447" y="1118396"/>
                  <a:pt x="6108447" y="1677584"/>
                </a:cubicBezTo>
                <a:cubicBezTo>
                  <a:pt x="6108447" y="4333728"/>
                  <a:pt x="7386927" y="6691268"/>
                  <a:pt x="9362087" y="8168401"/>
                </a:cubicBezTo>
                <a:lnTo>
                  <a:pt x="9450381" y="8231188"/>
                </a:lnTo>
                <a:lnTo>
                  <a:pt x="0" y="8231188"/>
                </a:lnTo>
                <a:close/>
              </a:path>
            </a:pathLst>
          </a:custGeom>
          <a:solidFill>
            <a:schemeClr val="bg1">
              <a:lumMod val="95000"/>
            </a:schemeClr>
          </a:solidFill>
        </p:spPr>
        <p:txBody>
          <a:bodyPr wrap="square" anchor="ctr" anchorCtr="0">
            <a:noAutofit/>
          </a:bodyPr>
          <a:lstStyle>
            <a:lvl1pPr marL="0" marR="0" indent="0" algn="l" defTabSz="914412" rtl="0" eaLnBrk="1" fontAlgn="auto" latinLnBrk="0" hangingPunct="1">
              <a:lnSpc>
                <a:spcPct val="150000"/>
              </a:lnSpc>
              <a:spcBef>
                <a:spcPts val="1000"/>
              </a:spcBef>
              <a:spcAft>
                <a:spcPts val="0"/>
              </a:spcAft>
              <a:buClrTx/>
              <a:buSzTx/>
              <a:buFont typeface="Arial" panose="020B0604020202020204" pitchFamily="34" charset="0"/>
              <a:buNone/>
              <a:tabLst/>
              <a:defRPr>
                <a:solidFill>
                  <a:schemeClr val="bg2"/>
                </a:solidFill>
              </a:defRPr>
            </a:lvl1pPr>
          </a:lstStyle>
          <a:p>
            <a:r>
              <a:rPr lang="en-US" altLang="zh-CN" dirty="0"/>
              <a:t>Insert image</a:t>
            </a:r>
            <a:endParaRPr lang="zh-CN" altLang="en-US"/>
          </a:p>
        </p:txBody>
      </p:sp>
      <p:sp>
        <p:nvSpPr>
          <p:cNvPr id="10" name="标题 9"/>
          <p:cNvSpPr>
            <a:spLocks noGrp="1"/>
          </p:cNvSpPr>
          <p:nvPr>
            <p:ph type="title" hasCustomPrompt="1"/>
          </p:nvPr>
        </p:nvSpPr>
        <p:spPr>
          <a:xfrm>
            <a:off x="6575949" y="1397717"/>
            <a:ext cx="4906830" cy="2849450"/>
          </a:xfrm>
        </p:spPr>
        <p:txBody>
          <a:bodyPr>
            <a:noAutofit/>
          </a:bodyPr>
          <a:lstStyle>
            <a:lvl1pPr algn="r">
              <a:defRPr sz="3999">
                <a:solidFill>
                  <a:schemeClr val="accent1"/>
                </a:solidFill>
                <a:latin typeface="+mj-lt"/>
                <a:ea typeface="+mj-ea"/>
              </a:defRPr>
            </a:lvl1pPr>
          </a:lstStyle>
          <a:p>
            <a:r>
              <a:rPr lang="en-US" altLang="zh-CN"/>
              <a:t>Cover Option 2-3</a:t>
            </a:r>
            <a:br>
              <a:rPr lang="en-US" altLang="zh-CN"/>
            </a:br>
            <a:r>
              <a:rPr lang="en-US" altLang="zh-CN"/>
              <a:t>Title Arial Bold</a:t>
            </a:r>
            <a:br>
              <a:rPr lang="en-US" altLang="zh-CN"/>
            </a:br>
            <a:r>
              <a:rPr lang="en-US" altLang="zh-CN"/>
              <a:t>48pt</a:t>
            </a:r>
            <a:endParaRPr lang="zh-CN" altLang="en-US"/>
          </a:p>
        </p:txBody>
      </p:sp>
      <p:sp>
        <p:nvSpPr>
          <p:cNvPr id="11" name="文本占位符 51"/>
          <p:cNvSpPr>
            <a:spLocks noGrp="1"/>
          </p:cNvSpPr>
          <p:nvPr>
            <p:ph type="body" sz="quarter" idx="12" hasCustomPrompt="1"/>
          </p:nvPr>
        </p:nvSpPr>
        <p:spPr>
          <a:xfrm>
            <a:off x="6935911" y="4259121"/>
            <a:ext cx="4546870" cy="841213"/>
          </a:xfrm>
          <a:prstGeom prst="rect">
            <a:avLst/>
          </a:prstGeom>
        </p:spPr>
        <p:txBody>
          <a:bodyPr anchor="ctr" anchorCtr="0">
            <a:noAutofit/>
          </a:bodyPr>
          <a:lstStyle>
            <a:lvl1pPr marL="0" marR="0" indent="0" algn="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accent4"/>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pic>
        <p:nvPicPr>
          <p:cNvPr id="6" name="图片 4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00675" y="448256"/>
            <a:ext cx="1766637" cy="484267"/>
          </a:xfrm>
          <a:prstGeom prst="rect">
            <a:avLst/>
          </a:prstGeom>
        </p:spPr>
      </p:pic>
    </p:spTree>
    <p:extLst>
      <p:ext uri="{BB962C8B-B14F-4D97-AF65-F5344CB8AC3E}">
        <p14:creationId xmlns:p14="http://schemas.microsoft.com/office/powerpoint/2010/main" val="51058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Divider_04">
    <p:spTree>
      <p:nvGrpSpPr>
        <p:cNvPr id="1" name=""/>
        <p:cNvGrpSpPr/>
        <p:nvPr/>
      </p:nvGrpSpPr>
      <p:grpSpPr>
        <a:xfrm>
          <a:off x="0" y="0"/>
          <a:ext cx="0" cy="0"/>
          <a:chOff x="0" y="0"/>
          <a:chExt cx="0" cy="0"/>
        </a:xfrm>
      </p:grpSpPr>
      <p:sp>
        <p:nvSpPr>
          <p:cNvPr id="9" name="图片占位符 12"/>
          <p:cNvSpPr>
            <a:spLocks noGrp="1"/>
          </p:cNvSpPr>
          <p:nvPr>
            <p:ph type="pic" sz="quarter" idx="14" hasCustomPrompt="1"/>
          </p:nvPr>
        </p:nvSpPr>
        <p:spPr>
          <a:xfrm>
            <a:off x="5118793" y="0"/>
            <a:ext cx="7073209" cy="6858000"/>
          </a:xfrm>
          <a:custGeom>
            <a:avLst/>
            <a:gdLst>
              <a:gd name="connsiteX0" fmla="*/ 0 w 8489693"/>
              <a:gd name="connsiteY0" fmla="*/ 0 h 8231188"/>
              <a:gd name="connsiteX1" fmla="*/ 8489693 w 8489693"/>
              <a:gd name="connsiteY1" fmla="*/ 0 h 8231188"/>
              <a:gd name="connsiteX2" fmla="*/ 8489693 w 8489693"/>
              <a:gd name="connsiteY2" fmla="*/ 8231188 h 8231188"/>
              <a:gd name="connsiteX3" fmla="*/ 2377823 w 8489693"/>
              <a:gd name="connsiteY3" fmla="*/ 8231188 h 8231188"/>
              <a:gd name="connsiteX4" fmla="*/ 2430064 w 8489693"/>
              <a:gd name="connsiteY4" fmla="*/ 8047222 h 8231188"/>
              <a:gd name="connsiteX5" fmla="*/ 2685073 w 8489693"/>
              <a:gd name="connsiteY5" fmla="*/ 6022906 h 8231188"/>
              <a:gd name="connsiteX6" fmla="*/ 31330 w 8489693"/>
              <a:gd name="connsiteY6" fmla="*/ 27140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693" h="8231188">
                <a:moveTo>
                  <a:pt x="0" y="0"/>
                </a:moveTo>
                <a:lnTo>
                  <a:pt x="8489693" y="0"/>
                </a:lnTo>
                <a:lnTo>
                  <a:pt x="8489693" y="8231188"/>
                </a:lnTo>
                <a:lnTo>
                  <a:pt x="2377823" y="8231188"/>
                </a:lnTo>
                <a:lnTo>
                  <a:pt x="2430064" y="8047222"/>
                </a:lnTo>
                <a:cubicBezTo>
                  <a:pt x="2596536" y="7400198"/>
                  <a:pt x="2685073" y="6721891"/>
                  <a:pt x="2685073" y="6022906"/>
                </a:cubicBezTo>
                <a:cubicBezTo>
                  <a:pt x="2685073" y="3646356"/>
                  <a:pt x="1661580" y="1508855"/>
                  <a:pt x="31330" y="27140"/>
                </a:cubicBezTo>
                <a:close/>
              </a:path>
            </a:pathLst>
          </a:custGeom>
          <a:solidFill>
            <a:schemeClr val="bg1">
              <a:lumMod val="95000"/>
            </a:schemeClr>
          </a:solidFill>
        </p:spPr>
        <p:txBody>
          <a:bodyPr wrap="square" anchor="ctr" anchorCtr="1">
            <a:noAutofit/>
          </a:bodyPr>
          <a:lstStyle>
            <a:lvl1pPr marL="0" marR="0" indent="0" algn="r" defTabSz="914412" rtl="0" eaLnBrk="1" fontAlgn="auto" latinLnBrk="0" hangingPunct="1">
              <a:lnSpc>
                <a:spcPct val="150000"/>
              </a:lnSpc>
              <a:spcBef>
                <a:spcPts val="1000"/>
              </a:spcBef>
              <a:spcAft>
                <a:spcPts val="0"/>
              </a:spcAft>
              <a:buClrTx/>
              <a:buSzTx/>
              <a:buFont typeface="Arial" panose="020B0604020202020204" pitchFamily="34" charset="0"/>
              <a:buNone/>
              <a:tabLst/>
              <a:defRPr>
                <a:solidFill>
                  <a:schemeClr val="bg2"/>
                </a:solidFill>
              </a:defRPr>
            </a:lvl1pPr>
          </a:lstStyle>
          <a:p>
            <a:r>
              <a:rPr lang="en-US" altLang="zh-CN" dirty="0"/>
              <a:t>Insert image</a:t>
            </a:r>
            <a:endParaRPr lang="zh-CN" altLang="en-US"/>
          </a:p>
        </p:txBody>
      </p:sp>
      <p:sp>
        <p:nvSpPr>
          <p:cNvPr id="6" name="标题 5"/>
          <p:cNvSpPr>
            <a:spLocks noGrp="1"/>
          </p:cNvSpPr>
          <p:nvPr>
            <p:ph type="title" hasCustomPrompt="1"/>
          </p:nvPr>
        </p:nvSpPr>
        <p:spPr>
          <a:xfrm>
            <a:off x="714885" y="1427274"/>
            <a:ext cx="4781179" cy="2849450"/>
          </a:xfrm>
        </p:spPr>
        <p:txBody>
          <a:bodyPr>
            <a:noAutofit/>
          </a:bodyPr>
          <a:lstStyle>
            <a:lvl1pPr>
              <a:defRPr sz="3999">
                <a:solidFill>
                  <a:schemeClr val="accent1"/>
                </a:solidFill>
                <a:latin typeface="+mj-lt"/>
                <a:ea typeface="+mj-ea"/>
              </a:defRPr>
            </a:lvl1pPr>
          </a:lstStyle>
          <a:p>
            <a:r>
              <a:rPr lang="en-US" altLang="zh-CN"/>
              <a:t>Cover Option 2-4</a:t>
            </a:r>
            <a:br>
              <a:rPr lang="en-US" altLang="zh-CN"/>
            </a:br>
            <a:r>
              <a:rPr lang="en-US" altLang="zh-CN"/>
              <a:t>Title Arial Bold</a:t>
            </a:r>
            <a:br>
              <a:rPr lang="en-US" altLang="zh-CN"/>
            </a:br>
            <a:r>
              <a:rPr lang="en-US" altLang="zh-CN"/>
              <a:t>48pt</a:t>
            </a:r>
            <a:endParaRPr lang="zh-CN" altLang="en-US"/>
          </a:p>
        </p:txBody>
      </p:sp>
      <p:sp>
        <p:nvSpPr>
          <p:cNvPr id="10" name="文本占位符 51"/>
          <p:cNvSpPr>
            <a:spLocks noGrp="1"/>
          </p:cNvSpPr>
          <p:nvPr>
            <p:ph type="body" sz="quarter" idx="13" hasCustomPrompt="1"/>
          </p:nvPr>
        </p:nvSpPr>
        <p:spPr>
          <a:xfrm>
            <a:off x="705690" y="4305543"/>
            <a:ext cx="5870259" cy="841213"/>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accent4"/>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pic>
        <p:nvPicPr>
          <p:cNvPr id="8" name="图片 4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691" y="466422"/>
            <a:ext cx="1766637" cy="484267"/>
          </a:xfrm>
          <a:prstGeom prst="rect">
            <a:avLst/>
          </a:prstGeom>
        </p:spPr>
      </p:pic>
    </p:spTree>
    <p:extLst>
      <p:ext uri="{BB962C8B-B14F-4D97-AF65-F5344CB8AC3E}">
        <p14:creationId xmlns:p14="http://schemas.microsoft.com/office/powerpoint/2010/main" val="2241246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534"/>
            <a:ext cx="12192000" cy="6854466"/>
          </a:xfrm>
          <a:prstGeom prst="rect">
            <a:avLst/>
          </a:prstGeom>
        </p:spPr>
      </p:pic>
      <p:sp>
        <p:nvSpPr>
          <p:cNvPr id="7" name="任意多边形 6"/>
          <p:cNvSpPr/>
          <p:nvPr userDrawn="1"/>
        </p:nvSpPr>
        <p:spPr>
          <a:xfrm>
            <a:off x="1" y="0"/>
            <a:ext cx="6875917" cy="6858000"/>
          </a:xfrm>
          <a:custGeom>
            <a:avLst/>
            <a:gdLst>
              <a:gd name="connsiteX0" fmla="*/ 0 w 8252891"/>
              <a:gd name="connsiteY0" fmla="*/ 0 h 8231188"/>
              <a:gd name="connsiteX1" fmla="*/ 8152984 w 8252891"/>
              <a:gd name="connsiteY1" fmla="*/ 0 h 8231188"/>
              <a:gd name="connsiteX2" fmla="*/ 8159561 w 8252891"/>
              <a:gd name="connsiteY2" fmla="*/ 36828 h 8231188"/>
              <a:gd name="connsiteX3" fmla="*/ 8252891 w 8252891"/>
              <a:gd name="connsiteY3" fmla="*/ 1270378 h 8231188"/>
              <a:gd name="connsiteX4" fmla="*/ 4353036 w 8252891"/>
              <a:gd name="connsiteY4" fmla="*/ 8197714 h 8231188"/>
              <a:gd name="connsiteX5" fmla="*/ 4294818 w 8252891"/>
              <a:gd name="connsiteY5" fmla="*/ 8231188 h 8231188"/>
              <a:gd name="connsiteX6" fmla="*/ 0 w 8252891"/>
              <a:gd name="connsiteY6" fmla="*/ 823118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2891" h="8231188">
                <a:moveTo>
                  <a:pt x="0" y="0"/>
                </a:moveTo>
                <a:lnTo>
                  <a:pt x="8152984" y="0"/>
                </a:lnTo>
                <a:lnTo>
                  <a:pt x="8159561" y="36828"/>
                </a:lnTo>
                <a:cubicBezTo>
                  <a:pt x="8221018" y="439040"/>
                  <a:pt x="8252891" y="850987"/>
                  <a:pt x="8252891" y="1270378"/>
                </a:cubicBezTo>
                <a:cubicBezTo>
                  <a:pt x="8252891" y="4206117"/>
                  <a:pt x="6691091" y="6777077"/>
                  <a:pt x="4353036" y="8197714"/>
                </a:cubicBezTo>
                <a:lnTo>
                  <a:pt x="4294818" y="8231188"/>
                </a:lnTo>
                <a:lnTo>
                  <a:pt x="0" y="8231188"/>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8"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894" y="232026"/>
            <a:ext cx="2200539" cy="909161"/>
          </a:xfrm>
          <a:prstGeom prst="rect">
            <a:avLst/>
          </a:prstGeom>
        </p:spPr>
      </p:pic>
      <p:sp>
        <p:nvSpPr>
          <p:cNvPr id="9" name="标题 8"/>
          <p:cNvSpPr>
            <a:spLocks noGrp="1"/>
          </p:cNvSpPr>
          <p:nvPr>
            <p:ph type="title" hasCustomPrompt="1"/>
          </p:nvPr>
        </p:nvSpPr>
        <p:spPr>
          <a:xfrm>
            <a:off x="714885" y="1608356"/>
            <a:ext cx="4541204" cy="2849450"/>
          </a:xfrm>
        </p:spPr>
        <p:txBody>
          <a:bodyPr>
            <a:noAutofit/>
          </a:bodyPr>
          <a:lstStyle>
            <a:lvl1pPr>
              <a:defRPr sz="3999">
                <a:solidFill>
                  <a:schemeClr val="bg1"/>
                </a:solidFill>
              </a:defRPr>
            </a:lvl1pPr>
          </a:lstStyle>
          <a:p>
            <a:r>
              <a:rPr lang="en-US" altLang="zh-CN"/>
              <a:t>Cover Option 3-1</a:t>
            </a:r>
            <a:br>
              <a:rPr lang="en-US" altLang="zh-CN"/>
            </a:br>
            <a:r>
              <a:rPr lang="en-US" altLang="zh-CN"/>
              <a:t>Title Arial Bold</a:t>
            </a:r>
            <a:br>
              <a:rPr lang="en-US" altLang="zh-CN"/>
            </a:br>
            <a:r>
              <a:rPr lang="en-US" altLang="zh-CN"/>
              <a:t>48pt</a:t>
            </a:r>
            <a:endParaRPr lang="zh-CN" altLang="en-US"/>
          </a:p>
        </p:txBody>
      </p:sp>
      <p:sp>
        <p:nvSpPr>
          <p:cNvPr id="12" name="文本占位符 51"/>
          <p:cNvSpPr>
            <a:spLocks noGrp="1"/>
          </p:cNvSpPr>
          <p:nvPr>
            <p:ph type="body" sz="quarter" idx="13" hasCustomPrompt="1"/>
          </p:nvPr>
        </p:nvSpPr>
        <p:spPr>
          <a:xfrm>
            <a:off x="705690" y="4507633"/>
            <a:ext cx="3830475" cy="1141187"/>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bg1"/>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4139240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0" name="图片占位符 11">
            <a:extLst>
              <a:ext uri="{FF2B5EF4-FFF2-40B4-BE49-F238E27FC236}">
                <a16:creationId xmlns:a16="http://schemas.microsoft.com/office/drawing/2014/main" id="{EDB4C171-5DC5-4A20-A6E5-1C8EEF0BCC0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 y="0"/>
            <a:ext cx="12191999" cy="6858000"/>
          </a:xfrm>
          <a:prstGeom prst="rect">
            <a:avLst/>
          </a:prstGeom>
        </p:spPr>
      </p:pic>
      <p:sp>
        <p:nvSpPr>
          <p:cNvPr id="7" name="任意多边形 6"/>
          <p:cNvSpPr/>
          <p:nvPr userDrawn="1"/>
        </p:nvSpPr>
        <p:spPr>
          <a:xfrm>
            <a:off x="5077607" y="-1"/>
            <a:ext cx="7114393" cy="6858001"/>
          </a:xfrm>
          <a:custGeom>
            <a:avLst/>
            <a:gdLst>
              <a:gd name="connsiteX0" fmla="*/ 2531156 w 8539124"/>
              <a:gd name="connsiteY0" fmla="*/ 0 h 8231189"/>
              <a:gd name="connsiteX1" fmla="*/ 8539124 w 8539124"/>
              <a:gd name="connsiteY1" fmla="*/ 0 h 8231189"/>
              <a:gd name="connsiteX2" fmla="*/ 8539124 w 8539124"/>
              <a:gd name="connsiteY2" fmla="*/ 8231189 h 8231189"/>
              <a:gd name="connsiteX3" fmla="*/ 348146 w 8539124"/>
              <a:gd name="connsiteY3" fmla="*/ 8231189 h 8231189"/>
              <a:gd name="connsiteX4" fmla="*/ 255010 w 8539124"/>
              <a:gd name="connsiteY4" fmla="*/ 7903207 h 8231189"/>
              <a:gd name="connsiteX5" fmla="*/ 0 w 8539124"/>
              <a:gd name="connsiteY5" fmla="*/ 5878891 h 8231189"/>
              <a:gd name="connsiteX6" fmla="*/ 2372435 w 8539124"/>
              <a:gd name="connsiteY6" fmla="*/ 151326 h 823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39124" h="8231189">
                <a:moveTo>
                  <a:pt x="2531156" y="0"/>
                </a:moveTo>
                <a:lnTo>
                  <a:pt x="8539124" y="0"/>
                </a:lnTo>
                <a:lnTo>
                  <a:pt x="8539124" y="8231189"/>
                </a:lnTo>
                <a:lnTo>
                  <a:pt x="348146" y="8231189"/>
                </a:lnTo>
                <a:lnTo>
                  <a:pt x="255010" y="7903207"/>
                </a:lnTo>
                <a:cubicBezTo>
                  <a:pt x="88538" y="7256183"/>
                  <a:pt x="0" y="6577877"/>
                  <a:pt x="0" y="5878891"/>
                </a:cubicBezTo>
                <a:cubicBezTo>
                  <a:pt x="0" y="3642138"/>
                  <a:pt x="906624" y="1617138"/>
                  <a:pt x="2372435" y="151326"/>
                </a:cubicBez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13" name="Picture 12">
            <a:extLst>
              <a:ext uri="{FF2B5EF4-FFF2-40B4-BE49-F238E27FC236}">
                <a16:creationId xmlns:a16="http://schemas.microsoft.com/office/drawing/2014/main" id="{AACBCA5D-D811-4F7A-962C-3229C45D9E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00890" y="232026"/>
            <a:ext cx="2200539" cy="909161"/>
          </a:xfrm>
          <a:prstGeom prst="rect">
            <a:avLst/>
          </a:prstGeom>
        </p:spPr>
      </p:pic>
      <p:sp>
        <p:nvSpPr>
          <p:cNvPr id="9" name="标题 8"/>
          <p:cNvSpPr>
            <a:spLocks noGrp="1"/>
          </p:cNvSpPr>
          <p:nvPr>
            <p:ph type="title" hasCustomPrompt="1"/>
          </p:nvPr>
        </p:nvSpPr>
        <p:spPr>
          <a:xfrm>
            <a:off x="7135853" y="1508367"/>
            <a:ext cx="4350777" cy="2849450"/>
          </a:xfrm>
        </p:spPr>
        <p:txBody>
          <a:bodyPr>
            <a:noAutofit/>
          </a:bodyPr>
          <a:lstStyle>
            <a:lvl1pPr algn="r">
              <a:defRPr sz="3999">
                <a:solidFill>
                  <a:schemeClr val="bg1"/>
                </a:solidFill>
                <a:latin typeface="+mj-lt"/>
                <a:ea typeface="+mj-ea"/>
              </a:defRPr>
            </a:lvl1pPr>
          </a:lstStyle>
          <a:p>
            <a:r>
              <a:rPr lang="en-US" altLang="zh-CN"/>
              <a:t>Cover Option 3-2</a:t>
            </a:r>
            <a:br>
              <a:rPr lang="en-US" altLang="zh-CN"/>
            </a:br>
            <a:r>
              <a:rPr lang="en-US" altLang="zh-CN"/>
              <a:t>Title Arial Bold</a:t>
            </a:r>
            <a:br>
              <a:rPr lang="en-US" altLang="zh-CN"/>
            </a:br>
            <a:r>
              <a:rPr lang="en-US" altLang="zh-CN"/>
              <a:t>48pt</a:t>
            </a:r>
            <a:endParaRPr lang="zh-CN" altLang="en-US"/>
          </a:p>
        </p:txBody>
      </p:sp>
      <p:sp>
        <p:nvSpPr>
          <p:cNvPr id="12" name="文本占位符 51"/>
          <p:cNvSpPr>
            <a:spLocks noGrp="1"/>
          </p:cNvSpPr>
          <p:nvPr>
            <p:ph type="body" sz="quarter" idx="13" hasCustomPrompt="1"/>
          </p:nvPr>
        </p:nvSpPr>
        <p:spPr>
          <a:xfrm>
            <a:off x="5736039" y="4388923"/>
            <a:ext cx="5750591" cy="1141187"/>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bg1"/>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1904282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7" name="图片占位符 16">
            <a:extLst>
              <a:ext uri="{FF2B5EF4-FFF2-40B4-BE49-F238E27FC236}">
                <a16:creationId xmlns:a16="http://schemas.microsoft.com/office/drawing/2014/main" id="{13DDB77F-6A48-4F2C-BA6E-783A57F3F31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 y="0"/>
            <a:ext cx="12191999" cy="6858000"/>
          </a:xfrm>
          <a:prstGeom prst="rect">
            <a:avLst/>
          </a:prstGeom>
        </p:spPr>
      </p:pic>
      <p:sp>
        <p:nvSpPr>
          <p:cNvPr id="10" name="任意多边形 9"/>
          <p:cNvSpPr/>
          <p:nvPr userDrawn="1"/>
        </p:nvSpPr>
        <p:spPr>
          <a:xfrm>
            <a:off x="2" y="0"/>
            <a:ext cx="7175885" cy="6858000"/>
          </a:xfrm>
          <a:custGeom>
            <a:avLst/>
            <a:gdLst>
              <a:gd name="connsiteX0" fmla="*/ 0 w 8612931"/>
              <a:gd name="connsiteY0" fmla="*/ 0 h 8231188"/>
              <a:gd name="connsiteX1" fmla="*/ 6155415 w 8612931"/>
              <a:gd name="connsiteY1" fmla="*/ 0 h 8231188"/>
              <a:gd name="connsiteX2" fmla="*/ 6240496 w 8612931"/>
              <a:gd name="connsiteY2" fmla="*/ 81117 h 8231188"/>
              <a:gd name="connsiteX3" fmla="*/ 8612931 w 8612931"/>
              <a:gd name="connsiteY3" fmla="*/ 5808682 h 8231188"/>
              <a:gd name="connsiteX4" fmla="*/ 8248771 w 8612931"/>
              <a:gd name="connsiteY4" fmla="*/ 8217374 h 8231188"/>
              <a:gd name="connsiteX5" fmla="*/ 8244097 w 8612931"/>
              <a:gd name="connsiteY5" fmla="*/ 8231188 h 8231188"/>
              <a:gd name="connsiteX6" fmla="*/ 0 w 8612931"/>
              <a:gd name="connsiteY6" fmla="*/ 823118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2931" h="8231188">
                <a:moveTo>
                  <a:pt x="0" y="0"/>
                </a:moveTo>
                <a:lnTo>
                  <a:pt x="6155415" y="0"/>
                </a:lnTo>
                <a:lnTo>
                  <a:pt x="6240496" y="81117"/>
                </a:lnTo>
                <a:cubicBezTo>
                  <a:pt x="7706308" y="1546929"/>
                  <a:pt x="8612931" y="3571929"/>
                  <a:pt x="8612931" y="5808682"/>
                </a:cubicBezTo>
                <a:cubicBezTo>
                  <a:pt x="8612931" y="6647465"/>
                  <a:pt x="8485437" y="7456469"/>
                  <a:pt x="8248771" y="8217374"/>
                </a:cubicBezTo>
                <a:lnTo>
                  <a:pt x="8244097" y="8231188"/>
                </a:lnTo>
                <a:lnTo>
                  <a:pt x="0" y="8231188"/>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14" name="Picture 12">
            <a:extLst>
              <a:ext uri="{FF2B5EF4-FFF2-40B4-BE49-F238E27FC236}">
                <a16:creationId xmlns:a16="http://schemas.microsoft.com/office/drawing/2014/main" id="{2F7D7F57-2700-47EA-B0E6-90196AD2C6F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894" y="232026"/>
            <a:ext cx="2200539" cy="909161"/>
          </a:xfrm>
          <a:prstGeom prst="rect">
            <a:avLst/>
          </a:prstGeom>
        </p:spPr>
      </p:pic>
      <p:sp>
        <p:nvSpPr>
          <p:cNvPr id="9" name="标题 8"/>
          <p:cNvSpPr>
            <a:spLocks noGrp="1"/>
          </p:cNvSpPr>
          <p:nvPr>
            <p:ph type="title" hasCustomPrompt="1"/>
          </p:nvPr>
        </p:nvSpPr>
        <p:spPr>
          <a:xfrm>
            <a:off x="697026" y="1509157"/>
            <a:ext cx="4559062" cy="2849450"/>
          </a:xfrm>
        </p:spPr>
        <p:txBody>
          <a:bodyPr>
            <a:noAutofit/>
          </a:bodyPr>
          <a:lstStyle>
            <a:lvl1pPr algn="l">
              <a:defRPr sz="3999">
                <a:solidFill>
                  <a:schemeClr val="bg1"/>
                </a:solidFill>
              </a:defRPr>
            </a:lvl1pPr>
          </a:lstStyle>
          <a:p>
            <a:r>
              <a:rPr lang="en-US" altLang="zh-CN"/>
              <a:t>Cover Option 3-3</a:t>
            </a:r>
            <a:br>
              <a:rPr lang="en-US" altLang="zh-CN"/>
            </a:br>
            <a:r>
              <a:rPr lang="en-US" altLang="zh-CN"/>
              <a:t>Title Arial Bold</a:t>
            </a:r>
            <a:br>
              <a:rPr lang="en-US" altLang="zh-CN"/>
            </a:br>
            <a:r>
              <a:rPr lang="en-US" altLang="zh-CN"/>
              <a:t>48pt</a:t>
            </a:r>
            <a:endParaRPr lang="zh-CN" altLang="en-US"/>
          </a:p>
        </p:txBody>
      </p:sp>
      <p:sp>
        <p:nvSpPr>
          <p:cNvPr id="12" name="文本占位符 51"/>
          <p:cNvSpPr>
            <a:spLocks noGrp="1"/>
          </p:cNvSpPr>
          <p:nvPr>
            <p:ph type="body" sz="quarter" idx="13" hasCustomPrompt="1"/>
          </p:nvPr>
        </p:nvSpPr>
        <p:spPr>
          <a:xfrm>
            <a:off x="697027" y="4395280"/>
            <a:ext cx="5938917" cy="1141187"/>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bg1"/>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2033316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chemeClr val="accent1">
            <a:alpha val="80000"/>
          </a:schemeClr>
        </a:solidFill>
        <a:effectLst/>
      </p:bgPr>
    </p:bg>
    <p:spTree>
      <p:nvGrpSpPr>
        <p:cNvPr id="1" name=""/>
        <p:cNvGrpSpPr/>
        <p:nvPr/>
      </p:nvGrpSpPr>
      <p:grpSpPr>
        <a:xfrm>
          <a:off x="0" y="0"/>
          <a:ext cx="0" cy="0"/>
          <a:chOff x="0" y="0"/>
          <a:chExt cx="0" cy="0"/>
        </a:xfrm>
      </p:grpSpPr>
      <p:pic>
        <p:nvPicPr>
          <p:cNvPr id="7" name="图片占位符 2">
            <a:extLst>
              <a:ext uri="{FF2B5EF4-FFF2-40B4-BE49-F238E27FC236}">
                <a16:creationId xmlns:a16="http://schemas.microsoft.com/office/drawing/2014/main" id="{16D4107B-7F59-462C-9C00-F2EC4F49456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 y="0"/>
            <a:ext cx="12191999" cy="6858000"/>
          </a:xfrm>
          <a:prstGeom prst="rect">
            <a:avLst/>
          </a:prstGeom>
        </p:spPr>
      </p:pic>
      <p:sp>
        <p:nvSpPr>
          <p:cNvPr id="10" name="任意多边形 9"/>
          <p:cNvSpPr/>
          <p:nvPr userDrawn="1"/>
        </p:nvSpPr>
        <p:spPr>
          <a:xfrm>
            <a:off x="4941265" y="0"/>
            <a:ext cx="7250735" cy="6858000"/>
          </a:xfrm>
          <a:custGeom>
            <a:avLst/>
            <a:gdLst>
              <a:gd name="connsiteX0" fmla="*/ 164203 w 8702770"/>
              <a:gd name="connsiteY0" fmla="*/ 0 h 8231188"/>
              <a:gd name="connsiteX1" fmla="*/ 8702770 w 8702770"/>
              <a:gd name="connsiteY1" fmla="*/ 0 h 8231188"/>
              <a:gd name="connsiteX2" fmla="*/ 8702770 w 8702770"/>
              <a:gd name="connsiteY2" fmla="*/ 8231188 h 8231188"/>
              <a:gd name="connsiteX3" fmla="*/ 3408261 w 8702770"/>
              <a:gd name="connsiteY3" fmla="*/ 8231188 h 8231188"/>
              <a:gd name="connsiteX4" fmla="*/ 3253640 w 8702770"/>
              <a:gd name="connsiteY4" fmla="*/ 8121235 h 8231188"/>
              <a:gd name="connsiteX5" fmla="*/ 0 w 8702770"/>
              <a:gd name="connsiteY5" fmla="*/ 1630418 h 8231188"/>
              <a:gd name="connsiteX6" fmla="*/ 93330 w 8702770"/>
              <a:gd name="connsiteY6" fmla="*/ 39686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2770" h="8231188">
                <a:moveTo>
                  <a:pt x="164203" y="0"/>
                </a:moveTo>
                <a:lnTo>
                  <a:pt x="8702770" y="0"/>
                </a:lnTo>
                <a:lnTo>
                  <a:pt x="8702770" y="8231188"/>
                </a:lnTo>
                <a:lnTo>
                  <a:pt x="3408261" y="8231188"/>
                </a:lnTo>
                <a:lnTo>
                  <a:pt x="3253640" y="8121235"/>
                </a:lnTo>
                <a:cubicBezTo>
                  <a:pt x="1278480" y="6644102"/>
                  <a:pt x="0" y="4286562"/>
                  <a:pt x="0" y="1630418"/>
                </a:cubicBezTo>
                <a:cubicBezTo>
                  <a:pt x="0" y="1211027"/>
                  <a:pt x="31873" y="799080"/>
                  <a:pt x="93330" y="396868"/>
                </a:cubicBez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14" name="Picture 12">
            <a:extLst>
              <a:ext uri="{FF2B5EF4-FFF2-40B4-BE49-F238E27FC236}">
                <a16:creationId xmlns:a16="http://schemas.microsoft.com/office/drawing/2014/main" id="{9B78603F-791E-49B2-968E-78633F893A2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89262" y="242682"/>
            <a:ext cx="2200539" cy="909161"/>
          </a:xfrm>
          <a:prstGeom prst="rect">
            <a:avLst/>
          </a:prstGeom>
        </p:spPr>
      </p:pic>
      <p:sp>
        <p:nvSpPr>
          <p:cNvPr id="9" name="标题 8"/>
          <p:cNvSpPr>
            <a:spLocks noGrp="1"/>
          </p:cNvSpPr>
          <p:nvPr>
            <p:ph type="title" hasCustomPrompt="1"/>
          </p:nvPr>
        </p:nvSpPr>
        <p:spPr>
          <a:xfrm>
            <a:off x="6577174" y="1508367"/>
            <a:ext cx="4909456" cy="2849450"/>
          </a:xfrm>
        </p:spPr>
        <p:txBody>
          <a:bodyPr>
            <a:noAutofit/>
          </a:bodyPr>
          <a:lstStyle>
            <a:lvl1pPr algn="r">
              <a:defRPr sz="3999">
                <a:solidFill>
                  <a:schemeClr val="bg1"/>
                </a:solidFill>
              </a:defRPr>
            </a:lvl1pPr>
          </a:lstStyle>
          <a:p>
            <a:r>
              <a:rPr lang="en-US" altLang="zh-CN"/>
              <a:t>Cover Option 3-4</a:t>
            </a:r>
            <a:br>
              <a:rPr lang="en-US" altLang="zh-CN"/>
            </a:br>
            <a:r>
              <a:rPr lang="en-US" altLang="zh-CN"/>
              <a:t>Title Arial Bold</a:t>
            </a:r>
            <a:br>
              <a:rPr lang="en-US" altLang="zh-CN"/>
            </a:br>
            <a:r>
              <a:rPr lang="en-US" altLang="zh-CN"/>
              <a:t>48pt</a:t>
            </a:r>
            <a:endParaRPr lang="zh-CN" altLang="en-US"/>
          </a:p>
        </p:txBody>
      </p:sp>
      <p:sp>
        <p:nvSpPr>
          <p:cNvPr id="12" name="文本占位符 51"/>
          <p:cNvSpPr>
            <a:spLocks noGrp="1"/>
          </p:cNvSpPr>
          <p:nvPr>
            <p:ph type="body" sz="quarter" idx="13" hasCustomPrompt="1"/>
          </p:nvPr>
        </p:nvSpPr>
        <p:spPr>
          <a:xfrm>
            <a:off x="7355867" y="4387642"/>
            <a:ext cx="4130763" cy="1141187"/>
          </a:xfrm>
          <a:prstGeom prst="rect">
            <a:avLst/>
          </a:prstGeom>
        </p:spPr>
        <p:txBody>
          <a:bodyPr anchor="ctr" anchorCtr="0">
            <a:noAutofit/>
          </a:bodyPr>
          <a:lstStyle>
            <a:lvl1pPr marL="0" marR="0" indent="0" algn="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1">
                <a:solidFill>
                  <a:schemeClr val="bg1"/>
                </a:solidFill>
                <a:latin typeface="+mj-ea"/>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159121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2" y="0"/>
            <a:ext cx="12191999" cy="6858000"/>
          </a:xfrm>
          <a:prstGeom prst="rect">
            <a:avLst/>
          </a:prstGeom>
          <a:solidFill>
            <a:schemeClr val="bg1">
              <a:lumMod val="95000"/>
            </a:schemeClr>
          </a:solidFill>
        </p:spPr>
        <p:txBody>
          <a:bodyPr anchor="ctr"/>
          <a:lstStyle>
            <a:lvl1pPr marL="0" indent="0" algn="ctr">
              <a:buNone/>
              <a:defRPr>
                <a:solidFill>
                  <a:schemeClr val="tx1">
                    <a:lumMod val="50000"/>
                    <a:lumOff val="50000"/>
                  </a:schemeClr>
                </a:solidFill>
              </a:defRPr>
            </a:lvl1pPr>
          </a:lstStyle>
          <a:p>
            <a:r>
              <a:rPr lang="en-US" altLang="zh-CN" dirty="0"/>
              <a:t>Insert picture</a:t>
            </a:r>
            <a:endParaRPr lang="zh-CN" altLang="en-US"/>
          </a:p>
        </p:txBody>
      </p:sp>
      <p:sp>
        <p:nvSpPr>
          <p:cNvPr id="3" name="任意多边形 6">
            <a:extLst>
              <a:ext uri="{FF2B5EF4-FFF2-40B4-BE49-F238E27FC236}">
                <a16:creationId xmlns:a16="http://schemas.microsoft.com/office/drawing/2014/main" id="{992F980C-4811-4DD7-B44B-78FF90816E9F}"/>
              </a:ext>
            </a:extLst>
          </p:cNvPr>
          <p:cNvSpPr/>
          <p:nvPr userDrawn="1"/>
        </p:nvSpPr>
        <p:spPr>
          <a:xfrm>
            <a:off x="1" y="0"/>
            <a:ext cx="6875917" cy="6858000"/>
          </a:xfrm>
          <a:custGeom>
            <a:avLst/>
            <a:gdLst>
              <a:gd name="connsiteX0" fmla="*/ 0 w 8252891"/>
              <a:gd name="connsiteY0" fmla="*/ 0 h 8231188"/>
              <a:gd name="connsiteX1" fmla="*/ 8152984 w 8252891"/>
              <a:gd name="connsiteY1" fmla="*/ 0 h 8231188"/>
              <a:gd name="connsiteX2" fmla="*/ 8159561 w 8252891"/>
              <a:gd name="connsiteY2" fmla="*/ 36828 h 8231188"/>
              <a:gd name="connsiteX3" fmla="*/ 8252891 w 8252891"/>
              <a:gd name="connsiteY3" fmla="*/ 1270378 h 8231188"/>
              <a:gd name="connsiteX4" fmla="*/ 4353036 w 8252891"/>
              <a:gd name="connsiteY4" fmla="*/ 8197714 h 8231188"/>
              <a:gd name="connsiteX5" fmla="*/ 4294818 w 8252891"/>
              <a:gd name="connsiteY5" fmla="*/ 8231188 h 8231188"/>
              <a:gd name="connsiteX6" fmla="*/ 0 w 8252891"/>
              <a:gd name="connsiteY6" fmla="*/ 823118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2891" h="8231188">
                <a:moveTo>
                  <a:pt x="0" y="0"/>
                </a:moveTo>
                <a:lnTo>
                  <a:pt x="8152984" y="0"/>
                </a:lnTo>
                <a:lnTo>
                  <a:pt x="8159561" y="36828"/>
                </a:lnTo>
                <a:cubicBezTo>
                  <a:pt x="8221018" y="439040"/>
                  <a:pt x="8252891" y="850987"/>
                  <a:pt x="8252891" y="1270378"/>
                </a:cubicBezTo>
                <a:cubicBezTo>
                  <a:pt x="8252891" y="4206117"/>
                  <a:pt x="6691091" y="6777077"/>
                  <a:pt x="4353036" y="8197714"/>
                </a:cubicBezTo>
                <a:lnTo>
                  <a:pt x="4294818" y="8231188"/>
                </a:lnTo>
                <a:lnTo>
                  <a:pt x="0" y="8231188"/>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4" name="Picture 12">
            <a:extLst>
              <a:ext uri="{FF2B5EF4-FFF2-40B4-BE49-F238E27FC236}">
                <a16:creationId xmlns:a16="http://schemas.microsoft.com/office/drawing/2014/main" id="{E158615C-338D-4ADF-82AB-FA80F3479D2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5894" y="232026"/>
            <a:ext cx="2200539" cy="909161"/>
          </a:xfrm>
          <a:prstGeom prst="rect">
            <a:avLst/>
          </a:prstGeom>
        </p:spPr>
      </p:pic>
      <p:sp>
        <p:nvSpPr>
          <p:cNvPr id="5" name="标题 8">
            <a:extLst>
              <a:ext uri="{FF2B5EF4-FFF2-40B4-BE49-F238E27FC236}">
                <a16:creationId xmlns:a16="http://schemas.microsoft.com/office/drawing/2014/main" id="{4882A581-FB01-4830-97F6-49EED99F457E}"/>
              </a:ext>
            </a:extLst>
          </p:cNvPr>
          <p:cNvSpPr>
            <a:spLocks noGrp="1"/>
          </p:cNvSpPr>
          <p:nvPr>
            <p:ph type="title" hasCustomPrompt="1"/>
          </p:nvPr>
        </p:nvSpPr>
        <p:spPr>
          <a:xfrm>
            <a:off x="714885" y="1608356"/>
            <a:ext cx="4541204" cy="2849450"/>
          </a:xfrm>
        </p:spPr>
        <p:txBody>
          <a:bodyPr>
            <a:noAutofit/>
          </a:bodyPr>
          <a:lstStyle>
            <a:lvl1pPr>
              <a:defRPr sz="3999">
                <a:solidFill>
                  <a:schemeClr val="bg1"/>
                </a:solidFill>
              </a:defRPr>
            </a:lvl1pPr>
          </a:lstStyle>
          <a:p>
            <a:r>
              <a:rPr lang="en-US" altLang="zh-CN"/>
              <a:t>Cover Option 1-1</a:t>
            </a:r>
            <a:br>
              <a:rPr lang="en-US" altLang="zh-CN"/>
            </a:br>
            <a:r>
              <a:rPr lang="en-US" altLang="zh-CN"/>
              <a:t>Title Arial Bold</a:t>
            </a:r>
            <a:br>
              <a:rPr lang="en-US" altLang="zh-CN"/>
            </a:br>
            <a:r>
              <a:rPr lang="en-US" altLang="zh-CN"/>
              <a:t>48pt</a:t>
            </a:r>
            <a:endParaRPr lang="zh-CN" altLang="en-US"/>
          </a:p>
        </p:txBody>
      </p:sp>
      <p:sp>
        <p:nvSpPr>
          <p:cNvPr id="6" name="文本占位符 51">
            <a:extLst>
              <a:ext uri="{FF2B5EF4-FFF2-40B4-BE49-F238E27FC236}">
                <a16:creationId xmlns:a16="http://schemas.microsoft.com/office/drawing/2014/main" id="{1801D3B5-95A3-41C7-87BA-8F1B5E5200C8}"/>
              </a:ext>
            </a:extLst>
          </p:cNvPr>
          <p:cNvSpPr>
            <a:spLocks noGrp="1"/>
          </p:cNvSpPr>
          <p:nvPr>
            <p:ph type="body" sz="quarter" idx="13" hasCustomPrompt="1"/>
          </p:nvPr>
        </p:nvSpPr>
        <p:spPr>
          <a:xfrm>
            <a:off x="705690" y="4507633"/>
            <a:ext cx="3830475" cy="1141187"/>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bg1"/>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156454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2" y="0"/>
            <a:ext cx="12191999" cy="6858000"/>
          </a:xfrm>
          <a:prstGeom prst="rect">
            <a:avLst/>
          </a:prstGeom>
          <a:solidFill>
            <a:schemeClr val="bg1">
              <a:lumMod val="95000"/>
            </a:schemeClr>
          </a:solidFill>
        </p:spPr>
        <p:txBody>
          <a:bodyPr anchor="ctr"/>
          <a:lstStyle>
            <a:lvl1pPr marL="0" indent="0" algn="ctr">
              <a:buNone/>
              <a:defRPr>
                <a:solidFill>
                  <a:schemeClr val="tx1">
                    <a:lumMod val="50000"/>
                    <a:lumOff val="50000"/>
                  </a:schemeClr>
                </a:solidFill>
              </a:defRPr>
            </a:lvl1pPr>
          </a:lstStyle>
          <a:p>
            <a:r>
              <a:rPr lang="en-US" altLang="zh-CN" dirty="0"/>
              <a:t>Insert picture</a:t>
            </a:r>
            <a:endParaRPr lang="zh-CN" altLang="en-US"/>
          </a:p>
        </p:txBody>
      </p:sp>
      <p:sp>
        <p:nvSpPr>
          <p:cNvPr id="3" name="任意多边形 9">
            <a:extLst>
              <a:ext uri="{FF2B5EF4-FFF2-40B4-BE49-F238E27FC236}">
                <a16:creationId xmlns:a16="http://schemas.microsoft.com/office/drawing/2014/main" id="{D8CAEC79-583A-454A-A540-AA0BD57B763C}"/>
              </a:ext>
            </a:extLst>
          </p:cNvPr>
          <p:cNvSpPr/>
          <p:nvPr userDrawn="1"/>
        </p:nvSpPr>
        <p:spPr>
          <a:xfrm>
            <a:off x="2" y="0"/>
            <a:ext cx="7175885" cy="6858000"/>
          </a:xfrm>
          <a:custGeom>
            <a:avLst/>
            <a:gdLst>
              <a:gd name="connsiteX0" fmla="*/ 0 w 8612931"/>
              <a:gd name="connsiteY0" fmla="*/ 0 h 8231188"/>
              <a:gd name="connsiteX1" fmla="*/ 6155415 w 8612931"/>
              <a:gd name="connsiteY1" fmla="*/ 0 h 8231188"/>
              <a:gd name="connsiteX2" fmla="*/ 6240496 w 8612931"/>
              <a:gd name="connsiteY2" fmla="*/ 81117 h 8231188"/>
              <a:gd name="connsiteX3" fmla="*/ 8612931 w 8612931"/>
              <a:gd name="connsiteY3" fmla="*/ 5808682 h 8231188"/>
              <a:gd name="connsiteX4" fmla="*/ 8248771 w 8612931"/>
              <a:gd name="connsiteY4" fmla="*/ 8217374 h 8231188"/>
              <a:gd name="connsiteX5" fmla="*/ 8244097 w 8612931"/>
              <a:gd name="connsiteY5" fmla="*/ 8231188 h 8231188"/>
              <a:gd name="connsiteX6" fmla="*/ 0 w 8612931"/>
              <a:gd name="connsiteY6" fmla="*/ 823118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2931" h="8231188">
                <a:moveTo>
                  <a:pt x="0" y="0"/>
                </a:moveTo>
                <a:lnTo>
                  <a:pt x="6155415" y="0"/>
                </a:lnTo>
                <a:lnTo>
                  <a:pt x="6240496" y="81117"/>
                </a:lnTo>
                <a:cubicBezTo>
                  <a:pt x="7706308" y="1546929"/>
                  <a:pt x="8612931" y="3571929"/>
                  <a:pt x="8612931" y="5808682"/>
                </a:cubicBezTo>
                <a:cubicBezTo>
                  <a:pt x="8612931" y="6647465"/>
                  <a:pt x="8485437" y="7456469"/>
                  <a:pt x="8248771" y="8217374"/>
                </a:cubicBezTo>
                <a:lnTo>
                  <a:pt x="8244097" y="8231188"/>
                </a:lnTo>
                <a:lnTo>
                  <a:pt x="0" y="8231188"/>
                </a:lnTo>
                <a:close/>
              </a:path>
            </a:pathLst>
          </a:custGeom>
          <a:solidFill>
            <a:schemeClr val="accent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4" name="Picture 12">
            <a:extLst>
              <a:ext uri="{FF2B5EF4-FFF2-40B4-BE49-F238E27FC236}">
                <a16:creationId xmlns:a16="http://schemas.microsoft.com/office/drawing/2014/main" id="{215BA4FA-F71E-4B2A-BDE8-D36B10D5A53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5894" y="232026"/>
            <a:ext cx="2200539" cy="909161"/>
          </a:xfrm>
          <a:prstGeom prst="rect">
            <a:avLst/>
          </a:prstGeom>
        </p:spPr>
      </p:pic>
      <p:sp>
        <p:nvSpPr>
          <p:cNvPr id="5" name="标题 8">
            <a:extLst>
              <a:ext uri="{FF2B5EF4-FFF2-40B4-BE49-F238E27FC236}">
                <a16:creationId xmlns:a16="http://schemas.microsoft.com/office/drawing/2014/main" id="{3D576577-73D0-4A84-884E-359B45EABE3F}"/>
              </a:ext>
            </a:extLst>
          </p:cNvPr>
          <p:cNvSpPr>
            <a:spLocks noGrp="1"/>
          </p:cNvSpPr>
          <p:nvPr>
            <p:ph type="title" hasCustomPrompt="1"/>
          </p:nvPr>
        </p:nvSpPr>
        <p:spPr>
          <a:xfrm>
            <a:off x="697026" y="1509157"/>
            <a:ext cx="4559062" cy="2849450"/>
          </a:xfrm>
        </p:spPr>
        <p:txBody>
          <a:bodyPr>
            <a:noAutofit/>
          </a:bodyPr>
          <a:lstStyle>
            <a:lvl1pPr algn="l">
              <a:defRPr sz="3999">
                <a:solidFill>
                  <a:schemeClr val="bg1"/>
                </a:solidFill>
              </a:defRPr>
            </a:lvl1pPr>
          </a:lstStyle>
          <a:p>
            <a:r>
              <a:rPr lang="en-US" altLang="zh-CN"/>
              <a:t>Cover Option 1-2</a:t>
            </a:r>
            <a:br>
              <a:rPr lang="en-US" altLang="zh-CN"/>
            </a:br>
            <a:r>
              <a:rPr lang="en-US" altLang="zh-CN"/>
              <a:t>Title Arial Bold</a:t>
            </a:r>
            <a:br>
              <a:rPr lang="en-US" altLang="zh-CN"/>
            </a:br>
            <a:r>
              <a:rPr lang="en-US" altLang="zh-CN"/>
              <a:t>48pt</a:t>
            </a:r>
            <a:endParaRPr lang="zh-CN" altLang="en-US"/>
          </a:p>
        </p:txBody>
      </p:sp>
      <p:sp>
        <p:nvSpPr>
          <p:cNvPr id="6" name="文本占位符 51">
            <a:extLst>
              <a:ext uri="{FF2B5EF4-FFF2-40B4-BE49-F238E27FC236}">
                <a16:creationId xmlns:a16="http://schemas.microsoft.com/office/drawing/2014/main" id="{886B13E2-656F-4E17-9FA0-F179EFC91B82}"/>
              </a:ext>
            </a:extLst>
          </p:cNvPr>
          <p:cNvSpPr>
            <a:spLocks noGrp="1"/>
          </p:cNvSpPr>
          <p:nvPr>
            <p:ph type="body" sz="quarter" idx="13" hasCustomPrompt="1"/>
          </p:nvPr>
        </p:nvSpPr>
        <p:spPr>
          <a:xfrm>
            <a:off x="697027" y="4395280"/>
            <a:ext cx="5938917" cy="1141187"/>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bg1"/>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4232117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2" y="0"/>
            <a:ext cx="12191999" cy="6858000"/>
          </a:xfrm>
          <a:prstGeom prst="rect">
            <a:avLst/>
          </a:prstGeom>
          <a:solidFill>
            <a:schemeClr val="bg1">
              <a:lumMod val="95000"/>
            </a:schemeClr>
          </a:solidFill>
        </p:spPr>
        <p:txBody>
          <a:bodyPr anchor="ctr"/>
          <a:lstStyle>
            <a:lvl1pPr marL="0" indent="0" algn="ctr">
              <a:buNone/>
              <a:defRPr>
                <a:solidFill>
                  <a:schemeClr val="tx1">
                    <a:lumMod val="50000"/>
                    <a:lumOff val="50000"/>
                  </a:schemeClr>
                </a:solidFill>
              </a:defRPr>
            </a:lvl1pPr>
          </a:lstStyle>
          <a:p>
            <a:r>
              <a:rPr lang="en-US" altLang="zh-CN" dirty="0"/>
              <a:t>Insert picture</a:t>
            </a:r>
            <a:endParaRPr lang="zh-CN" altLang="en-US"/>
          </a:p>
        </p:txBody>
      </p:sp>
      <p:sp>
        <p:nvSpPr>
          <p:cNvPr id="3" name="任意多边形 9">
            <a:extLst>
              <a:ext uri="{FF2B5EF4-FFF2-40B4-BE49-F238E27FC236}">
                <a16:creationId xmlns:a16="http://schemas.microsoft.com/office/drawing/2014/main" id="{8F8700A3-94B1-42BB-94BE-9F1AFD115A8E}"/>
              </a:ext>
            </a:extLst>
          </p:cNvPr>
          <p:cNvSpPr/>
          <p:nvPr userDrawn="1"/>
        </p:nvSpPr>
        <p:spPr>
          <a:xfrm>
            <a:off x="4953958" y="0"/>
            <a:ext cx="7250735" cy="6858000"/>
          </a:xfrm>
          <a:custGeom>
            <a:avLst/>
            <a:gdLst>
              <a:gd name="connsiteX0" fmla="*/ 164203 w 8702770"/>
              <a:gd name="connsiteY0" fmla="*/ 0 h 8231188"/>
              <a:gd name="connsiteX1" fmla="*/ 8702770 w 8702770"/>
              <a:gd name="connsiteY1" fmla="*/ 0 h 8231188"/>
              <a:gd name="connsiteX2" fmla="*/ 8702770 w 8702770"/>
              <a:gd name="connsiteY2" fmla="*/ 8231188 h 8231188"/>
              <a:gd name="connsiteX3" fmla="*/ 3408261 w 8702770"/>
              <a:gd name="connsiteY3" fmla="*/ 8231188 h 8231188"/>
              <a:gd name="connsiteX4" fmla="*/ 3253640 w 8702770"/>
              <a:gd name="connsiteY4" fmla="*/ 8121235 h 8231188"/>
              <a:gd name="connsiteX5" fmla="*/ 0 w 8702770"/>
              <a:gd name="connsiteY5" fmla="*/ 1630418 h 8231188"/>
              <a:gd name="connsiteX6" fmla="*/ 93330 w 8702770"/>
              <a:gd name="connsiteY6" fmla="*/ 396868 h 823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2770" h="8231188">
                <a:moveTo>
                  <a:pt x="164203" y="0"/>
                </a:moveTo>
                <a:lnTo>
                  <a:pt x="8702770" y="0"/>
                </a:lnTo>
                <a:lnTo>
                  <a:pt x="8702770" y="8231188"/>
                </a:lnTo>
                <a:lnTo>
                  <a:pt x="3408261" y="8231188"/>
                </a:lnTo>
                <a:lnTo>
                  <a:pt x="3253640" y="8121235"/>
                </a:lnTo>
                <a:cubicBezTo>
                  <a:pt x="1278480" y="6644102"/>
                  <a:pt x="0" y="4286562"/>
                  <a:pt x="0" y="1630418"/>
                </a:cubicBezTo>
                <a:cubicBezTo>
                  <a:pt x="0" y="1211027"/>
                  <a:pt x="31873" y="799080"/>
                  <a:pt x="93330" y="396868"/>
                </a:cubicBezTo>
                <a:close/>
              </a:path>
            </a:pathLst>
          </a:custGeom>
          <a:solidFill>
            <a:schemeClr val="accent3">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4" name="Picture 12">
            <a:extLst>
              <a:ext uri="{FF2B5EF4-FFF2-40B4-BE49-F238E27FC236}">
                <a16:creationId xmlns:a16="http://schemas.microsoft.com/office/drawing/2014/main" id="{15D192CC-D8D4-4525-8326-A648FFCC6B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489262" y="242682"/>
            <a:ext cx="2200539" cy="909161"/>
          </a:xfrm>
          <a:prstGeom prst="rect">
            <a:avLst/>
          </a:prstGeom>
        </p:spPr>
      </p:pic>
      <p:sp>
        <p:nvSpPr>
          <p:cNvPr id="5" name="标题 8">
            <a:extLst>
              <a:ext uri="{FF2B5EF4-FFF2-40B4-BE49-F238E27FC236}">
                <a16:creationId xmlns:a16="http://schemas.microsoft.com/office/drawing/2014/main" id="{741AE1C7-3197-4018-BDA5-CBB703F02DDE}"/>
              </a:ext>
            </a:extLst>
          </p:cNvPr>
          <p:cNvSpPr>
            <a:spLocks noGrp="1"/>
          </p:cNvSpPr>
          <p:nvPr>
            <p:ph type="title" hasCustomPrompt="1"/>
          </p:nvPr>
        </p:nvSpPr>
        <p:spPr>
          <a:xfrm>
            <a:off x="6577174" y="1508367"/>
            <a:ext cx="4909456" cy="2849450"/>
          </a:xfrm>
        </p:spPr>
        <p:txBody>
          <a:bodyPr>
            <a:noAutofit/>
          </a:bodyPr>
          <a:lstStyle>
            <a:lvl1pPr algn="r">
              <a:defRPr sz="3999">
                <a:solidFill>
                  <a:schemeClr val="bg1"/>
                </a:solidFill>
              </a:defRPr>
            </a:lvl1pPr>
          </a:lstStyle>
          <a:p>
            <a:r>
              <a:rPr lang="en-US" altLang="zh-CN"/>
              <a:t>Cover Option 1-3</a:t>
            </a:r>
            <a:br>
              <a:rPr lang="en-US" altLang="zh-CN"/>
            </a:br>
            <a:r>
              <a:rPr lang="en-US" altLang="zh-CN"/>
              <a:t>Title Arial Bold</a:t>
            </a:r>
            <a:br>
              <a:rPr lang="en-US" altLang="zh-CN"/>
            </a:br>
            <a:r>
              <a:rPr lang="en-US" altLang="zh-CN"/>
              <a:t>48pt</a:t>
            </a:r>
            <a:endParaRPr lang="zh-CN" altLang="en-US"/>
          </a:p>
        </p:txBody>
      </p:sp>
      <p:sp>
        <p:nvSpPr>
          <p:cNvPr id="6" name="文本占位符 51">
            <a:extLst>
              <a:ext uri="{FF2B5EF4-FFF2-40B4-BE49-F238E27FC236}">
                <a16:creationId xmlns:a16="http://schemas.microsoft.com/office/drawing/2014/main" id="{36595DA0-F915-4A05-9F4E-F39C2A48D043}"/>
              </a:ext>
            </a:extLst>
          </p:cNvPr>
          <p:cNvSpPr>
            <a:spLocks noGrp="1"/>
          </p:cNvSpPr>
          <p:nvPr>
            <p:ph type="body" sz="quarter" idx="13" hasCustomPrompt="1"/>
          </p:nvPr>
        </p:nvSpPr>
        <p:spPr>
          <a:xfrm>
            <a:off x="7355867" y="4387642"/>
            <a:ext cx="4130763" cy="1141187"/>
          </a:xfrm>
          <a:prstGeom prst="rect">
            <a:avLst/>
          </a:prstGeom>
        </p:spPr>
        <p:txBody>
          <a:bodyPr anchor="ctr" anchorCtr="0">
            <a:noAutofit/>
          </a:bodyPr>
          <a:lstStyle>
            <a:lvl1pPr marL="0" marR="0" indent="0" algn="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1">
                <a:solidFill>
                  <a:schemeClr val="bg1"/>
                </a:solidFill>
                <a:latin typeface="+mj-ea"/>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3422998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2" y="0"/>
            <a:ext cx="12191999" cy="6858000"/>
          </a:xfrm>
          <a:prstGeom prst="rect">
            <a:avLst/>
          </a:prstGeom>
          <a:solidFill>
            <a:schemeClr val="bg1">
              <a:lumMod val="95000"/>
            </a:schemeClr>
          </a:solidFill>
        </p:spPr>
        <p:txBody>
          <a:bodyPr anchor="ctr"/>
          <a:lstStyle>
            <a:lvl1pPr marL="0" indent="0" algn="ctr">
              <a:buNone/>
              <a:defRPr>
                <a:solidFill>
                  <a:schemeClr val="tx1">
                    <a:lumMod val="50000"/>
                    <a:lumOff val="50000"/>
                  </a:schemeClr>
                </a:solidFill>
              </a:defRPr>
            </a:lvl1pPr>
          </a:lstStyle>
          <a:p>
            <a:r>
              <a:rPr lang="en-US" altLang="zh-CN" dirty="0"/>
              <a:t>Insert picture</a:t>
            </a:r>
            <a:endParaRPr lang="zh-CN" altLang="en-US"/>
          </a:p>
        </p:txBody>
      </p:sp>
      <p:sp>
        <p:nvSpPr>
          <p:cNvPr id="3" name="任意多边形 6">
            <a:extLst>
              <a:ext uri="{FF2B5EF4-FFF2-40B4-BE49-F238E27FC236}">
                <a16:creationId xmlns:a16="http://schemas.microsoft.com/office/drawing/2014/main" id="{89C1C4A3-BF36-4353-8E59-2A1C119FFBC2}"/>
              </a:ext>
            </a:extLst>
          </p:cNvPr>
          <p:cNvSpPr/>
          <p:nvPr userDrawn="1"/>
        </p:nvSpPr>
        <p:spPr>
          <a:xfrm>
            <a:off x="5077607" y="-1"/>
            <a:ext cx="7114393" cy="6858001"/>
          </a:xfrm>
          <a:custGeom>
            <a:avLst/>
            <a:gdLst>
              <a:gd name="connsiteX0" fmla="*/ 2531156 w 8539124"/>
              <a:gd name="connsiteY0" fmla="*/ 0 h 8231189"/>
              <a:gd name="connsiteX1" fmla="*/ 8539124 w 8539124"/>
              <a:gd name="connsiteY1" fmla="*/ 0 h 8231189"/>
              <a:gd name="connsiteX2" fmla="*/ 8539124 w 8539124"/>
              <a:gd name="connsiteY2" fmla="*/ 8231189 h 8231189"/>
              <a:gd name="connsiteX3" fmla="*/ 348146 w 8539124"/>
              <a:gd name="connsiteY3" fmla="*/ 8231189 h 8231189"/>
              <a:gd name="connsiteX4" fmla="*/ 255010 w 8539124"/>
              <a:gd name="connsiteY4" fmla="*/ 7903207 h 8231189"/>
              <a:gd name="connsiteX5" fmla="*/ 0 w 8539124"/>
              <a:gd name="connsiteY5" fmla="*/ 5878891 h 8231189"/>
              <a:gd name="connsiteX6" fmla="*/ 2372435 w 8539124"/>
              <a:gd name="connsiteY6" fmla="*/ 151326 h 823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39124" h="8231189">
                <a:moveTo>
                  <a:pt x="2531156" y="0"/>
                </a:moveTo>
                <a:lnTo>
                  <a:pt x="8539124" y="0"/>
                </a:lnTo>
                <a:lnTo>
                  <a:pt x="8539124" y="8231189"/>
                </a:lnTo>
                <a:lnTo>
                  <a:pt x="348146" y="8231189"/>
                </a:lnTo>
                <a:lnTo>
                  <a:pt x="255010" y="7903207"/>
                </a:lnTo>
                <a:cubicBezTo>
                  <a:pt x="88538" y="7256183"/>
                  <a:pt x="0" y="6577877"/>
                  <a:pt x="0" y="5878891"/>
                </a:cubicBezTo>
                <a:cubicBezTo>
                  <a:pt x="0" y="3642138"/>
                  <a:pt x="906624" y="1617138"/>
                  <a:pt x="2372435" y="151326"/>
                </a:cubicBezTo>
                <a:close/>
              </a:path>
            </a:pathLst>
          </a:custGeom>
          <a:solidFill>
            <a:schemeClr val="accent4">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181" tIns="38091" rIns="76181" bIns="38091" numCol="1" spcCol="0" rtlCol="0" fromWordArt="0" anchor="ctr" anchorCtr="0" forceAA="0" compatLnSpc="1">
            <a:prstTxWarp prst="textNoShape">
              <a:avLst/>
            </a:prstTxWarp>
            <a:noAutofit/>
          </a:bodyPr>
          <a:lstStyle/>
          <a:p>
            <a:pPr algn="ctr"/>
            <a:endParaRPr lang="zh-CN" altLang="en-US" sz="1500"/>
          </a:p>
        </p:txBody>
      </p:sp>
      <p:pic>
        <p:nvPicPr>
          <p:cNvPr id="4" name="Picture 3">
            <a:extLst>
              <a:ext uri="{FF2B5EF4-FFF2-40B4-BE49-F238E27FC236}">
                <a16:creationId xmlns:a16="http://schemas.microsoft.com/office/drawing/2014/main" id="{C5C108CD-741D-4FD8-A737-1B17A7317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00890" y="232026"/>
            <a:ext cx="2200539" cy="909161"/>
          </a:xfrm>
          <a:prstGeom prst="rect">
            <a:avLst/>
          </a:prstGeom>
        </p:spPr>
      </p:pic>
      <p:sp>
        <p:nvSpPr>
          <p:cNvPr id="5" name="标题 8">
            <a:extLst>
              <a:ext uri="{FF2B5EF4-FFF2-40B4-BE49-F238E27FC236}">
                <a16:creationId xmlns:a16="http://schemas.microsoft.com/office/drawing/2014/main" id="{80D1EA11-B33B-4099-858F-5885D72484A6}"/>
              </a:ext>
            </a:extLst>
          </p:cNvPr>
          <p:cNvSpPr>
            <a:spLocks noGrp="1"/>
          </p:cNvSpPr>
          <p:nvPr>
            <p:ph type="title" hasCustomPrompt="1"/>
          </p:nvPr>
        </p:nvSpPr>
        <p:spPr>
          <a:xfrm>
            <a:off x="7135853" y="1508367"/>
            <a:ext cx="4350777" cy="2849450"/>
          </a:xfrm>
        </p:spPr>
        <p:txBody>
          <a:bodyPr>
            <a:noAutofit/>
          </a:bodyPr>
          <a:lstStyle>
            <a:lvl1pPr algn="r">
              <a:defRPr sz="3999">
                <a:solidFill>
                  <a:schemeClr val="bg1"/>
                </a:solidFill>
                <a:latin typeface="+mj-lt"/>
                <a:ea typeface="+mj-ea"/>
              </a:defRPr>
            </a:lvl1pPr>
          </a:lstStyle>
          <a:p>
            <a:r>
              <a:rPr lang="en-US" altLang="zh-CN"/>
              <a:t>Cover Option 3-2</a:t>
            </a:r>
            <a:br>
              <a:rPr lang="en-US" altLang="zh-CN"/>
            </a:br>
            <a:r>
              <a:rPr lang="en-US" altLang="zh-CN"/>
              <a:t>Title Arial Bold</a:t>
            </a:r>
            <a:br>
              <a:rPr lang="en-US" altLang="zh-CN"/>
            </a:br>
            <a:r>
              <a:rPr lang="en-US" altLang="zh-CN"/>
              <a:t>48pt</a:t>
            </a:r>
            <a:endParaRPr lang="zh-CN" altLang="en-US"/>
          </a:p>
        </p:txBody>
      </p:sp>
      <p:sp>
        <p:nvSpPr>
          <p:cNvPr id="6" name="文本占位符 51">
            <a:extLst>
              <a:ext uri="{FF2B5EF4-FFF2-40B4-BE49-F238E27FC236}">
                <a16:creationId xmlns:a16="http://schemas.microsoft.com/office/drawing/2014/main" id="{759DE9BD-C3AA-424C-A597-58F48C1D6E0A}"/>
              </a:ext>
            </a:extLst>
          </p:cNvPr>
          <p:cNvSpPr>
            <a:spLocks noGrp="1"/>
          </p:cNvSpPr>
          <p:nvPr>
            <p:ph type="body" sz="quarter" idx="13" hasCustomPrompt="1"/>
          </p:nvPr>
        </p:nvSpPr>
        <p:spPr>
          <a:xfrm>
            <a:off x="5736039" y="4388923"/>
            <a:ext cx="5750591" cy="1141187"/>
          </a:xfrm>
          <a:prstGeom prst="rect">
            <a:avLst/>
          </a:prstGeom>
        </p:spPr>
        <p:txBody>
          <a:bodyPr anchor="ctr" anchorCtr="0">
            <a:noAutofit/>
          </a:bodyPr>
          <a:lstStyle>
            <a:lvl1pPr marL="0" marR="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b="0">
                <a:solidFill>
                  <a:schemeClr val="bg1"/>
                </a:solidFill>
                <a:latin typeface="+mj-lt"/>
                <a:ea typeface="+mj-ea"/>
              </a:defRPr>
            </a:lvl1pPr>
          </a:lstStyle>
          <a:p>
            <a:pPr marL="0" marR="0" lvl="0" indent="0" algn="l" defTabSz="91441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a:t>Subtitle Arial Bold 28pt</a:t>
            </a:r>
          </a:p>
        </p:txBody>
      </p:sp>
    </p:spTree>
    <p:extLst>
      <p:ext uri="{BB962C8B-B14F-4D97-AF65-F5344CB8AC3E}">
        <p14:creationId xmlns:p14="http://schemas.microsoft.com/office/powerpoint/2010/main" val="31064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r>
              <a:rPr lang="en-US" altLang="zh-CN"/>
              <a:t>YFAI All Rights Reserved</a:t>
            </a:r>
            <a:endParaRPr lang="en-US" altLang="zh-CN" dirty="0"/>
          </a:p>
        </p:txBody>
      </p:sp>
      <p:sp>
        <p:nvSpPr>
          <p:cNvPr id="6" name="Slide Number Placeholder 5"/>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960220325"/>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2" y="0"/>
            <a:ext cx="12191999" cy="6858000"/>
          </a:xfrm>
          <a:prstGeom prst="rect">
            <a:avLst/>
          </a:prstGeom>
          <a:solidFill>
            <a:schemeClr val="bg1">
              <a:lumMod val="95000"/>
            </a:schemeClr>
          </a:solidFill>
        </p:spPr>
        <p:txBody>
          <a:bodyPr anchor="ctr"/>
          <a:lstStyle>
            <a:lvl1pPr marL="0" indent="0" algn="ctr">
              <a:buNone/>
              <a:defRPr>
                <a:solidFill>
                  <a:schemeClr val="tx1">
                    <a:lumMod val="50000"/>
                    <a:lumOff val="50000"/>
                  </a:schemeClr>
                </a:solidFill>
              </a:defRPr>
            </a:lvl1pPr>
          </a:lstStyle>
          <a:p>
            <a:r>
              <a:rPr lang="en-US" altLang="zh-CN" dirty="0"/>
              <a:t>Insert picture</a:t>
            </a:r>
            <a:endParaRPr lang="zh-CN" altLang="en-US"/>
          </a:p>
        </p:txBody>
      </p:sp>
    </p:spTree>
    <p:extLst>
      <p:ext uri="{BB962C8B-B14F-4D97-AF65-F5344CB8AC3E}">
        <p14:creationId xmlns:p14="http://schemas.microsoft.com/office/powerpoint/2010/main" val="2105066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a:gsLst>
              <a:gs pos="0">
                <a:srgbClr val="24459A"/>
              </a:gs>
              <a:gs pos="100000">
                <a:srgbClr val="00A0E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2" name="文本占位符 10"/>
          <p:cNvSpPr>
            <a:spLocks noGrp="1"/>
          </p:cNvSpPr>
          <p:nvPr>
            <p:ph type="body" sz="quarter" idx="16" hasCustomPrompt="1"/>
          </p:nvPr>
        </p:nvSpPr>
        <p:spPr>
          <a:xfrm>
            <a:off x="697026" y="1364988"/>
            <a:ext cx="10797948" cy="4805229"/>
          </a:xfrm>
          <a:prstGeom prst="rect">
            <a:avLst/>
          </a:prstGeom>
        </p:spPr>
        <p:txBody>
          <a:bodyPr>
            <a:normAutofit/>
          </a:bodyPr>
          <a:lstStyle>
            <a:lvl1pPr marL="0" indent="0">
              <a:buNone/>
              <a:defRPr sz="1666" baseline="0">
                <a:solidFill>
                  <a:schemeClr val="bg1"/>
                </a:solidFill>
              </a:defRPr>
            </a:lvl1pPr>
          </a:lstStyle>
          <a:p>
            <a:pPr marL="0" indent="0">
              <a:buNone/>
            </a:pPr>
            <a:r>
              <a:rPr lang="en-US" altLang="zh-CN" sz="1666">
                <a:solidFill>
                  <a:schemeClr val="bg1"/>
                </a:solidFill>
              </a:rPr>
              <a:t>Inset page used to separate different parts. This style insert page cannot be insert the image.</a:t>
            </a:r>
            <a:endParaRPr lang="zh-CN" altLang="en-US" sz="1666">
              <a:solidFill>
                <a:schemeClr val="bg1"/>
              </a:solidFill>
            </a:endParaRPr>
          </a:p>
        </p:txBody>
      </p:sp>
      <p:sp>
        <p:nvSpPr>
          <p:cNvPr id="5" name="标题 4"/>
          <p:cNvSpPr>
            <a:spLocks noGrp="1"/>
          </p:cNvSpPr>
          <p:nvPr>
            <p:ph type="title" hasCustomPrompt="1"/>
          </p:nvPr>
        </p:nvSpPr>
        <p:spPr/>
        <p:txBody>
          <a:bodyPr/>
          <a:lstStyle>
            <a:lvl1pPr>
              <a:defRPr>
                <a:solidFill>
                  <a:schemeClr val="bg1"/>
                </a:solidFill>
              </a:defRPr>
            </a:lvl1pPr>
          </a:lstStyle>
          <a:p>
            <a:r>
              <a:rPr lang="en-US" altLang="zh-CN"/>
              <a:t>Insert Page Option 4-1</a:t>
            </a:r>
            <a:endParaRPr lang="zh-CN" altLang="en-US"/>
          </a:p>
        </p:txBody>
      </p:sp>
    </p:spTree>
    <p:extLst>
      <p:ext uri="{BB962C8B-B14F-4D97-AF65-F5344CB8AC3E}">
        <p14:creationId xmlns:p14="http://schemas.microsoft.com/office/powerpoint/2010/main" val="3535290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a:gsLst>
              <a:gs pos="0">
                <a:srgbClr val="24459A"/>
              </a:gs>
              <a:gs pos="100000">
                <a:srgbClr val="00A0E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8" name="标题 1"/>
          <p:cNvSpPr>
            <a:spLocks noGrp="1"/>
          </p:cNvSpPr>
          <p:nvPr>
            <p:ph type="title" hasCustomPrompt="1"/>
          </p:nvPr>
        </p:nvSpPr>
        <p:spPr>
          <a:xfrm>
            <a:off x="697026" y="2081093"/>
            <a:ext cx="10797948" cy="594695"/>
          </a:xfrm>
        </p:spPr>
        <p:txBody>
          <a:bodyPr anchor="ctr" anchorCtr="0">
            <a:normAutofit/>
          </a:bodyPr>
          <a:lstStyle>
            <a:lvl1pPr algn="ctr">
              <a:defRPr sz="3000" baseline="0">
                <a:solidFill>
                  <a:schemeClr val="bg1"/>
                </a:solidFill>
              </a:defRPr>
            </a:lvl1pPr>
          </a:lstStyle>
          <a:p>
            <a:r>
              <a:rPr lang="en-US" altLang="zh-CN"/>
              <a:t>Insert Page Option 4-2</a:t>
            </a:r>
            <a:endParaRPr lang="zh-CN" altLang="en-US"/>
          </a:p>
        </p:txBody>
      </p:sp>
      <p:sp>
        <p:nvSpPr>
          <p:cNvPr id="9" name="文本占位符 10"/>
          <p:cNvSpPr>
            <a:spLocks noGrp="1"/>
          </p:cNvSpPr>
          <p:nvPr>
            <p:ph type="body" sz="quarter" idx="16" hasCustomPrompt="1"/>
          </p:nvPr>
        </p:nvSpPr>
        <p:spPr>
          <a:xfrm>
            <a:off x="697026" y="3066225"/>
            <a:ext cx="10797948" cy="2257342"/>
          </a:xfrm>
          <a:prstGeom prst="rect">
            <a:avLst/>
          </a:prstGeom>
        </p:spPr>
        <p:txBody>
          <a:bodyPr>
            <a:normAutofit/>
          </a:bodyPr>
          <a:lstStyle>
            <a:lvl1pPr marL="0" indent="0" algn="ctr">
              <a:buNone/>
              <a:defRPr sz="1666">
                <a:solidFill>
                  <a:schemeClr val="bg1"/>
                </a:solidFill>
              </a:defRPr>
            </a:lvl1pPr>
          </a:lstStyle>
          <a:p>
            <a:pPr marL="0" indent="0">
              <a:buNone/>
            </a:pPr>
            <a:r>
              <a:rPr lang="en-US" altLang="zh-CN" sz="1666">
                <a:solidFill>
                  <a:schemeClr val="bg1"/>
                </a:solidFill>
              </a:rPr>
              <a:t>Inset page used to separate different parts. This style insert page cannot be insert the image.</a:t>
            </a:r>
            <a:endParaRPr lang="zh-CN" altLang="en-US" sz="1666">
              <a:solidFill>
                <a:schemeClr val="bg1"/>
              </a:solidFill>
            </a:endParaRPr>
          </a:p>
        </p:txBody>
      </p:sp>
    </p:spTree>
    <p:extLst>
      <p:ext uri="{BB962C8B-B14F-4D97-AF65-F5344CB8AC3E}">
        <p14:creationId xmlns:p14="http://schemas.microsoft.com/office/powerpoint/2010/main" val="2725115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a:gsLst>
              <a:gs pos="0">
                <a:srgbClr val="009E42"/>
              </a:gs>
              <a:gs pos="100000">
                <a:srgbClr val="A8C7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8" name="标题 1"/>
          <p:cNvSpPr>
            <a:spLocks noGrp="1"/>
          </p:cNvSpPr>
          <p:nvPr>
            <p:ph type="title" hasCustomPrompt="1"/>
          </p:nvPr>
        </p:nvSpPr>
        <p:spPr>
          <a:xfrm>
            <a:off x="697026" y="429866"/>
            <a:ext cx="10797948" cy="594695"/>
          </a:xfrm>
        </p:spPr>
        <p:txBody>
          <a:bodyPr anchor="ctr" anchorCtr="0">
            <a:normAutofit/>
          </a:bodyPr>
          <a:lstStyle>
            <a:lvl1pPr>
              <a:defRPr sz="3000" b="1" baseline="0">
                <a:solidFill>
                  <a:schemeClr val="bg1"/>
                </a:solidFill>
              </a:defRPr>
            </a:lvl1pPr>
          </a:lstStyle>
          <a:p>
            <a:r>
              <a:rPr lang="en-US" altLang="zh-CN"/>
              <a:t>Insert Page Option 4-3</a:t>
            </a:r>
            <a:endParaRPr lang="zh-CN" altLang="en-US"/>
          </a:p>
        </p:txBody>
      </p:sp>
      <p:sp>
        <p:nvSpPr>
          <p:cNvPr id="9" name="文本占位符 10"/>
          <p:cNvSpPr>
            <a:spLocks noGrp="1"/>
          </p:cNvSpPr>
          <p:nvPr>
            <p:ph type="body" sz="quarter" idx="16" hasCustomPrompt="1"/>
          </p:nvPr>
        </p:nvSpPr>
        <p:spPr>
          <a:xfrm>
            <a:off x="697026" y="1364988"/>
            <a:ext cx="10797948" cy="4805229"/>
          </a:xfrm>
          <a:prstGeom prst="rect">
            <a:avLst/>
          </a:prstGeom>
        </p:spPr>
        <p:txBody>
          <a:bodyPr>
            <a:normAutofit/>
          </a:bodyPr>
          <a:lstStyle>
            <a:lvl1pPr marL="0" indent="0">
              <a:buNone/>
              <a:defRPr sz="1666">
                <a:solidFill>
                  <a:schemeClr val="bg1"/>
                </a:solidFill>
              </a:defRPr>
            </a:lvl1pPr>
          </a:lstStyle>
          <a:p>
            <a:pPr marL="0" indent="0">
              <a:buNone/>
            </a:pPr>
            <a:r>
              <a:rPr lang="en-US" altLang="zh-CN" sz="1666">
                <a:solidFill>
                  <a:schemeClr val="bg1"/>
                </a:solidFill>
              </a:rPr>
              <a:t>Inset page used to separate different parts. This style insert page cannot be insert the image.</a:t>
            </a:r>
            <a:endParaRPr lang="zh-CN" altLang="en-US" sz="1666">
              <a:solidFill>
                <a:schemeClr val="bg1"/>
              </a:solidFill>
            </a:endParaRPr>
          </a:p>
        </p:txBody>
      </p:sp>
    </p:spTree>
    <p:extLst>
      <p:ext uri="{BB962C8B-B14F-4D97-AF65-F5344CB8AC3E}">
        <p14:creationId xmlns:p14="http://schemas.microsoft.com/office/powerpoint/2010/main" val="1801767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a:gsLst>
              <a:gs pos="0">
                <a:srgbClr val="009E42"/>
              </a:gs>
              <a:gs pos="100000">
                <a:srgbClr val="A8C73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9" name="标题 1"/>
          <p:cNvSpPr>
            <a:spLocks noGrp="1"/>
          </p:cNvSpPr>
          <p:nvPr>
            <p:ph type="title" hasCustomPrompt="1"/>
          </p:nvPr>
        </p:nvSpPr>
        <p:spPr>
          <a:xfrm>
            <a:off x="697026" y="2081093"/>
            <a:ext cx="10797948" cy="594695"/>
          </a:xfrm>
        </p:spPr>
        <p:txBody>
          <a:bodyPr anchor="ctr" anchorCtr="0">
            <a:normAutofit/>
          </a:bodyPr>
          <a:lstStyle>
            <a:lvl1pPr algn="ctr">
              <a:defRPr sz="3000" b="1" baseline="0">
                <a:solidFill>
                  <a:schemeClr val="bg1"/>
                </a:solidFill>
              </a:defRPr>
            </a:lvl1pPr>
          </a:lstStyle>
          <a:p>
            <a:r>
              <a:rPr lang="en-US" altLang="zh-CN"/>
              <a:t>Insert Page Option 4-4</a:t>
            </a:r>
            <a:endParaRPr lang="zh-CN" altLang="en-US"/>
          </a:p>
        </p:txBody>
      </p:sp>
      <p:sp>
        <p:nvSpPr>
          <p:cNvPr id="11" name="文本占位符 10"/>
          <p:cNvSpPr>
            <a:spLocks noGrp="1"/>
          </p:cNvSpPr>
          <p:nvPr>
            <p:ph type="body" sz="quarter" idx="16" hasCustomPrompt="1"/>
          </p:nvPr>
        </p:nvSpPr>
        <p:spPr>
          <a:xfrm>
            <a:off x="697026" y="3066225"/>
            <a:ext cx="10797948" cy="2257342"/>
          </a:xfrm>
          <a:prstGeom prst="rect">
            <a:avLst/>
          </a:prstGeom>
        </p:spPr>
        <p:txBody>
          <a:bodyPr>
            <a:normAutofit/>
          </a:bodyPr>
          <a:lstStyle>
            <a:lvl1pPr marL="0" indent="0" algn="ctr">
              <a:buNone/>
              <a:defRPr sz="1666">
                <a:solidFill>
                  <a:schemeClr val="bg1"/>
                </a:solidFill>
              </a:defRPr>
            </a:lvl1pPr>
          </a:lstStyle>
          <a:p>
            <a:pPr marL="0" indent="0">
              <a:buNone/>
            </a:pPr>
            <a:r>
              <a:rPr lang="en-US" altLang="zh-CN" sz="1666">
                <a:solidFill>
                  <a:schemeClr val="bg1"/>
                </a:solidFill>
              </a:rPr>
              <a:t>Inset page used to separate different parts. This style insert page cannot be insert the image.</a:t>
            </a:r>
            <a:endParaRPr lang="zh-CN" altLang="en-US" sz="1666">
              <a:solidFill>
                <a:schemeClr val="bg1"/>
              </a:solidFill>
            </a:endParaRPr>
          </a:p>
        </p:txBody>
      </p:sp>
    </p:spTree>
    <p:extLst>
      <p:ext uri="{BB962C8B-B14F-4D97-AF65-F5344CB8AC3E}">
        <p14:creationId xmlns:p14="http://schemas.microsoft.com/office/powerpoint/2010/main" val="10297014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2" y="0"/>
            <a:ext cx="12191999"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ltLang="zh-CN" dirty="0"/>
              <a:t>Insert image</a:t>
            </a:r>
            <a:endParaRPr lang="zh-CN" altLang="en-US"/>
          </a:p>
        </p:txBody>
      </p:sp>
      <p:sp>
        <p:nvSpPr>
          <p:cNvPr id="5" name="标题 1"/>
          <p:cNvSpPr>
            <a:spLocks noGrp="1"/>
          </p:cNvSpPr>
          <p:nvPr>
            <p:ph type="title" hasCustomPrompt="1"/>
          </p:nvPr>
        </p:nvSpPr>
        <p:spPr>
          <a:xfrm>
            <a:off x="697026" y="1055884"/>
            <a:ext cx="10797948" cy="594695"/>
          </a:xfrm>
        </p:spPr>
        <p:txBody>
          <a:bodyPr anchor="ctr" anchorCtr="0">
            <a:normAutofit/>
          </a:bodyPr>
          <a:lstStyle>
            <a:lvl1pPr algn="ctr">
              <a:defRPr sz="3000" baseline="0">
                <a:solidFill>
                  <a:schemeClr val="bg1"/>
                </a:solidFill>
              </a:defRPr>
            </a:lvl1pPr>
          </a:lstStyle>
          <a:p>
            <a:r>
              <a:rPr lang="en-US" altLang="zh-CN"/>
              <a:t>Insert Page Option 4-5</a:t>
            </a:r>
            <a:endParaRPr lang="zh-CN" altLang="en-US"/>
          </a:p>
        </p:txBody>
      </p:sp>
      <p:sp>
        <p:nvSpPr>
          <p:cNvPr id="12" name="文本占位符 10"/>
          <p:cNvSpPr>
            <a:spLocks noGrp="1"/>
          </p:cNvSpPr>
          <p:nvPr>
            <p:ph type="body" sz="quarter" idx="16" hasCustomPrompt="1"/>
          </p:nvPr>
        </p:nvSpPr>
        <p:spPr>
          <a:xfrm>
            <a:off x="697026" y="1806274"/>
            <a:ext cx="10797948" cy="1222328"/>
          </a:xfrm>
          <a:prstGeom prst="rect">
            <a:avLst/>
          </a:prstGeom>
        </p:spPr>
        <p:txBody>
          <a:bodyPr>
            <a:normAutofit/>
          </a:bodyPr>
          <a:lstStyle>
            <a:lvl1pPr marL="0" marR="0" indent="0" algn="ctr" defTabSz="914412" rtl="0" eaLnBrk="1" fontAlgn="auto" latinLnBrk="0" hangingPunct="1">
              <a:lnSpc>
                <a:spcPct val="150000"/>
              </a:lnSpc>
              <a:spcBef>
                <a:spcPts val="1000"/>
              </a:spcBef>
              <a:spcAft>
                <a:spcPts val="0"/>
              </a:spcAft>
              <a:buClrTx/>
              <a:buSzTx/>
              <a:buFont typeface="Arial" panose="020B0604020202020204" pitchFamily="34" charset="0"/>
              <a:buNone/>
              <a:tabLst/>
              <a:defRPr sz="1666">
                <a:solidFill>
                  <a:schemeClr val="bg1">
                    <a:lumMod val="95000"/>
                  </a:schemeClr>
                </a:solidFill>
              </a:defRPr>
            </a:lvl1pPr>
          </a:lstStyle>
          <a:p>
            <a:pPr marL="0" marR="0" lvl="0" indent="0" algn="ctr" defTabSz="914412"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altLang="zh-CN" sz="1666">
                <a:solidFill>
                  <a:schemeClr val="bg1"/>
                </a:solidFill>
              </a:rPr>
              <a:t>Inset page used to separate different parts. This style insert page can be insert the picture. Background image can not influence the recognition of text and rendering.</a:t>
            </a:r>
            <a:endParaRPr lang="zh-CN" altLang="en-US" sz="1666">
              <a:solidFill>
                <a:schemeClr val="bg1"/>
              </a:solidFill>
            </a:endParaRPr>
          </a:p>
        </p:txBody>
      </p:sp>
    </p:spTree>
    <p:extLst>
      <p:ext uri="{BB962C8B-B14F-4D97-AF65-F5344CB8AC3E}">
        <p14:creationId xmlns:p14="http://schemas.microsoft.com/office/powerpoint/2010/main" val="39916129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text and image_01">
    <p:spTree>
      <p:nvGrpSpPr>
        <p:cNvPr id="1" name=""/>
        <p:cNvGrpSpPr/>
        <p:nvPr/>
      </p:nvGrpSpPr>
      <p:grpSpPr>
        <a:xfrm>
          <a:off x="0" y="0"/>
          <a:ext cx="0" cy="0"/>
          <a:chOff x="0" y="0"/>
          <a:chExt cx="0" cy="0"/>
        </a:xfrm>
      </p:grpSpPr>
      <p:sp>
        <p:nvSpPr>
          <p:cNvPr id="7" name="页脚占位符 6">
            <a:extLst>
              <a:ext uri="{FF2B5EF4-FFF2-40B4-BE49-F238E27FC236}">
                <a16:creationId xmlns:a16="http://schemas.microsoft.com/office/drawing/2014/main" id="{37C63325-083E-40AF-B3C2-D4F20E581706}"/>
              </a:ext>
            </a:extLst>
          </p:cNvPr>
          <p:cNvSpPr>
            <a:spLocks noGrp="1"/>
          </p:cNvSpPr>
          <p:nvPr>
            <p:ph type="ftr" sz="quarter" idx="17"/>
          </p:nvPr>
        </p:nvSpPr>
        <p:spPr/>
        <p:txBody>
          <a:bodyPr/>
          <a:lstStyle>
            <a:lvl1pPr>
              <a:defRPr>
                <a:solidFill>
                  <a:schemeClr val="tx1">
                    <a:lumMod val="60000"/>
                    <a:lumOff val="40000"/>
                  </a:schemeClr>
                </a:solidFill>
              </a:defRPr>
            </a:lvl1pPr>
          </a:lstStyle>
          <a:p>
            <a:r>
              <a:rPr lang="en-US" altLang="zh-CN" dirty="0"/>
              <a:t>YFAI All Rights Reserved</a:t>
            </a:r>
          </a:p>
        </p:txBody>
      </p:sp>
      <p:sp>
        <p:nvSpPr>
          <p:cNvPr id="8" name="灯片编号占位符 7">
            <a:extLst>
              <a:ext uri="{FF2B5EF4-FFF2-40B4-BE49-F238E27FC236}">
                <a16:creationId xmlns:a16="http://schemas.microsoft.com/office/drawing/2014/main" id="{574E9133-D53C-4216-B34F-E65C6E496E3E}"/>
              </a:ext>
            </a:extLst>
          </p:cNvPr>
          <p:cNvSpPr>
            <a:spLocks noGrp="1"/>
          </p:cNvSpPr>
          <p:nvPr>
            <p:ph type="sldNum" sz="quarter" idx="18"/>
          </p:nvPr>
        </p:nvSpPr>
        <p:spPr/>
        <p:txBody>
          <a:bodyPr/>
          <a:lstStyle>
            <a:lvl1pPr>
              <a:defRPr>
                <a:solidFill>
                  <a:schemeClr val="tx1">
                    <a:lumMod val="60000"/>
                    <a:lumOff val="40000"/>
                  </a:schemeClr>
                </a:solidFill>
              </a:defRPr>
            </a:lvl1pPr>
          </a:lstStyle>
          <a:p>
            <a:fld id="{6CAA092E-8A95-4CF9-ACCD-9EE5A6F533A6}" type="slidenum">
              <a:rPr lang="zh-CN" altLang="en-US" smtClean="0"/>
              <a:pPr/>
              <a:t>‹#›</a:t>
            </a:fld>
            <a:endParaRPr lang="zh-CN" altLang="en-US"/>
          </a:p>
        </p:txBody>
      </p:sp>
      <p:sp>
        <p:nvSpPr>
          <p:cNvPr id="13" name="内容占位符 12">
            <a:extLst>
              <a:ext uri="{FF2B5EF4-FFF2-40B4-BE49-F238E27FC236}">
                <a16:creationId xmlns:a16="http://schemas.microsoft.com/office/drawing/2014/main" id="{BF1D17BF-3A9F-4BB5-A0EC-0D3E293547ED}"/>
              </a:ext>
            </a:extLst>
          </p:cNvPr>
          <p:cNvSpPr>
            <a:spLocks noGrp="1"/>
          </p:cNvSpPr>
          <p:nvPr>
            <p:ph sz="quarter" idx="19" hasCustomPrompt="1"/>
          </p:nvPr>
        </p:nvSpPr>
        <p:spPr>
          <a:xfrm>
            <a:off x="697026" y="1193042"/>
            <a:ext cx="10797948" cy="5092247"/>
          </a:xfrm>
        </p:spPr>
        <p:txBody>
          <a:bodyPr>
            <a:no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zh-CN"/>
              <a:t>First level: Arial 28pt</a:t>
            </a:r>
            <a:endParaRPr lang="zh-CN" altLang="en-US"/>
          </a:p>
          <a:p>
            <a:pPr lvl="1"/>
            <a:r>
              <a:rPr lang="en-US" altLang="zh-CN"/>
              <a:t>Second level: Arial 24pt</a:t>
            </a:r>
            <a:endParaRPr lang="zh-CN" altLang="en-US"/>
          </a:p>
          <a:p>
            <a:pPr lvl="2"/>
            <a:r>
              <a:rPr lang="en-US" altLang="zh-CN"/>
              <a:t>Third level: Arial 20pt</a:t>
            </a:r>
            <a:endParaRPr lang="zh-CN" altLang="en-US"/>
          </a:p>
          <a:p>
            <a:pPr lvl="3"/>
            <a:r>
              <a:rPr lang="en-US" altLang="zh-CN"/>
              <a:t>Fourth level: Arial 16pt</a:t>
            </a:r>
            <a:endParaRPr lang="zh-CN" altLang="en-US"/>
          </a:p>
          <a:p>
            <a:pPr lvl="4"/>
            <a:r>
              <a:rPr lang="en-US" altLang="zh-CN"/>
              <a:t>Fifth level: Arial 12pt</a:t>
            </a:r>
            <a:endParaRPr lang="zh-CN" altLang="en-US"/>
          </a:p>
        </p:txBody>
      </p:sp>
      <p:sp>
        <p:nvSpPr>
          <p:cNvPr id="2" name="标题 1"/>
          <p:cNvSpPr>
            <a:spLocks noGrp="1"/>
          </p:cNvSpPr>
          <p:nvPr>
            <p:ph type="title" hasCustomPrompt="1"/>
          </p:nvPr>
        </p:nvSpPr>
        <p:spPr/>
        <p:txBody>
          <a:bodyPr/>
          <a:lstStyle/>
          <a:p>
            <a:r>
              <a:rPr lang="en-US" altLang="zh-CN"/>
              <a:t>Title: Arial Bold 36pt</a:t>
            </a:r>
            <a:endParaRPr lang="zh-CN" altLang="en-US"/>
          </a:p>
        </p:txBody>
      </p:sp>
    </p:spTree>
    <p:extLst>
      <p:ext uri="{BB962C8B-B14F-4D97-AF65-F5344CB8AC3E}">
        <p14:creationId xmlns:p14="http://schemas.microsoft.com/office/powerpoint/2010/main" val="3586653238"/>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2E68C-95C8-497F-A4FA-745D9A101E41}"/>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3" name="页脚占位符 2">
            <a:extLst>
              <a:ext uri="{FF2B5EF4-FFF2-40B4-BE49-F238E27FC236}">
                <a16:creationId xmlns:a16="http://schemas.microsoft.com/office/drawing/2014/main" id="{7D5FB640-5693-484C-B6FE-3195935ABD59}"/>
              </a:ext>
            </a:extLst>
          </p:cNvPr>
          <p:cNvSpPr>
            <a:spLocks noGrp="1"/>
          </p:cNvSpPr>
          <p:nvPr>
            <p:ph type="ftr" sz="quarter" idx="10"/>
          </p:nvPr>
        </p:nvSpPr>
        <p:spPr/>
        <p:txBody>
          <a:bodyPr/>
          <a:lstStyle/>
          <a:p>
            <a:r>
              <a:rPr lang="en-US" altLang="zh-CN" dirty="0"/>
              <a:t>YFAI All Rights Reserved</a:t>
            </a:r>
          </a:p>
        </p:txBody>
      </p:sp>
      <p:sp>
        <p:nvSpPr>
          <p:cNvPr id="6" name="灯片编号占位符 5">
            <a:extLst>
              <a:ext uri="{FF2B5EF4-FFF2-40B4-BE49-F238E27FC236}">
                <a16:creationId xmlns:a16="http://schemas.microsoft.com/office/drawing/2014/main" id="{E9BE2246-093D-4D2D-A59B-CBB2653EC9E8}"/>
              </a:ext>
            </a:extLst>
          </p:cNvPr>
          <p:cNvSpPr>
            <a:spLocks noGrp="1"/>
          </p:cNvSpPr>
          <p:nvPr>
            <p:ph type="sldNum" sz="quarter" idx="11"/>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2738384853"/>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text and image_01">
    <p:spTree>
      <p:nvGrpSpPr>
        <p:cNvPr id="1" name=""/>
        <p:cNvGrpSpPr/>
        <p:nvPr/>
      </p:nvGrpSpPr>
      <p:grpSpPr>
        <a:xfrm>
          <a:off x="0" y="0"/>
          <a:ext cx="0" cy="0"/>
          <a:chOff x="0" y="0"/>
          <a:chExt cx="0" cy="0"/>
        </a:xfrm>
      </p:grpSpPr>
      <p:sp>
        <p:nvSpPr>
          <p:cNvPr id="7" name="图片占位符 6"/>
          <p:cNvSpPr>
            <a:spLocks noGrp="1"/>
          </p:cNvSpPr>
          <p:nvPr>
            <p:ph type="pic" sz="quarter" idx="13" hasCustomPrompt="1"/>
          </p:nvPr>
        </p:nvSpPr>
        <p:spPr>
          <a:xfrm>
            <a:off x="696572" y="1380686"/>
            <a:ext cx="5248861" cy="4049219"/>
          </a:xfrm>
          <a:prstGeom prst="rect">
            <a:avLst/>
          </a:prstGeom>
          <a:solidFill>
            <a:schemeClr val="bg1">
              <a:lumMod val="95000"/>
            </a:schemeClr>
          </a:solidFill>
        </p:spPr>
        <p:txBody>
          <a:bodyPr anchor="ctr" anchorCtr="0">
            <a:normAutofit/>
          </a:bodyPr>
          <a:lstStyle>
            <a:lvl1pPr marL="0" indent="0" algn="ctr">
              <a:buNone/>
              <a:defRPr sz="2333">
                <a:solidFill>
                  <a:schemeClr val="tx1"/>
                </a:solidFill>
              </a:defRPr>
            </a:lvl1pPr>
          </a:lstStyle>
          <a:p>
            <a:r>
              <a:rPr lang="en-US" altLang="zh-CN" dirty="0"/>
              <a:t>Insert image</a:t>
            </a:r>
          </a:p>
        </p:txBody>
      </p:sp>
      <p:sp>
        <p:nvSpPr>
          <p:cNvPr id="11" name="文本占位符 10"/>
          <p:cNvSpPr>
            <a:spLocks noGrp="1"/>
          </p:cNvSpPr>
          <p:nvPr>
            <p:ph type="body" sz="quarter" idx="14" hasCustomPrompt="1"/>
          </p:nvPr>
        </p:nvSpPr>
        <p:spPr>
          <a:xfrm>
            <a:off x="6242244" y="1378211"/>
            <a:ext cx="5248861" cy="4049219"/>
          </a:xfrm>
          <a:prstGeom prst="rect">
            <a:avLst/>
          </a:prstGeom>
        </p:spPr>
        <p:txBody>
          <a:bodyPr tIns="0">
            <a:noAutofit/>
          </a:bodyPr>
          <a:lstStyle>
            <a:lvl1pPr marL="380942" indent="-380942">
              <a:buFont typeface="Arial" panose="020B0604020202020204" pitchFamily="34" charset="0"/>
              <a:buChar char="•"/>
              <a:defRPr sz="2333">
                <a:solidFill>
                  <a:schemeClr val="tx1"/>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zh-CN"/>
              <a:t>First level: Arial 28pt</a:t>
            </a:r>
            <a:endParaRPr lang="zh-CN" altLang="en-US"/>
          </a:p>
          <a:p>
            <a:pPr lvl="1"/>
            <a:r>
              <a:rPr lang="en-US" altLang="zh-CN"/>
              <a:t>Second level: Arial 24pt</a:t>
            </a:r>
            <a:endParaRPr lang="zh-CN" altLang="en-US"/>
          </a:p>
          <a:p>
            <a:pPr lvl="2"/>
            <a:r>
              <a:rPr lang="en-US" altLang="zh-CN"/>
              <a:t>Third level: Arial 20pt</a:t>
            </a:r>
            <a:endParaRPr lang="zh-CN" altLang="en-US"/>
          </a:p>
          <a:p>
            <a:pPr lvl="3"/>
            <a:r>
              <a:rPr lang="en-US" altLang="zh-CN"/>
              <a:t>Fourth level: Arial 16pt</a:t>
            </a:r>
            <a:endParaRPr lang="zh-CN" altLang="en-US"/>
          </a:p>
          <a:p>
            <a:pPr lvl="4"/>
            <a:r>
              <a:rPr lang="en-US" altLang="zh-CN"/>
              <a:t>Fifth level: Arial 12pt</a:t>
            </a:r>
            <a:endParaRPr lang="zh-CN" altLang="en-US"/>
          </a:p>
        </p:txBody>
      </p:sp>
      <p:sp>
        <p:nvSpPr>
          <p:cNvPr id="3" name="标题 2">
            <a:extLst>
              <a:ext uri="{FF2B5EF4-FFF2-40B4-BE49-F238E27FC236}">
                <a16:creationId xmlns:a16="http://schemas.microsoft.com/office/drawing/2014/main" id="{AE0A3B7A-C72F-419A-81EC-8AF513204368}"/>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4" name="页脚占位符 3">
            <a:extLst>
              <a:ext uri="{FF2B5EF4-FFF2-40B4-BE49-F238E27FC236}">
                <a16:creationId xmlns:a16="http://schemas.microsoft.com/office/drawing/2014/main" id="{25E3F3BC-8D24-401B-A0DF-FB505C50F4C1}"/>
              </a:ext>
            </a:extLst>
          </p:cNvPr>
          <p:cNvSpPr>
            <a:spLocks noGrp="1"/>
          </p:cNvSpPr>
          <p:nvPr>
            <p:ph type="ftr" sz="quarter" idx="15"/>
          </p:nvPr>
        </p:nvSpPr>
        <p:spPr/>
        <p:txBody>
          <a:bodyPr/>
          <a:lstStyle/>
          <a:p>
            <a:r>
              <a:rPr lang="en-US" altLang="zh-CN" dirty="0"/>
              <a:t>YFAI All Rights Reserved</a:t>
            </a:r>
          </a:p>
        </p:txBody>
      </p:sp>
      <p:sp>
        <p:nvSpPr>
          <p:cNvPr id="5" name="灯片编号占位符 4">
            <a:extLst>
              <a:ext uri="{FF2B5EF4-FFF2-40B4-BE49-F238E27FC236}">
                <a16:creationId xmlns:a16="http://schemas.microsoft.com/office/drawing/2014/main" id="{2A295194-4301-43E1-99CE-90FB52CCCA8C}"/>
              </a:ext>
            </a:extLst>
          </p:cNvPr>
          <p:cNvSpPr>
            <a:spLocks noGrp="1"/>
          </p:cNvSpPr>
          <p:nvPr>
            <p:ph type="sldNum" sz="quarter" idx="16"/>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892767659"/>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text and image_01">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6573" y="429866"/>
            <a:ext cx="10798402" cy="594695"/>
          </a:xfrm>
        </p:spPr>
        <p:txBody>
          <a:bodyPr anchor="ctr" anchorCtr="0">
            <a:normAutofit/>
          </a:bodyPr>
          <a:lstStyle>
            <a:lvl1pPr>
              <a:defRPr sz="3000" baseline="0">
                <a:solidFill>
                  <a:schemeClr val="accent1"/>
                </a:solidFill>
              </a:defRPr>
            </a:lvl1pPr>
          </a:lstStyle>
          <a:p>
            <a:r>
              <a:rPr lang="en-US" altLang="zh-CN"/>
              <a:t>Title: Arial Bold 36pt</a:t>
            </a:r>
            <a:endParaRPr lang="zh-CN" altLang="en-US"/>
          </a:p>
        </p:txBody>
      </p:sp>
      <p:sp>
        <p:nvSpPr>
          <p:cNvPr id="7" name="图片占位符 6"/>
          <p:cNvSpPr>
            <a:spLocks noGrp="1"/>
          </p:cNvSpPr>
          <p:nvPr>
            <p:ph type="pic" sz="quarter" idx="13" hasCustomPrompt="1"/>
          </p:nvPr>
        </p:nvSpPr>
        <p:spPr>
          <a:xfrm>
            <a:off x="6246114" y="1380686"/>
            <a:ext cx="5248861" cy="4049219"/>
          </a:xfrm>
          <a:prstGeom prst="rect">
            <a:avLst/>
          </a:prstGeom>
          <a:solidFill>
            <a:schemeClr val="bg1">
              <a:lumMod val="95000"/>
            </a:schemeClr>
          </a:solidFill>
        </p:spPr>
        <p:txBody>
          <a:bodyPr anchor="ctr" anchorCtr="0">
            <a:normAutofit/>
          </a:bodyPr>
          <a:lstStyle>
            <a:lvl1pPr marL="0" indent="0" algn="ctr">
              <a:buNone/>
              <a:defRPr sz="2333">
                <a:solidFill>
                  <a:schemeClr val="tx1"/>
                </a:solidFill>
              </a:defRPr>
            </a:lvl1pPr>
          </a:lstStyle>
          <a:p>
            <a:r>
              <a:rPr lang="en-US" altLang="zh-CN" dirty="0"/>
              <a:t>Insert image</a:t>
            </a:r>
          </a:p>
        </p:txBody>
      </p:sp>
      <p:sp>
        <p:nvSpPr>
          <p:cNvPr id="8" name="文本占位符 10"/>
          <p:cNvSpPr>
            <a:spLocks noGrp="1"/>
          </p:cNvSpPr>
          <p:nvPr>
            <p:ph type="body" sz="quarter" idx="14" hasCustomPrompt="1"/>
          </p:nvPr>
        </p:nvSpPr>
        <p:spPr>
          <a:xfrm>
            <a:off x="696572" y="1378211"/>
            <a:ext cx="5248861" cy="4049219"/>
          </a:xfrm>
          <a:prstGeom prst="rect">
            <a:avLst/>
          </a:prstGeom>
        </p:spPr>
        <p:txBody>
          <a:bodyPr tIns="0">
            <a:noAutofit/>
          </a:bodyPr>
          <a:lstStyle>
            <a:lvl1pPr marL="380942" indent="-380942">
              <a:buFont typeface="Arial" panose="020B0604020202020204" pitchFamily="34" charset="0"/>
              <a:buChar char="•"/>
              <a:defRPr sz="2333">
                <a:solidFill>
                  <a:schemeClr val="tx1"/>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zh-CN"/>
              <a:t>First level: Arial 28pt</a:t>
            </a:r>
            <a:endParaRPr lang="zh-CN" altLang="en-US"/>
          </a:p>
          <a:p>
            <a:pPr lvl="1"/>
            <a:r>
              <a:rPr lang="en-US" altLang="zh-CN"/>
              <a:t>Second level: Arial 24pt</a:t>
            </a:r>
            <a:endParaRPr lang="zh-CN" altLang="en-US"/>
          </a:p>
          <a:p>
            <a:pPr lvl="2"/>
            <a:r>
              <a:rPr lang="en-US" altLang="zh-CN"/>
              <a:t>Third level: Arial 20pt</a:t>
            </a:r>
            <a:endParaRPr lang="zh-CN" altLang="en-US"/>
          </a:p>
          <a:p>
            <a:pPr lvl="3"/>
            <a:r>
              <a:rPr lang="en-US" altLang="zh-CN"/>
              <a:t>Fourth level: Arial 16pt</a:t>
            </a:r>
            <a:endParaRPr lang="zh-CN" altLang="en-US"/>
          </a:p>
          <a:p>
            <a:pPr lvl="4"/>
            <a:r>
              <a:rPr lang="en-US" altLang="zh-CN"/>
              <a:t>Fifth level: Arial 12pt</a:t>
            </a:r>
            <a:endParaRPr lang="zh-CN" altLang="en-US"/>
          </a:p>
        </p:txBody>
      </p:sp>
      <p:sp>
        <p:nvSpPr>
          <p:cNvPr id="3" name="页脚占位符 2">
            <a:extLst>
              <a:ext uri="{FF2B5EF4-FFF2-40B4-BE49-F238E27FC236}">
                <a16:creationId xmlns:a16="http://schemas.microsoft.com/office/drawing/2014/main" id="{03608936-B890-4A37-BBBA-FC402EAD5994}"/>
              </a:ext>
            </a:extLst>
          </p:cNvPr>
          <p:cNvSpPr>
            <a:spLocks noGrp="1"/>
          </p:cNvSpPr>
          <p:nvPr>
            <p:ph type="ftr" sz="quarter" idx="15"/>
          </p:nvPr>
        </p:nvSpPr>
        <p:spPr/>
        <p:txBody>
          <a:bodyPr/>
          <a:lstStyle/>
          <a:p>
            <a:r>
              <a:rPr lang="en-US" altLang="zh-CN" dirty="0"/>
              <a:t>YFAI All Rights Reserved</a:t>
            </a:r>
          </a:p>
        </p:txBody>
      </p:sp>
      <p:sp>
        <p:nvSpPr>
          <p:cNvPr id="6" name="灯片编号占位符 5">
            <a:extLst>
              <a:ext uri="{FF2B5EF4-FFF2-40B4-BE49-F238E27FC236}">
                <a16:creationId xmlns:a16="http://schemas.microsoft.com/office/drawing/2014/main" id="{217FB9C5-E1BB-4BAE-8209-EF3487057EEF}"/>
              </a:ext>
            </a:extLst>
          </p:cNvPr>
          <p:cNvSpPr>
            <a:spLocks noGrp="1"/>
          </p:cNvSpPr>
          <p:nvPr>
            <p:ph type="sldNum" sz="quarter" idx="16"/>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107113865"/>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r>
              <a:rPr lang="en-US" altLang="zh-CN"/>
              <a:t>YFAI All Rights Reserved</a:t>
            </a:r>
            <a:endParaRPr lang="en-US" altLang="zh-CN" dirty="0"/>
          </a:p>
        </p:txBody>
      </p:sp>
      <p:sp>
        <p:nvSpPr>
          <p:cNvPr id="7" name="Slide Number Placeholder 6"/>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3030137158"/>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text and image_02">
    <p:spTree>
      <p:nvGrpSpPr>
        <p:cNvPr id="1" name=""/>
        <p:cNvGrpSpPr/>
        <p:nvPr/>
      </p:nvGrpSpPr>
      <p:grpSpPr>
        <a:xfrm>
          <a:off x="0" y="0"/>
          <a:ext cx="0" cy="0"/>
          <a:chOff x="0" y="0"/>
          <a:chExt cx="0" cy="0"/>
        </a:xfrm>
      </p:grpSpPr>
      <p:sp>
        <p:nvSpPr>
          <p:cNvPr id="7" name="图片占位符 6"/>
          <p:cNvSpPr>
            <a:spLocks noGrp="1"/>
          </p:cNvSpPr>
          <p:nvPr>
            <p:ph type="pic" sz="quarter" idx="13" hasCustomPrompt="1"/>
          </p:nvPr>
        </p:nvSpPr>
        <p:spPr>
          <a:xfrm>
            <a:off x="4843596" y="1349114"/>
            <a:ext cx="7348405" cy="4049219"/>
          </a:xfrm>
          <a:prstGeom prst="rect">
            <a:avLst/>
          </a:prstGeom>
          <a:solidFill>
            <a:schemeClr val="bg1">
              <a:lumMod val="95000"/>
            </a:schemeClr>
          </a:solidFill>
        </p:spPr>
        <p:txBody>
          <a:bodyPr anchor="ctr" anchorCtr="0">
            <a:normAutofit/>
          </a:bodyPr>
          <a:lstStyle>
            <a:lvl1pPr marL="0" indent="0" algn="ctr">
              <a:buNone/>
              <a:defRPr sz="2333">
                <a:solidFill>
                  <a:schemeClr val="tx1"/>
                </a:solidFill>
              </a:defRPr>
            </a:lvl1pPr>
          </a:lstStyle>
          <a:p>
            <a:r>
              <a:rPr lang="en-US" altLang="zh-CN" dirty="0"/>
              <a:t>Insert image</a:t>
            </a:r>
          </a:p>
        </p:txBody>
      </p:sp>
      <p:sp>
        <p:nvSpPr>
          <p:cNvPr id="9" name="内容占位符 8"/>
          <p:cNvSpPr>
            <a:spLocks noGrp="1"/>
          </p:cNvSpPr>
          <p:nvPr>
            <p:ph sz="quarter" idx="14" hasCustomPrompt="1"/>
          </p:nvPr>
        </p:nvSpPr>
        <p:spPr>
          <a:xfrm>
            <a:off x="705032" y="1349114"/>
            <a:ext cx="3899154" cy="4049219"/>
          </a:xfrm>
          <a:prstGeom prst="rect">
            <a:avLst/>
          </a:prstGeom>
        </p:spPr>
        <p:txBody>
          <a:bodyPr tIns="0">
            <a:noAutofit/>
          </a:bodyPr>
          <a:lstStyle>
            <a:lvl1pPr marL="380942" indent="-380942">
              <a:buFont typeface="Arial" panose="020B0604020202020204" pitchFamily="34" charset="0"/>
              <a:buChar char="•"/>
              <a:defRPr lang="en-US" altLang="zh-CN" sz="2333" kern="1200" baseline="0" dirty="0" smtClean="0">
                <a:solidFill>
                  <a:schemeClr val="tx1"/>
                </a:solidFill>
                <a:latin typeface="+mn-lt"/>
                <a:ea typeface="+mn-ea"/>
                <a:cs typeface="+mn-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a:t>First level: Arial 28pt</a:t>
            </a:r>
            <a:endParaRPr lang="zh-CN" altLang="en-US"/>
          </a:p>
          <a:p>
            <a:pPr lvl="1"/>
            <a:r>
              <a:rPr lang="en-US" altLang="zh-CN"/>
              <a:t>Second level: Arial 24pt</a:t>
            </a:r>
            <a:endParaRPr lang="zh-CN" altLang="en-US"/>
          </a:p>
          <a:p>
            <a:pPr lvl="2"/>
            <a:r>
              <a:rPr lang="en-US" altLang="zh-CN"/>
              <a:t>Third level: Arial 20pt</a:t>
            </a:r>
            <a:endParaRPr lang="zh-CN" altLang="en-US"/>
          </a:p>
          <a:p>
            <a:pPr lvl="3"/>
            <a:r>
              <a:rPr lang="en-US" altLang="zh-CN"/>
              <a:t>Fourth level: Arial 16pt</a:t>
            </a:r>
            <a:endParaRPr lang="zh-CN" altLang="en-US"/>
          </a:p>
          <a:p>
            <a:pPr lvl="4"/>
            <a:r>
              <a:rPr lang="en-US" altLang="zh-CN"/>
              <a:t>Fifth level: Arial 12pt</a:t>
            </a:r>
            <a:endParaRPr lang="zh-CN" altLang="en-US"/>
          </a:p>
        </p:txBody>
      </p:sp>
      <p:sp>
        <p:nvSpPr>
          <p:cNvPr id="3" name="标题 2">
            <a:extLst>
              <a:ext uri="{FF2B5EF4-FFF2-40B4-BE49-F238E27FC236}">
                <a16:creationId xmlns:a16="http://schemas.microsoft.com/office/drawing/2014/main" id="{5FD4FC77-5559-4D8A-AB35-6C49C7627D62}"/>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265B13B5-C833-41CD-81F6-83543FC9BD0F}"/>
              </a:ext>
            </a:extLst>
          </p:cNvPr>
          <p:cNvSpPr>
            <a:spLocks noGrp="1"/>
          </p:cNvSpPr>
          <p:nvPr>
            <p:ph type="ftr" sz="quarter" idx="15"/>
          </p:nvPr>
        </p:nvSpPr>
        <p:spPr/>
        <p:txBody>
          <a:bodyPr/>
          <a:lstStyle/>
          <a:p>
            <a:r>
              <a:rPr lang="en-US" altLang="zh-CN" dirty="0"/>
              <a:t>YFAI All Rights Reserved</a:t>
            </a:r>
          </a:p>
        </p:txBody>
      </p:sp>
      <p:sp>
        <p:nvSpPr>
          <p:cNvPr id="8" name="灯片编号占位符 7">
            <a:extLst>
              <a:ext uri="{FF2B5EF4-FFF2-40B4-BE49-F238E27FC236}">
                <a16:creationId xmlns:a16="http://schemas.microsoft.com/office/drawing/2014/main" id="{D66E4C63-C1F3-47D9-94B3-3A70422D63A5}"/>
              </a:ext>
            </a:extLst>
          </p:cNvPr>
          <p:cNvSpPr>
            <a:spLocks noGrp="1"/>
          </p:cNvSpPr>
          <p:nvPr>
            <p:ph type="sldNum" sz="quarter" idx="16"/>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2766949472"/>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text and image_03">
    <p:spTree>
      <p:nvGrpSpPr>
        <p:cNvPr id="1" name=""/>
        <p:cNvGrpSpPr/>
        <p:nvPr/>
      </p:nvGrpSpPr>
      <p:grpSpPr>
        <a:xfrm>
          <a:off x="0" y="0"/>
          <a:ext cx="0" cy="0"/>
          <a:chOff x="0" y="0"/>
          <a:chExt cx="0" cy="0"/>
        </a:xfrm>
      </p:grpSpPr>
      <p:sp>
        <p:nvSpPr>
          <p:cNvPr id="7" name="图片占位符 6"/>
          <p:cNvSpPr>
            <a:spLocks noGrp="1"/>
          </p:cNvSpPr>
          <p:nvPr>
            <p:ph type="pic" sz="quarter" idx="13" hasCustomPrompt="1"/>
          </p:nvPr>
        </p:nvSpPr>
        <p:spPr>
          <a:xfrm>
            <a:off x="696572" y="1396557"/>
            <a:ext cx="3359271" cy="2549508"/>
          </a:xfrm>
          <a:prstGeom prst="rect">
            <a:avLst/>
          </a:prstGeom>
          <a:solidFill>
            <a:schemeClr val="bg1">
              <a:lumMod val="95000"/>
            </a:schemeClr>
          </a:solidFill>
        </p:spPr>
        <p:txBody>
          <a:bodyPr anchor="ctr" anchorCtr="0"/>
          <a:lstStyle>
            <a:lvl1pPr marL="0" indent="0" algn="ctr">
              <a:buNone/>
              <a:defRPr sz="2333">
                <a:solidFill>
                  <a:schemeClr val="tx1"/>
                </a:solidFill>
              </a:defRPr>
            </a:lvl1pPr>
          </a:lstStyle>
          <a:p>
            <a:r>
              <a:rPr lang="en-US" altLang="zh-CN" dirty="0"/>
              <a:t>Insert image</a:t>
            </a:r>
          </a:p>
        </p:txBody>
      </p:sp>
      <p:sp>
        <p:nvSpPr>
          <p:cNvPr id="8" name="文本占位符 7"/>
          <p:cNvSpPr>
            <a:spLocks noGrp="1"/>
          </p:cNvSpPr>
          <p:nvPr>
            <p:ph type="body" sz="quarter" idx="14" hasCustomPrompt="1"/>
          </p:nvPr>
        </p:nvSpPr>
        <p:spPr>
          <a:xfrm>
            <a:off x="696889" y="4044971"/>
            <a:ext cx="3368736" cy="2381813"/>
          </a:xfrm>
          <a:prstGeom prst="rect">
            <a:avLst/>
          </a:prstGeom>
        </p:spPr>
        <p:txBody>
          <a:bodyPr>
            <a:noAutofit/>
          </a:bodyPr>
          <a:lstStyle>
            <a:lvl1pPr marL="0" indent="0">
              <a:buNone/>
              <a:defRPr sz="1666" baseline="0">
                <a:solidFill>
                  <a:schemeClr val="tx1"/>
                </a:solidFill>
              </a:defRPr>
            </a:lvl1pPr>
          </a:lstStyle>
          <a:p>
            <a:pPr lvl="0"/>
            <a:r>
              <a:rPr lang="en-US" altLang="zh-CN"/>
              <a:t>Text Arial 20pt</a:t>
            </a:r>
            <a:endParaRPr lang="zh-CN" altLang="en-US"/>
          </a:p>
        </p:txBody>
      </p:sp>
      <p:sp>
        <p:nvSpPr>
          <p:cNvPr id="10" name="图片占位符 6"/>
          <p:cNvSpPr>
            <a:spLocks noGrp="1"/>
          </p:cNvSpPr>
          <p:nvPr>
            <p:ph type="pic" sz="quarter" idx="15" hasCustomPrompt="1"/>
          </p:nvPr>
        </p:nvSpPr>
        <p:spPr>
          <a:xfrm>
            <a:off x="4425695" y="1396557"/>
            <a:ext cx="3359271" cy="2549508"/>
          </a:xfrm>
          <a:prstGeom prst="rect">
            <a:avLst/>
          </a:prstGeom>
          <a:solidFill>
            <a:schemeClr val="bg1">
              <a:lumMod val="95000"/>
            </a:schemeClr>
          </a:solidFill>
        </p:spPr>
        <p:txBody>
          <a:bodyPr anchor="ctr" anchorCtr="0"/>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a:solidFill>
                  <a:schemeClr val="tx1"/>
                </a:solidFill>
              </a:defRPr>
            </a:lvl1pPr>
          </a:lstStyle>
          <a:p>
            <a:r>
              <a:rPr lang="en-US" altLang="zh-CN" dirty="0"/>
              <a:t>Insert image</a:t>
            </a:r>
          </a:p>
        </p:txBody>
      </p:sp>
      <p:sp>
        <p:nvSpPr>
          <p:cNvPr id="11" name="文本占位符 7"/>
          <p:cNvSpPr>
            <a:spLocks noGrp="1"/>
          </p:cNvSpPr>
          <p:nvPr>
            <p:ph type="body" sz="quarter" idx="16" hasCustomPrompt="1"/>
          </p:nvPr>
        </p:nvSpPr>
        <p:spPr>
          <a:xfrm>
            <a:off x="4425695" y="4046323"/>
            <a:ext cx="3359271" cy="2381813"/>
          </a:xfrm>
          <a:prstGeom prst="rect">
            <a:avLst/>
          </a:prstGeom>
        </p:spPr>
        <p:txBody>
          <a:bodyPr>
            <a:noAutofit/>
          </a:bodyPr>
          <a:lstStyle>
            <a:lvl1pPr marL="0" indent="0">
              <a:buNone/>
              <a:defRPr sz="1666">
                <a:solidFill>
                  <a:schemeClr val="tx1"/>
                </a:solidFill>
              </a:defRPr>
            </a:lvl1pPr>
          </a:lstStyle>
          <a:p>
            <a:pPr lvl="0"/>
            <a:r>
              <a:rPr lang="en-US" altLang="zh-CN"/>
              <a:t>Text Arial 20pt</a:t>
            </a:r>
            <a:endParaRPr lang="zh-CN" altLang="en-US"/>
          </a:p>
        </p:txBody>
      </p:sp>
      <p:sp>
        <p:nvSpPr>
          <p:cNvPr id="12" name="图片占位符 6"/>
          <p:cNvSpPr>
            <a:spLocks noGrp="1"/>
          </p:cNvSpPr>
          <p:nvPr>
            <p:ph type="pic" sz="quarter" idx="17" hasCustomPrompt="1"/>
          </p:nvPr>
        </p:nvSpPr>
        <p:spPr>
          <a:xfrm>
            <a:off x="8134770" y="1396557"/>
            <a:ext cx="3359271" cy="2549508"/>
          </a:xfrm>
          <a:prstGeom prst="rect">
            <a:avLst/>
          </a:prstGeom>
          <a:solidFill>
            <a:schemeClr val="bg1">
              <a:lumMod val="95000"/>
            </a:schemeClr>
          </a:solidFill>
        </p:spPr>
        <p:txBody>
          <a:bodyPr anchor="ctr" anchorCtr="0">
            <a:normAutofit/>
          </a:bodyPr>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a:solidFill>
                  <a:schemeClr val="tx1"/>
                </a:solidFill>
              </a:defRPr>
            </a:lvl1pPr>
          </a:lstStyle>
          <a:p>
            <a:r>
              <a:rPr lang="en-US" altLang="zh-CN" dirty="0"/>
              <a:t>Insert image</a:t>
            </a:r>
          </a:p>
        </p:txBody>
      </p:sp>
      <p:sp>
        <p:nvSpPr>
          <p:cNvPr id="15" name="文本占位符 7"/>
          <p:cNvSpPr>
            <a:spLocks noGrp="1"/>
          </p:cNvSpPr>
          <p:nvPr>
            <p:ph type="body" sz="quarter" idx="18" hasCustomPrompt="1"/>
          </p:nvPr>
        </p:nvSpPr>
        <p:spPr>
          <a:xfrm>
            <a:off x="8134770" y="4044971"/>
            <a:ext cx="3359271" cy="2381813"/>
          </a:xfrm>
          <a:prstGeom prst="rect">
            <a:avLst/>
          </a:prstGeom>
        </p:spPr>
        <p:txBody>
          <a:bodyPr>
            <a:noAutofit/>
          </a:bodyPr>
          <a:lstStyle>
            <a:lvl1pPr marL="0" indent="0">
              <a:buNone/>
              <a:defRPr sz="1666">
                <a:solidFill>
                  <a:schemeClr val="tx1"/>
                </a:solidFill>
              </a:defRPr>
            </a:lvl1pPr>
          </a:lstStyle>
          <a:p>
            <a:pPr lvl="0"/>
            <a:r>
              <a:rPr lang="en-US" altLang="zh-CN"/>
              <a:t>Text Arial 20pt</a:t>
            </a:r>
            <a:endParaRPr lang="zh-CN" altLang="en-US"/>
          </a:p>
        </p:txBody>
      </p:sp>
      <p:sp>
        <p:nvSpPr>
          <p:cNvPr id="3" name="标题 2">
            <a:extLst>
              <a:ext uri="{FF2B5EF4-FFF2-40B4-BE49-F238E27FC236}">
                <a16:creationId xmlns:a16="http://schemas.microsoft.com/office/drawing/2014/main" id="{C2495140-241F-4F08-8978-EA031516DAB8}"/>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073C7637-5811-426A-8F09-D2647DAFAE6C}"/>
              </a:ext>
            </a:extLst>
          </p:cNvPr>
          <p:cNvSpPr>
            <a:spLocks noGrp="1"/>
          </p:cNvSpPr>
          <p:nvPr>
            <p:ph type="ftr" sz="quarter" idx="19"/>
          </p:nvPr>
        </p:nvSpPr>
        <p:spPr/>
        <p:txBody>
          <a:bodyPr/>
          <a:lstStyle/>
          <a:p>
            <a:r>
              <a:rPr lang="en-US" altLang="zh-CN" dirty="0"/>
              <a:t>YFAI All Rights Reserved</a:t>
            </a:r>
          </a:p>
        </p:txBody>
      </p:sp>
      <p:sp>
        <p:nvSpPr>
          <p:cNvPr id="9" name="灯片编号占位符 8">
            <a:extLst>
              <a:ext uri="{FF2B5EF4-FFF2-40B4-BE49-F238E27FC236}">
                <a16:creationId xmlns:a16="http://schemas.microsoft.com/office/drawing/2014/main" id="{3ADA2554-84B8-42DA-A3C6-5956C1E362E7}"/>
              </a:ext>
            </a:extLst>
          </p:cNvPr>
          <p:cNvSpPr>
            <a:spLocks noGrp="1"/>
          </p:cNvSpPr>
          <p:nvPr>
            <p:ph type="sldNum" sz="quarter" idx="20"/>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656887582"/>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text and image_03">
    <p:spTree>
      <p:nvGrpSpPr>
        <p:cNvPr id="1" name=""/>
        <p:cNvGrpSpPr/>
        <p:nvPr/>
      </p:nvGrpSpPr>
      <p:grpSpPr>
        <a:xfrm>
          <a:off x="0" y="0"/>
          <a:ext cx="0" cy="0"/>
          <a:chOff x="0" y="0"/>
          <a:chExt cx="0" cy="0"/>
        </a:xfrm>
      </p:grpSpPr>
      <p:sp>
        <p:nvSpPr>
          <p:cNvPr id="7" name="图片占位符 6"/>
          <p:cNvSpPr>
            <a:spLocks noGrp="1"/>
          </p:cNvSpPr>
          <p:nvPr>
            <p:ph type="pic" sz="quarter" idx="13" hasCustomPrompt="1"/>
          </p:nvPr>
        </p:nvSpPr>
        <p:spPr>
          <a:xfrm>
            <a:off x="697027" y="2654114"/>
            <a:ext cx="3449251" cy="2549508"/>
          </a:xfrm>
          <a:prstGeom prst="rect">
            <a:avLst/>
          </a:prstGeom>
          <a:solidFill>
            <a:schemeClr val="bg1">
              <a:lumMod val="95000"/>
            </a:schemeClr>
          </a:solidFill>
        </p:spPr>
        <p:txBody>
          <a:bodyPr anchor="ctr" anchorCtr="0"/>
          <a:lstStyle>
            <a:lvl1pPr marL="0" indent="0" algn="ctr">
              <a:buNone/>
              <a:defRPr sz="2333">
                <a:solidFill>
                  <a:schemeClr val="tx1"/>
                </a:solidFill>
              </a:defRPr>
            </a:lvl1pPr>
          </a:lstStyle>
          <a:p>
            <a:r>
              <a:rPr lang="en-US" altLang="zh-CN" dirty="0"/>
              <a:t>Insert image</a:t>
            </a:r>
          </a:p>
        </p:txBody>
      </p:sp>
      <p:sp>
        <p:nvSpPr>
          <p:cNvPr id="10" name="图片占位符 6"/>
          <p:cNvSpPr>
            <a:spLocks noGrp="1"/>
          </p:cNvSpPr>
          <p:nvPr>
            <p:ph type="pic" sz="quarter" idx="15" hasCustomPrompt="1"/>
          </p:nvPr>
        </p:nvSpPr>
        <p:spPr>
          <a:xfrm>
            <a:off x="4371193" y="2654114"/>
            <a:ext cx="3449251" cy="2549508"/>
          </a:xfrm>
          <a:prstGeom prst="rect">
            <a:avLst/>
          </a:prstGeom>
          <a:solidFill>
            <a:schemeClr val="bg1">
              <a:lumMod val="95000"/>
            </a:schemeClr>
          </a:solidFill>
        </p:spPr>
        <p:txBody>
          <a:bodyPr anchor="ctr" anchorCtr="0"/>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a:solidFill>
                  <a:schemeClr val="tx1"/>
                </a:solidFill>
              </a:defRPr>
            </a:lvl1pPr>
          </a:lstStyle>
          <a:p>
            <a:r>
              <a:rPr lang="en-US" altLang="zh-CN" dirty="0"/>
              <a:t>Insert image</a:t>
            </a:r>
          </a:p>
        </p:txBody>
      </p:sp>
      <p:sp>
        <p:nvSpPr>
          <p:cNvPr id="12" name="图片占位符 6"/>
          <p:cNvSpPr>
            <a:spLocks noGrp="1"/>
          </p:cNvSpPr>
          <p:nvPr>
            <p:ph type="pic" sz="quarter" idx="17" hasCustomPrompt="1"/>
          </p:nvPr>
        </p:nvSpPr>
        <p:spPr>
          <a:xfrm>
            <a:off x="8045724" y="2654114"/>
            <a:ext cx="3449251" cy="2549508"/>
          </a:xfrm>
          <a:prstGeom prst="rect">
            <a:avLst/>
          </a:prstGeom>
          <a:solidFill>
            <a:schemeClr val="bg1">
              <a:lumMod val="95000"/>
            </a:schemeClr>
          </a:solidFill>
        </p:spPr>
        <p:txBody>
          <a:bodyPr anchor="ctr" anchorCtr="0">
            <a:normAutofit/>
          </a:bodyPr>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a:solidFill>
                  <a:schemeClr val="tx1"/>
                </a:solidFill>
              </a:defRPr>
            </a:lvl1pPr>
          </a:lstStyle>
          <a:p>
            <a:r>
              <a:rPr lang="en-US" altLang="zh-CN" dirty="0"/>
              <a:t>Insert image</a:t>
            </a:r>
          </a:p>
        </p:txBody>
      </p:sp>
      <p:sp>
        <p:nvSpPr>
          <p:cNvPr id="8" name="文本占位符 7"/>
          <p:cNvSpPr>
            <a:spLocks noGrp="1"/>
          </p:cNvSpPr>
          <p:nvPr>
            <p:ph type="body" sz="quarter" idx="14" hasCustomPrompt="1"/>
          </p:nvPr>
        </p:nvSpPr>
        <p:spPr>
          <a:xfrm>
            <a:off x="697392" y="1391286"/>
            <a:ext cx="3449251" cy="1174523"/>
          </a:xfrm>
          <a:prstGeom prst="rect">
            <a:avLst/>
          </a:prstGeom>
        </p:spPr>
        <p:txBody>
          <a:bodyPr>
            <a:noAutofit/>
          </a:bodyPr>
          <a:lstStyle>
            <a:lvl1pPr marL="0" indent="0">
              <a:buNone/>
              <a:defRPr sz="1666">
                <a:solidFill>
                  <a:schemeClr val="tx1"/>
                </a:solidFill>
              </a:defRPr>
            </a:lvl1pPr>
          </a:lstStyle>
          <a:p>
            <a:pPr lvl="0"/>
            <a:r>
              <a:rPr lang="en-US" altLang="zh-CN"/>
              <a:t>Text Arial 20pt</a:t>
            </a:r>
            <a:endParaRPr lang="zh-CN" altLang="en-US"/>
          </a:p>
        </p:txBody>
      </p:sp>
      <p:sp>
        <p:nvSpPr>
          <p:cNvPr id="11" name="文本占位符 7"/>
          <p:cNvSpPr>
            <a:spLocks noGrp="1"/>
          </p:cNvSpPr>
          <p:nvPr>
            <p:ph type="body" sz="quarter" idx="16" hasCustomPrompt="1"/>
          </p:nvPr>
        </p:nvSpPr>
        <p:spPr>
          <a:xfrm>
            <a:off x="4371193" y="1392637"/>
            <a:ext cx="3449251" cy="1174523"/>
          </a:xfrm>
          <a:prstGeom prst="rect">
            <a:avLst/>
          </a:prstGeom>
        </p:spPr>
        <p:txBody>
          <a:bodyPr>
            <a:noAutofit/>
          </a:bodyPr>
          <a:lstStyle>
            <a:lvl1pPr marL="0" indent="0">
              <a:buNone/>
              <a:defRPr sz="1666">
                <a:solidFill>
                  <a:schemeClr val="tx1"/>
                </a:solidFill>
              </a:defRPr>
            </a:lvl1pPr>
          </a:lstStyle>
          <a:p>
            <a:pPr lvl="0"/>
            <a:r>
              <a:rPr lang="en-US" altLang="zh-CN"/>
              <a:t>Text Arial 20pt</a:t>
            </a:r>
            <a:endParaRPr lang="zh-CN" altLang="en-US"/>
          </a:p>
        </p:txBody>
      </p:sp>
      <p:sp>
        <p:nvSpPr>
          <p:cNvPr id="15" name="文本占位符 7"/>
          <p:cNvSpPr>
            <a:spLocks noGrp="1"/>
          </p:cNvSpPr>
          <p:nvPr>
            <p:ph type="body" sz="quarter" idx="18" hasCustomPrompt="1"/>
          </p:nvPr>
        </p:nvSpPr>
        <p:spPr>
          <a:xfrm>
            <a:off x="8045724" y="1391286"/>
            <a:ext cx="3449251" cy="1174523"/>
          </a:xfrm>
          <a:prstGeom prst="rect">
            <a:avLst/>
          </a:prstGeom>
        </p:spPr>
        <p:txBody>
          <a:bodyPr>
            <a:noAutofit/>
          </a:bodyPr>
          <a:lstStyle>
            <a:lvl1pPr marL="0" indent="0">
              <a:buNone/>
              <a:defRPr sz="1666">
                <a:solidFill>
                  <a:schemeClr val="tx1"/>
                </a:solidFill>
              </a:defRPr>
            </a:lvl1pPr>
          </a:lstStyle>
          <a:p>
            <a:pPr lvl="0"/>
            <a:r>
              <a:rPr lang="en-US" altLang="zh-CN"/>
              <a:t>Text Arial 20pt</a:t>
            </a:r>
            <a:endParaRPr lang="zh-CN" altLang="en-US"/>
          </a:p>
        </p:txBody>
      </p:sp>
      <p:sp>
        <p:nvSpPr>
          <p:cNvPr id="3" name="标题 2">
            <a:extLst>
              <a:ext uri="{FF2B5EF4-FFF2-40B4-BE49-F238E27FC236}">
                <a16:creationId xmlns:a16="http://schemas.microsoft.com/office/drawing/2014/main" id="{5B38FFB1-DF87-49C6-949F-0555D5B847F3}"/>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93D6D676-3065-486A-92D8-E2B7EF27F252}"/>
              </a:ext>
            </a:extLst>
          </p:cNvPr>
          <p:cNvSpPr>
            <a:spLocks noGrp="1"/>
          </p:cNvSpPr>
          <p:nvPr>
            <p:ph type="ftr" sz="quarter" idx="19"/>
          </p:nvPr>
        </p:nvSpPr>
        <p:spPr/>
        <p:txBody>
          <a:bodyPr/>
          <a:lstStyle/>
          <a:p>
            <a:r>
              <a:rPr lang="en-US" altLang="zh-CN" dirty="0"/>
              <a:t>YFAI All Rights Reserved</a:t>
            </a:r>
          </a:p>
        </p:txBody>
      </p:sp>
      <p:sp>
        <p:nvSpPr>
          <p:cNvPr id="9" name="灯片编号占位符 8">
            <a:extLst>
              <a:ext uri="{FF2B5EF4-FFF2-40B4-BE49-F238E27FC236}">
                <a16:creationId xmlns:a16="http://schemas.microsoft.com/office/drawing/2014/main" id="{92CF47B0-1716-446E-8001-0EB164B3C0EE}"/>
              </a:ext>
            </a:extLst>
          </p:cNvPr>
          <p:cNvSpPr>
            <a:spLocks noGrp="1"/>
          </p:cNvSpPr>
          <p:nvPr>
            <p:ph type="sldNum" sz="quarter" idx="20"/>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023181369"/>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text and image_04">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6573" y="429866"/>
            <a:ext cx="10798402" cy="594695"/>
          </a:xfrm>
        </p:spPr>
        <p:txBody>
          <a:bodyPr anchor="ctr" anchorCtr="0">
            <a:normAutofit/>
          </a:bodyPr>
          <a:lstStyle>
            <a:lvl1pPr>
              <a:defRPr sz="3000" baseline="0">
                <a:solidFill>
                  <a:schemeClr val="accent1"/>
                </a:solidFill>
                <a:latin typeface="+mj-lt"/>
                <a:ea typeface="+mj-ea"/>
              </a:defRPr>
            </a:lvl1pPr>
          </a:lstStyle>
          <a:p>
            <a:r>
              <a:rPr lang="en-US" altLang="zh-CN"/>
              <a:t>Title: Arial Bold 36pt</a:t>
            </a:r>
            <a:endParaRPr lang="zh-CN" altLang="en-US"/>
          </a:p>
        </p:txBody>
      </p:sp>
      <p:sp>
        <p:nvSpPr>
          <p:cNvPr id="7" name="图片占位符 6"/>
          <p:cNvSpPr>
            <a:spLocks noGrp="1"/>
          </p:cNvSpPr>
          <p:nvPr>
            <p:ph type="pic" sz="quarter" idx="13" hasCustomPrompt="1"/>
          </p:nvPr>
        </p:nvSpPr>
        <p:spPr>
          <a:xfrm>
            <a:off x="696572" y="1348941"/>
            <a:ext cx="2099544" cy="1499711"/>
          </a:xfrm>
          <a:prstGeom prst="rect">
            <a:avLst/>
          </a:prstGeom>
          <a:solidFill>
            <a:schemeClr val="bg1">
              <a:lumMod val="95000"/>
            </a:schemeClr>
          </a:solidFill>
        </p:spPr>
        <p:txBody>
          <a:bodyPr anchor="ctr" anchorCtr="0">
            <a:normAutofit/>
          </a:bodyPr>
          <a:lstStyle>
            <a:lvl1pPr marL="0" indent="0" algn="ctr">
              <a:buNone/>
              <a:defRPr sz="1666">
                <a:solidFill>
                  <a:schemeClr val="tx1"/>
                </a:solidFill>
              </a:defRPr>
            </a:lvl1pPr>
          </a:lstStyle>
          <a:p>
            <a:r>
              <a:rPr lang="en-US" altLang="zh-CN" dirty="0"/>
              <a:t>Insert image</a:t>
            </a:r>
          </a:p>
        </p:txBody>
      </p:sp>
      <p:sp>
        <p:nvSpPr>
          <p:cNvPr id="10" name="图片占位符 6"/>
          <p:cNvSpPr>
            <a:spLocks noGrp="1"/>
          </p:cNvSpPr>
          <p:nvPr>
            <p:ph type="pic" sz="quarter" idx="15" hasCustomPrompt="1"/>
          </p:nvPr>
        </p:nvSpPr>
        <p:spPr>
          <a:xfrm>
            <a:off x="695940" y="3425337"/>
            <a:ext cx="2099544" cy="1499711"/>
          </a:xfrm>
          <a:prstGeom prst="rect">
            <a:avLst/>
          </a:prstGeom>
          <a:solidFill>
            <a:schemeClr val="bg1">
              <a:lumMod val="95000"/>
            </a:schemeClr>
          </a:solidFill>
        </p:spPr>
        <p:txBody>
          <a:bodyPr anchor="ctr" anchorCtr="0">
            <a:normAutofit/>
          </a:bodyPr>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1666">
                <a:solidFill>
                  <a:schemeClr val="tx1"/>
                </a:solidFill>
              </a:defRPr>
            </a:lvl1pPr>
          </a:lstStyle>
          <a:p>
            <a:r>
              <a:rPr lang="en-US" altLang="zh-CN" dirty="0"/>
              <a:t>Insert image</a:t>
            </a:r>
          </a:p>
        </p:txBody>
      </p:sp>
      <p:sp>
        <p:nvSpPr>
          <p:cNvPr id="11" name="文本占位符 7"/>
          <p:cNvSpPr>
            <a:spLocks noGrp="1"/>
          </p:cNvSpPr>
          <p:nvPr>
            <p:ph type="body" sz="quarter" idx="16" hasCustomPrompt="1"/>
          </p:nvPr>
        </p:nvSpPr>
        <p:spPr>
          <a:xfrm>
            <a:off x="2795485" y="1356360"/>
            <a:ext cx="3149317" cy="1499711"/>
          </a:xfrm>
          <a:prstGeom prst="rect">
            <a:avLst/>
          </a:prstGeom>
        </p:spPr>
        <p:txBody>
          <a:bodyPr tIns="0">
            <a:noAutofit/>
          </a:bodyPr>
          <a:lstStyle>
            <a:lvl1pPr marL="0" indent="0">
              <a:buNone/>
              <a:defRPr sz="1666">
                <a:solidFill>
                  <a:schemeClr val="tx1"/>
                </a:solidFill>
              </a:defRPr>
            </a:lvl1pPr>
            <a:lvl2pPr>
              <a:defRPr>
                <a:solidFill>
                  <a:schemeClr val="tx2"/>
                </a:solidFill>
              </a:defRPr>
            </a:lvl2pPr>
          </a:lstStyle>
          <a:p>
            <a:pPr lvl="0"/>
            <a:r>
              <a:rPr lang="en-US" altLang="zh-CN"/>
              <a:t>Text Arial 20pt</a:t>
            </a:r>
            <a:endParaRPr lang="zh-CN" altLang="en-US"/>
          </a:p>
        </p:txBody>
      </p:sp>
      <p:sp>
        <p:nvSpPr>
          <p:cNvPr id="12" name="图片占位符 6"/>
          <p:cNvSpPr>
            <a:spLocks noGrp="1"/>
          </p:cNvSpPr>
          <p:nvPr>
            <p:ph type="pic" sz="quarter" idx="17" hasCustomPrompt="1"/>
          </p:nvPr>
        </p:nvSpPr>
        <p:spPr>
          <a:xfrm>
            <a:off x="6246114" y="1356360"/>
            <a:ext cx="2099544" cy="1499711"/>
          </a:xfrm>
          <a:prstGeom prst="rect">
            <a:avLst/>
          </a:prstGeom>
          <a:solidFill>
            <a:schemeClr val="bg1">
              <a:lumMod val="95000"/>
            </a:schemeClr>
          </a:solidFill>
        </p:spPr>
        <p:txBody>
          <a:bodyPr anchor="ctr" anchorCtr="0">
            <a:normAutofit/>
          </a:bodyPr>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1666">
                <a:solidFill>
                  <a:schemeClr val="tx1"/>
                </a:solidFill>
              </a:defRPr>
            </a:lvl1pPr>
          </a:lstStyle>
          <a:p>
            <a:r>
              <a:rPr lang="en-US" altLang="zh-CN" dirty="0"/>
              <a:t>Insert image</a:t>
            </a:r>
          </a:p>
        </p:txBody>
      </p:sp>
      <p:sp>
        <p:nvSpPr>
          <p:cNvPr id="14" name="图片占位符 6"/>
          <p:cNvSpPr>
            <a:spLocks noGrp="1"/>
          </p:cNvSpPr>
          <p:nvPr>
            <p:ph type="pic" sz="quarter" idx="19" hasCustomPrompt="1"/>
          </p:nvPr>
        </p:nvSpPr>
        <p:spPr>
          <a:xfrm>
            <a:off x="6246114" y="3425337"/>
            <a:ext cx="2099544" cy="1499711"/>
          </a:xfrm>
          <a:prstGeom prst="rect">
            <a:avLst/>
          </a:prstGeom>
          <a:solidFill>
            <a:schemeClr val="bg1">
              <a:lumMod val="95000"/>
            </a:schemeClr>
          </a:solidFill>
        </p:spPr>
        <p:txBody>
          <a:bodyPr anchor="ctr" anchorCtr="0">
            <a:normAutofit/>
          </a:bodyPr>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1666">
                <a:solidFill>
                  <a:schemeClr val="tx1"/>
                </a:solidFill>
              </a:defRPr>
            </a:lvl1pPr>
          </a:lstStyle>
          <a:p>
            <a:r>
              <a:rPr lang="en-US" altLang="zh-CN" dirty="0"/>
              <a:t>Insert image</a:t>
            </a:r>
          </a:p>
        </p:txBody>
      </p:sp>
      <p:sp>
        <p:nvSpPr>
          <p:cNvPr id="15" name="文本占位符 7"/>
          <p:cNvSpPr>
            <a:spLocks noGrp="1"/>
          </p:cNvSpPr>
          <p:nvPr>
            <p:ph type="body" sz="quarter" idx="20" hasCustomPrompt="1"/>
          </p:nvPr>
        </p:nvSpPr>
        <p:spPr>
          <a:xfrm>
            <a:off x="8345659" y="1356360"/>
            <a:ext cx="3149317" cy="1499711"/>
          </a:xfrm>
          <a:prstGeom prst="rect">
            <a:avLst/>
          </a:prstGeom>
        </p:spPr>
        <p:txBody>
          <a:bodyPr tIns="0">
            <a:noAutofit/>
          </a:bodyPr>
          <a:lstStyle>
            <a:lvl1pPr marL="0" indent="0">
              <a:buNone/>
              <a:defRPr sz="1666">
                <a:solidFill>
                  <a:schemeClr val="tx1"/>
                </a:solidFill>
              </a:defRPr>
            </a:lvl1pPr>
            <a:lvl2pPr>
              <a:defRPr>
                <a:solidFill>
                  <a:schemeClr val="tx2"/>
                </a:solidFill>
              </a:defRPr>
            </a:lvl2pPr>
          </a:lstStyle>
          <a:p>
            <a:pPr lvl="0"/>
            <a:r>
              <a:rPr lang="en-US" altLang="zh-CN"/>
              <a:t>Text Arial 20pt</a:t>
            </a:r>
            <a:endParaRPr lang="zh-CN" altLang="en-US"/>
          </a:p>
        </p:txBody>
      </p:sp>
      <p:sp>
        <p:nvSpPr>
          <p:cNvPr id="16" name="文本占位符 7"/>
          <p:cNvSpPr>
            <a:spLocks noGrp="1"/>
          </p:cNvSpPr>
          <p:nvPr>
            <p:ph type="body" sz="quarter" idx="21" hasCustomPrompt="1"/>
          </p:nvPr>
        </p:nvSpPr>
        <p:spPr>
          <a:xfrm>
            <a:off x="2795485" y="3425337"/>
            <a:ext cx="3149317" cy="1499711"/>
          </a:xfrm>
          <a:prstGeom prst="rect">
            <a:avLst/>
          </a:prstGeom>
        </p:spPr>
        <p:txBody>
          <a:bodyPr tIns="0">
            <a:noAutofit/>
          </a:bodyPr>
          <a:lstStyle>
            <a:lvl1pPr marL="0" indent="0">
              <a:buNone/>
              <a:defRPr sz="1666">
                <a:solidFill>
                  <a:schemeClr val="tx1"/>
                </a:solidFill>
              </a:defRPr>
            </a:lvl1pPr>
            <a:lvl2pPr>
              <a:defRPr>
                <a:solidFill>
                  <a:schemeClr val="tx2"/>
                </a:solidFill>
              </a:defRPr>
            </a:lvl2pPr>
          </a:lstStyle>
          <a:p>
            <a:pPr lvl="0"/>
            <a:r>
              <a:rPr lang="en-US" altLang="zh-CN"/>
              <a:t>Text Arial 20pt</a:t>
            </a:r>
            <a:endParaRPr lang="zh-CN" altLang="en-US"/>
          </a:p>
        </p:txBody>
      </p:sp>
      <p:sp>
        <p:nvSpPr>
          <p:cNvPr id="17" name="文本占位符 7"/>
          <p:cNvSpPr>
            <a:spLocks noGrp="1"/>
          </p:cNvSpPr>
          <p:nvPr>
            <p:ph type="body" sz="quarter" idx="22" hasCustomPrompt="1"/>
          </p:nvPr>
        </p:nvSpPr>
        <p:spPr>
          <a:xfrm>
            <a:off x="8345659" y="3425337"/>
            <a:ext cx="3149317" cy="1499711"/>
          </a:xfrm>
          <a:prstGeom prst="rect">
            <a:avLst/>
          </a:prstGeom>
        </p:spPr>
        <p:txBody>
          <a:bodyPr tIns="0">
            <a:noAutofit/>
          </a:bodyPr>
          <a:lstStyle>
            <a:lvl1pPr marL="0" indent="0">
              <a:buNone/>
              <a:defRPr sz="1666">
                <a:solidFill>
                  <a:schemeClr val="tx1"/>
                </a:solidFill>
              </a:defRPr>
            </a:lvl1pPr>
            <a:lvl2pPr>
              <a:defRPr>
                <a:solidFill>
                  <a:schemeClr val="tx2"/>
                </a:solidFill>
              </a:defRPr>
            </a:lvl2pPr>
          </a:lstStyle>
          <a:p>
            <a:pPr lvl="0"/>
            <a:r>
              <a:rPr lang="en-US" altLang="zh-CN"/>
              <a:t>Text Arial 20pt</a:t>
            </a:r>
            <a:endParaRPr lang="zh-CN" altLang="en-US"/>
          </a:p>
        </p:txBody>
      </p:sp>
      <p:sp>
        <p:nvSpPr>
          <p:cNvPr id="3" name="页脚占位符 2">
            <a:extLst>
              <a:ext uri="{FF2B5EF4-FFF2-40B4-BE49-F238E27FC236}">
                <a16:creationId xmlns:a16="http://schemas.microsoft.com/office/drawing/2014/main" id="{BB4299E7-64CA-424A-8D02-813F53A6D5B9}"/>
              </a:ext>
            </a:extLst>
          </p:cNvPr>
          <p:cNvSpPr>
            <a:spLocks noGrp="1"/>
          </p:cNvSpPr>
          <p:nvPr>
            <p:ph type="ftr" sz="quarter" idx="23"/>
          </p:nvPr>
        </p:nvSpPr>
        <p:spPr/>
        <p:txBody>
          <a:bodyPr/>
          <a:lstStyle/>
          <a:p>
            <a:r>
              <a:rPr lang="en-US" altLang="zh-CN" dirty="0"/>
              <a:t>YFAI All Rights Reserved</a:t>
            </a:r>
          </a:p>
        </p:txBody>
      </p:sp>
      <p:sp>
        <p:nvSpPr>
          <p:cNvPr id="6" name="灯片编号占位符 5">
            <a:extLst>
              <a:ext uri="{FF2B5EF4-FFF2-40B4-BE49-F238E27FC236}">
                <a16:creationId xmlns:a16="http://schemas.microsoft.com/office/drawing/2014/main" id="{0D5D6236-56F5-4494-90BB-32C43DA65294}"/>
              </a:ext>
            </a:extLst>
          </p:cNvPr>
          <p:cNvSpPr>
            <a:spLocks noGrp="1"/>
          </p:cNvSpPr>
          <p:nvPr>
            <p:ph type="sldNum" sz="quarter" idx="24"/>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3241724483"/>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text and image_05">
    <p:spTree>
      <p:nvGrpSpPr>
        <p:cNvPr id="1" name=""/>
        <p:cNvGrpSpPr/>
        <p:nvPr/>
      </p:nvGrpSpPr>
      <p:grpSpPr>
        <a:xfrm>
          <a:off x="0" y="0"/>
          <a:ext cx="0" cy="0"/>
          <a:chOff x="0" y="0"/>
          <a:chExt cx="0" cy="0"/>
        </a:xfrm>
      </p:grpSpPr>
      <p:sp>
        <p:nvSpPr>
          <p:cNvPr id="7" name="图片占位符 6"/>
          <p:cNvSpPr>
            <a:spLocks noGrp="1"/>
          </p:cNvSpPr>
          <p:nvPr>
            <p:ph type="pic" sz="quarter" idx="13" hasCustomPrompt="1"/>
          </p:nvPr>
        </p:nvSpPr>
        <p:spPr>
          <a:xfrm>
            <a:off x="696571" y="1348941"/>
            <a:ext cx="5398080" cy="2099595"/>
          </a:xfrm>
          <a:prstGeom prst="rect">
            <a:avLst/>
          </a:prstGeom>
          <a:solidFill>
            <a:schemeClr val="bg1">
              <a:lumMod val="95000"/>
            </a:schemeClr>
          </a:solidFill>
        </p:spPr>
        <p:txBody>
          <a:bodyPr anchor="ctr" anchorCtr="0">
            <a:normAutofit/>
          </a:bodyPr>
          <a:lstStyle>
            <a:lvl1pPr marL="0" indent="0" algn="ctr">
              <a:buNone/>
              <a:defRPr sz="2333">
                <a:solidFill>
                  <a:schemeClr val="tx1"/>
                </a:solidFill>
              </a:defRPr>
            </a:lvl1pPr>
          </a:lstStyle>
          <a:p>
            <a:r>
              <a:rPr lang="en-US" altLang="zh-CN" dirty="0"/>
              <a:t>Insert image</a:t>
            </a:r>
          </a:p>
        </p:txBody>
      </p:sp>
      <p:sp>
        <p:nvSpPr>
          <p:cNvPr id="14" name="图片占位符 6"/>
          <p:cNvSpPr>
            <a:spLocks noGrp="1"/>
          </p:cNvSpPr>
          <p:nvPr>
            <p:ph type="pic" sz="quarter" idx="19" hasCustomPrompt="1"/>
          </p:nvPr>
        </p:nvSpPr>
        <p:spPr>
          <a:xfrm>
            <a:off x="6095400" y="3465099"/>
            <a:ext cx="5398828" cy="2099595"/>
          </a:xfrm>
          <a:prstGeom prst="rect">
            <a:avLst/>
          </a:prstGeom>
          <a:solidFill>
            <a:schemeClr val="bg1">
              <a:lumMod val="95000"/>
            </a:schemeClr>
          </a:solidFill>
        </p:spPr>
        <p:txBody>
          <a:bodyPr anchor="ctr" anchorCtr="0">
            <a:normAutofit/>
          </a:bodyPr>
          <a:lstStyle>
            <a:lvl1pPr marL="0" marR="0" indent="0" algn="ctr" defTabSz="914412" rtl="0" eaLnBrk="1" fontAlgn="auto" latinLnBrk="0" hangingPunct="1">
              <a:lnSpc>
                <a:spcPct val="90000"/>
              </a:lnSpc>
              <a:spcBef>
                <a:spcPts val="1000"/>
              </a:spcBef>
              <a:spcAft>
                <a:spcPts val="0"/>
              </a:spcAft>
              <a:buClrTx/>
              <a:buSzTx/>
              <a:buFont typeface="Arial" panose="020B0604020202020204" pitchFamily="34" charset="0"/>
              <a:buNone/>
              <a:tabLst/>
              <a:defRPr sz="2333">
                <a:solidFill>
                  <a:schemeClr val="tx1"/>
                </a:solidFill>
              </a:defRPr>
            </a:lvl1pPr>
          </a:lstStyle>
          <a:p>
            <a:r>
              <a:rPr lang="en-US" altLang="zh-CN" dirty="0"/>
              <a:t>Insert image</a:t>
            </a:r>
          </a:p>
        </p:txBody>
      </p:sp>
      <p:sp>
        <p:nvSpPr>
          <p:cNvPr id="15" name="文本占位符 7"/>
          <p:cNvSpPr>
            <a:spLocks noGrp="1"/>
          </p:cNvSpPr>
          <p:nvPr>
            <p:ph type="body" sz="quarter" idx="20" hasCustomPrompt="1"/>
          </p:nvPr>
        </p:nvSpPr>
        <p:spPr>
          <a:xfrm>
            <a:off x="6095399" y="1348941"/>
            <a:ext cx="5399576" cy="2116157"/>
          </a:xfrm>
          <a:prstGeom prst="rect">
            <a:avLst/>
          </a:prstGeom>
        </p:spPr>
        <p:txBody>
          <a:bodyPr tIns="0">
            <a:noAutofit/>
          </a:bodyPr>
          <a:lstStyle>
            <a:lvl1pPr marL="0" indent="0">
              <a:buNone/>
              <a:defRPr sz="1666">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stStyle>
          <a:p>
            <a:pPr lvl="0"/>
            <a:r>
              <a:rPr lang="en-US" altLang="zh-CN"/>
              <a:t>Text Arial 20pt</a:t>
            </a:r>
            <a:endParaRPr lang="zh-CN" altLang="en-US"/>
          </a:p>
        </p:txBody>
      </p:sp>
      <p:sp>
        <p:nvSpPr>
          <p:cNvPr id="16" name="文本占位符 7"/>
          <p:cNvSpPr>
            <a:spLocks noGrp="1"/>
          </p:cNvSpPr>
          <p:nvPr>
            <p:ph type="body" sz="quarter" idx="21" hasCustomPrompt="1"/>
          </p:nvPr>
        </p:nvSpPr>
        <p:spPr>
          <a:xfrm>
            <a:off x="697027" y="3465099"/>
            <a:ext cx="5397626" cy="2099595"/>
          </a:xfrm>
          <a:prstGeom prst="rect">
            <a:avLst/>
          </a:prstGeom>
        </p:spPr>
        <p:txBody>
          <a:bodyPr tIns="0">
            <a:noAutofit/>
          </a:bodyPr>
          <a:lstStyle>
            <a:lvl1pPr marL="0" indent="0">
              <a:buNone/>
              <a:defRPr sz="1666">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stStyle>
          <a:p>
            <a:pPr lvl="0"/>
            <a:r>
              <a:rPr lang="en-US" altLang="zh-CN"/>
              <a:t>Text Arial 20pt</a:t>
            </a:r>
            <a:endParaRPr lang="zh-CN" altLang="en-US"/>
          </a:p>
        </p:txBody>
      </p:sp>
      <p:sp>
        <p:nvSpPr>
          <p:cNvPr id="3" name="标题 2">
            <a:extLst>
              <a:ext uri="{FF2B5EF4-FFF2-40B4-BE49-F238E27FC236}">
                <a16:creationId xmlns:a16="http://schemas.microsoft.com/office/drawing/2014/main" id="{1E8F55D3-431F-4ECD-A8FB-53CD526902BC}"/>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395A4DD0-40DB-4136-BA50-19DE2BF3E86B}"/>
              </a:ext>
            </a:extLst>
          </p:cNvPr>
          <p:cNvSpPr>
            <a:spLocks noGrp="1"/>
          </p:cNvSpPr>
          <p:nvPr>
            <p:ph type="ftr" sz="quarter" idx="22"/>
          </p:nvPr>
        </p:nvSpPr>
        <p:spPr/>
        <p:txBody>
          <a:bodyPr/>
          <a:lstStyle/>
          <a:p>
            <a:r>
              <a:rPr lang="en-US" altLang="zh-CN" dirty="0"/>
              <a:t>YFAI All Rights Reserved</a:t>
            </a:r>
          </a:p>
        </p:txBody>
      </p:sp>
      <p:sp>
        <p:nvSpPr>
          <p:cNvPr id="8" name="灯片编号占位符 7">
            <a:extLst>
              <a:ext uri="{FF2B5EF4-FFF2-40B4-BE49-F238E27FC236}">
                <a16:creationId xmlns:a16="http://schemas.microsoft.com/office/drawing/2014/main" id="{ACB0CE35-2536-49EC-ABFC-DE0BD329657A}"/>
              </a:ext>
            </a:extLst>
          </p:cNvPr>
          <p:cNvSpPr>
            <a:spLocks noGrp="1"/>
          </p:cNvSpPr>
          <p:nvPr>
            <p:ph type="sldNum" sz="quarter" idx="23"/>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978469466"/>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text and image_06">
    <p:spTree>
      <p:nvGrpSpPr>
        <p:cNvPr id="1" name=""/>
        <p:cNvGrpSpPr/>
        <p:nvPr/>
      </p:nvGrpSpPr>
      <p:grpSpPr>
        <a:xfrm>
          <a:off x="0" y="0"/>
          <a:ext cx="0" cy="0"/>
          <a:chOff x="0" y="0"/>
          <a:chExt cx="0" cy="0"/>
        </a:xfrm>
      </p:grpSpPr>
      <p:sp>
        <p:nvSpPr>
          <p:cNvPr id="14" name="图片占位符 6"/>
          <p:cNvSpPr>
            <a:spLocks noGrp="1"/>
          </p:cNvSpPr>
          <p:nvPr>
            <p:ph type="pic" sz="quarter" idx="19" hasCustomPrompt="1"/>
          </p:nvPr>
        </p:nvSpPr>
        <p:spPr>
          <a:xfrm>
            <a:off x="704854" y="3599305"/>
            <a:ext cx="10797657" cy="2099595"/>
          </a:xfrm>
          <a:prstGeom prst="rect">
            <a:avLst/>
          </a:prstGeom>
          <a:solidFill>
            <a:schemeClr val="bg1">
              <a:lumMod val="95000"/>
            </a:schemeClr>
          </a:solidFill>
        </p:spPr>
        <p:txBody>
          <a:bodyPr anchor="ctr" anchorCtr="0">
            <a:normAutofit/>
          </a:bodyPr>
          <a:lstStyle>
            <a:lvl1pPr marL="0" indent="0" algn="ctr">
              <a:buNone/>
              <a:defRPr sz="2333">
                <a:solidFill>
                  <a:schemeClr val="tx1"/>
                </a:solidFill>
              </a:defRPr>
            </a:lvl1pPr>
          </a:lstStyle>
          <a:p>
            <a:r>
              <a:rPr lang="en-US" altLang="zh-CN" dirty="0"/>
              <a:t>Insert image</a:t>
            </a:r>
          </a:p>
        </p:txBody>
      </p:sp>
      <p:sp>
        <p:nvSpPr>
          <p:cNvPr id="15" name="文本占位符 7"/>
          <p:cNvSpPr>
            <a:spLocks noGrp="1"/>
          </p:cNvSpPr>
          <p:nvPr>
            <p:ph type="body" sz="quarter" idx="20" hasCustomPrompt="1"/>
          </p:nvPr>
        </p:nvSpPr>
        <p:spPr>
          <a:xfrm>
            <a:off x="704854" y="1348940"/>
            <a:ext cx="10797657" cy="2099595"/>
          </a:xfrm>
          <a:prstGeom prst="rect">
            <a:avLst/>
          </a:prstGeom>
        </p:spPr>
        <p:txBody>
          <a:bodyPr>
            <a:normAutofit/>
          </a:bodyPr>
          <a:lstStyle>
            <a:lvl1pPr marL="0" indent="0">
              <a:buNone/>
              <a:defRPr sz="1666">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stStyle>
          <a:p>
            <a:pPr lvl="0"/>
            <a:r>
              <a:rPr lang="en-US" altLang="zh-CN"/>
              <a:t>Text Arial 20pt</a:t>
            </a:r>
            <a:endParaRPr lang="zh-CN" altLang="en-US"/>
          </a:p>
        </p:txBody>
      </p:sp>
      <p:sp>
        <p:nvSpPr>
          <p:cNvPr id="3" name="标题 2">
            <a:extLst>
              <a:ext uri="{FF2B5EF4-FFF2-40B4-BE49-F238E27FC236}">
                <a16:creationId xmlns:a16="http://schemas.microsoft.com/office/drawing/2014/main" id="{831A49E2-BC75-4FA2-B9D6-039005B4D775}"/>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EC6020F9-6048-49FF-BF7E-40437235F544}"/>
              </a:ext>
            </a:extLst>
          </p:cNvPr>
          <p:cNvSpPr>
            <a:spLocks noGrp="1"/>
          </p:cNvSpPr>
          <p:nvPr>
            <p:ph type="ftr" sz="quarter" idx="21"/>
          </p:nvPr>
        </p:nvSpPr>
        <p:spPr/>
        <p:txBody>
          <a:bodyPr/>
          <a:lstStyle/>
          <a:p>
            <a:r>
              <a:rPr lang="en-US" altLang="zh-CN" dirty="0"/>
              <a:t>YFAI All Rights Reserved</a:t>
            </a:r>
          </a:p>
        </p:txBody>
      </p:sp>
      <p:sp>
        <p:nvSpPr>
          <p:cNvPr id="7" name="灯片编号占位符 6">
            <a:extLst>
              <a:ext uri="{FF2B5EF4-FFF2-40B4-BE49-F238E27FC236}">
                <a16:creationId xmlns:a16="http://schemas.microsoft.com/office/drawing/2014/main" id="{DCE017A4-2E37-4C14-B862-263237D98012}"/>
              </a:ext>
            </a:extLst>
          </p:cNvPr>
          <p:cNvSpPr>
            <a:spLocks noGrp="1"/>
          </p:cNvSpPr>
          <p:nvPr>
            <p:ph type="sldNum" sz="quarter" idx="2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1735076282"/>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text and image_07">
    <p:spTree>
      <p:nvGrpSpPr>
        <p:cNvPr id="1" name=""/>
        <p:cNvGrpSpPr/>
        <p:nvPr/>
      </p:nvGrpSpPr>
      <p:grpSpPr>
        <a:xfrm>
          <a:off x="0" y="0"/>
          <a:ext cx="0" cy="0"/>
          <a:chOff x="0" y="0"/>
          <a:chExt cx="0" cy="0"/>
        </a:xfrm>
      </p:grpSpPr>
      <p:sp>
        <p:nvSpPr>
          <p:cNvPr id="15" name="文本占位符 7"/>
          <p:cNvSpPr>
            <a:spLocks noGrp="1"/>
          </p:cNvSpPr>
          <p:nvPr>
            <p:ph type="body" sz="quarter" idx="20" hasCustomPrompt="1"/>
          </p:nvPr>
        </p:nvSpPr>
        <p:spPr>
          <a:xfrm>
            <a:off x="704854" y="3599305"/>
            <a:ext cx="10797657" cy="2099595"/>
          </a:xfrm>
          <a:prstGeom prst="rect">
            <a:avLst/>
          </a:prstGeom>
        </p:spPr>
        <p:txBody>
          <a:bodyPr>
            <a:normAutofit/>
          </a:bodyPr>
          <a:lstStyle>
            <a:lvl1pPr marL="0" indent="0">
              <a:buNone/>
              <a:defRPr sz="1666">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stStyle>
          <a:p>
            <a:pPr lvl="0"/>
            <a:r>
              <a:rPr lang="en-US" altLang="zh-CN"/>
              <a:t>Text Arial 20pt</a:t>
            </a:r>
            <a:endParaRPr lang="zh-CN" altLang="en-US"/>
          </a:p>
        </p:txBody>
      </p:sp>
      <p:sp>
        <p:nvSpPr>
          <p:cNvPr id="8" name="图片占位符 6"/>
          <p:cNvSpPr>
            <a:spLocks noGrp="1"/>
          </p:cNvSpPr>
          <p:nvPr>
            <p:ph type="pic" sz="quarter" idx="19" hasCustomPrompt="1"/>
          </p:nvPr>
        </p:nvSpPr>
        <p:spPr>
          <a:xfrm>
            <a:off x="704848" y="1349739"/>
            <a:ext cx="10797657" cy="2099595"/>
          </a:xfrm>
          <a:prstGeom prst="rect">
            <a:avLst/>
          </a:prstGeom>
          <a:solidFill>
            <a:schemeClr val="bg1">
              <a:lumMod val="95000"/>
            </a:schemeClr>
          </a:solidFill>
        </p:spPr>
        <p:txBody>
          <a:bodyPr anchor="ctr" anchorCtr="0"/>
          <a:lstStyle>
            <a:lvl1pPr marL="0" indent="0" algn="ctr">
              <a:buNone/>
              <a:defRPr>
                <a:solidFill>
                  <a:schemeClr val="tx1"/>
                </a:solidFill>
              </a:defRPr>
            </a:lvl1pPr>
          </a:lstStyle>
          <a:p>
            <a:r>
              <a:rPr lang="en-US" altLang="zh-CN" dirty="0"/>
              <a:t>Insert image</a:t>
            </a:r>
          </a:p>
        </p:txBody>
      </p:sp>
      <p:sp>
        <p:nvSpPr>
          <p:cNvPr id="6" name="标题 5">
            <a:extLst>
              <a:ext uri="{FF2B5EF4-FFF2-40B4-BE49-F238E27FC236}">
                <a16:creationId xmlns:a16="http://schemas.microsoft.com/office/drawing/2014/main" id="{4FD25C08-021A-4346-B815-725E0718D007}"/>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7" name="页脚占位符 6">
            <a:extLst>
              <a:ext uri="{FF2B5EF4-FFF2-40B4-BE49-F238E27FC236}">
                <a16:creationId xmlns:a16="http://schemas.microsoft.com/office/drawing/2014/main" id="{E922FC28-9F44-4543-9259-D0C2C263B3C2}"/>
              </a:ext>
            </a:extLst>
          </p:cNvPr>
          <p:cNvSpPr>
            <a:spLocks noGrp="1"/>
          </p:cNvSpPr>
          <p:nvPr>
            <p:ph type="ftr" sz="quarter" idx="21"/>
          </p:nvPr>
        </p:nvSpPr>
        <p:spPr/>
        <p:txBody>
          <a:bodyPr/>
          <a:lstStyle/>
          <a:p>
            <a:r>
              <a:rPr lang="en-US" altLang="zh-CN" dirty="0"/>
              <a:t>YFAI All Rights Reserved</a:t>
            </a:r>
          </a:p>
        </p:txBody>
      </p:sp>
      <p:sp>
        <p:nvSpPr>
          <p:cNvPr id="9" name="灯片编号占位符 8">
            <a:extLst>
              <a:ext uri="{FF2B5EF4-FFF2-40B4-BE49-F238E27FC236}">
                <a16:creationId xmlns:a16="http://schemas.microsoft.com/office/drawing/2014/main" id="{0B19556D-BE4B-4E98-B72F-AAA2C9DB1286}"/>
              </a:ext>
            </a:extLst>
          </p:cNvPr>
          <p:cNvSpPr>
            <a:spLocks noGrp="1"/>
          </p:cNvSpPr>
          <p:nvPr>
            <p:ph type="sldNum" sz="quarter" idx="2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2605964329"/>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text and image_07">
    <p:spTree>
      <p:nvGrpSpPr>
        <p:cNvPr id="1" name=""/>
        <p:cNvGrpSpPr/>
        <p:nvPr/>
      </p:nvGrpSpPr>
      <p:grpSpPr>
        <a:xfrm>
          <a:off x="0" y="0"/>
          <a:ext cx="0" cy="0"/>
          <a:chOff x="0" y="0"/>
          <a:chExt cx="0" cy="0"/>
        </a:xfrm>
      </p:grpSpPr>
      <p:sp>
        <p:nvSpPr>
          <p:cNvPr id="15" name="文本占位符 7"/>
          <p:cNvSpPr>
            <a:spLocks noGrp="1"/>
          </p:cNvSpPr>
          <p:nvPr>
            <p:ph type="body" sz="quarter" idx="20" hasCustomPrompt="1"/>
          </p:nvPr>
        </p:nvSpPr>
        <p:spPr>
          <a:xfrm>
            <a:off x="696572" y="5504055"/>
            <a:ext cx="10798403" cy="575996"/>
          </a:xfrm>
          <a:prstGeom prst="rect">
            <a:avLst/>
          </a:prstGeom>
        </p:spPr>
        <p:txBody>
          <a:bodyPr>
            <a:normAutofit/>
          </a:bodyPr>
          <a:lstStyle>
            <a:lvl1pPr marL="0" indent="0">
              <a:buNone/>
              <a:defRPr sz="1666">
                <a:solidFill>
                  <a:schemeClr val="tx1"/>
                </a:solidFill>
              </a:defRPr>
            </a:lvl1pPr>
            <a:lvl2pPr>
              <a:defRPr>
                <a:solidFill>
                  <a:schemeClr val="tx2"/>
                </a:solidFill>
              </a:defRPr>
            </a:lvl2pPr>
            <a:lvl3pPr>
              <a:defRPr>
                <a:solidFill>
                  <a:schemeClr val="tx2"/>
                </a:solidFill>
              </a:defRPr>
            </a:lvl3pPr>
            <a:lvl4pPr>
              <a:defRPr>
                <a:solidFill>
                  <a:schemeClr val="tx2"/>
                </a:solidFill>
              </a:defRPr>
            </a:lvl4pPr>
          </a:lstStyle>
          <a:p>
            <a:pPr lvl="0"/>
            <a:r>
              <a:rPr lang="en-US" altLang="zh-CN"/>
              <a:t>Text Arial 20pt</a:t>
            </a:r>
            <a:endParaRPr lang="zh-CN" altLang="en-US"/>
          </a:p>
        </p:txBody>
      </p:sp>
      <p:sp>
        <p:nvSpPr>
          <p:cNvPr id="8" name="图片占位符 6"/>
          <p:cNvSpPr>
            <a:spLocks noGrp="1"/>
          </p:cNvSpPr>
          <p:nvPr>
            <p:ph type="pic" sz="quarter" idx="19" hasCustomPrompt="1"/>
          </p:nvPr>
        </p:nvSpPr>
        <p:spPr>
          <a:xfrm>
            <a:off x="0" y="1337394"/>
            <a:ext cx="12201584" cy="4104977"/>
          </a:xfrm>
          <a:prstGeom prst="rect">
            <a:avLst/>
          </a:prstGeom>
          <a:solidFill>
            <a:schemeClr val="bg1">
              <a:lumMod val="95000"/>
            </a:schemeClr>
          </a:solidFill>
        </p:spPr>
        <p:txBody>
          <a:bodyPr anchor="ctr" anchorCtr="0"/>
          <a:lstStyle>
            <a:lvl1pPr marL="0" indent="0" algn="ctr">
              <a:buNone/>
              <a:defRPr>
                <a:solidFill>
                  <a:schemeClr val="tx1"/>
                </a:solidFill>
              </a:defRPr>
            </a:lvl1pPr>
          </a:lstStyle>
          <a:p>
            <a:r>
              <a:rPr lang="en-US" altLang="zh-CN" dirty="0"/>
              <a:t>Insert image</a:t>
            </a:r>
          </a:p>
        </p:txBody>
      </p:sp>
      <p:sp>
        <p:nvSpPr>
          <p:cNvPr id="3" name="标题 2">
            <a:extLst>
              <a:ext uri="{FF2B5EF4-FFF2-40B4-BE49-F238E27FC236}">
                <a16:creationId xmlns:a16="http://schemas.microsoft.com/office/drawing/2014/main" id="{0FE85543-3052-49AE-AF15-6FFC7A868636}"/>
              </a:ext>
            </a:extLst>
          </p:cNvPr>
          <p:cNvSpPr>
            <a:spLocks noGrp="1"/>
          </p:cNvSpPr>
          <p:nvPr>
            <p:ph type="title" hasCustomPrompt="1"/>
          </p:nvPr>
        </p:nvSpPr>
        <p:spPr/>
        <p:txBody>
          <a:bodyPr/>
          <a:lstStyle>
            <a:lvl1pPr>
              <a:defRPr/>
            </a:lvl1pPr>
          </a:lstStyle>
          <a:p>
            <a:r>
              <a:rPr lang="en-US" altLang="zh-CN"/>
              <a:t>Title: Arial Bold 36pt</a:t>
            </a:r>
            <a:endParaRPr lang="zh-CN" altLang="en-US"/>
          </a:p>
        </p:txBody>
      </p:sp>
      <p:sp>
        <p:nvSpPr>
          <p:cNvPr id="6" name="页脚占位符 5">
            <a:extLst>
              <a:ext uri="{FF2B5EF4-FFF2-40B4-BE49-F238E27FC236}">
                <a16:creationId xmlns:a16="http://schemas.microsoft.com/office/drawing/2014/main" id="{B5A3B846-ABB3-4E83-9EEC-1F965334BF0D}"/>
              </a:ext>
            </a:extLst>
          </p:cNvPr>
          <p:cNvSpPr>
            <a:spLocks noGrp="1"/>
          </p:cNvSpPr>
          <p:nvPr>
            <p:ph type="ftr" sz="quarter" idx="21"/>
          </p:nvPr>
        </p:nvSpPr>
        <p:spPr/>
        <p:txBody>
          <a:bodyPr/>
          <a:lstStyle/>
          <a:p>
            <a:r>
              <a:rPr lang="en-US" altLang="zh-CN" dirty="0"/>
              <a:t>YFAI All Rights Reserved</a:t>
            </a:r>
          </a:p>
        </p:txBody>
      </p:sp>
      <p:sp>
        <p:nvSpPr>
          <p:cNvPr id="7" name="灯片编号占位符 6">
            <a:extLst>
              <a:ext uri="{FF2B5EF4-FFF2-40B4-BE49-F238E27FC236}">
                <a16:creationId xmlns:a16="http://schemas.microsoft.com/office/drawing/2014/main" id="{CD7E0AB7-FEC9-4BF0-B46E-3A37DBC00FAF}"/>
              </a:ext>
            </a:extLst>
          </p:cNvPr>
          <p:cNvSpPr>
            <a:spLocks noGrp="1"/>
          </p:cNvSpPr>
          <p:nvPr>
            <p:ph type="sldNum" sz="quarter" idx="2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2578770616"/>
      </p:ext>
    </p:extLst>
  </p:cSld>
  <p:clrMapOvr>
    <a:masterClrMapping/>
  </p:clrMapOvr>
  <p:extLst>
    <p:ext uri="{DCECCB84-F9BA-43D5-87BE-67443E8EF086}">
      <p15:sldGuideLst xmlns:p15="http://schemas.microsoft.com/office/powerpoint/2012/main">
        <p15:guide id="1" pos="527">
          <p15:clr>
            <a:srgbClr val="FBAE40"/>
          </p15:clr>
        </p15:guide>
        <p15:guide id="2" pos="8691">
          <p15:clr>
            <a:srgbClr val="FBAE40"/>
          </p15:clr>
        </p15:guide>
        <p15:guide id="3" orient="horz" pos="325">
          <p15:clr>
            <a:srgbClr val="FBAE40"/>
          </p15:clr>
        </p15:guide>
        <p15:guide id="4" orient="horz" pos="48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a:t>Title: Arial Bold 36pt</a:t>
            </a:r>
            <a:endParaRPr lang="zh-CN" altLang="en-US"/>
          </a:p>
        </p:txBody>
      </p:sp>
      <p:sp>
        <p:nvSpPr>
          <p:cNvPr id="3" name="页脚占位符 2"/>
          <p:cNvSpPr>
            <a:spLocks noGrp="1"/>
          </p:cNvSpPr>
          <p:nvPr>
            <p:ph type="ftr" sz="quarter" idx="10"/>
          </p:nvPr>
        </p:nvSpPr>
        <p:spPr/>
        <p:txBody>
          <a:bodyPr/>
          <a:lstStyle/>
          <a:p>
            <a:r>
              <a:rPr lang="en-US" altLang="zh-CN" dirty="0"/>
              <a:t>YFAI All Rights Reserved</a:t>
            </a:r>
          </a:p>
        </p:txBody>
      </p:sp>
      <p:sp>
        <p:nvSpPr>
          <p:cNvPr id="4" name="灯片编号占位符 3"/>
          <p:cNvSpPr>
            <a:spLocks noGrp="1"/>
          </p:cNvSpPr>
          <p:nvPr>
            <p:ph type="sldNum" sz="quarter" idx="11"/>
          </p:nvPr>
        </p:nvSpPr>
        <p:spPr/>
        <p:txBody>
          <a:bodyPr/>
          <a:lstStyle/>
          <a:p>
            <a:fld id="{6CAA092E-8A95-4CF9-ACCD-9EE5A6F533A6}" type="slidenum">
              <a:rPr lang="zh-CN" altLang="en-US" smtClean="0"/>
              <a:pPr/>
              <a:t>‹#›</a:t>
            </a:fld>
            <a:endParaRPr lang="zh-CN" altLang="en-US"/>
          </a:p>
        </p:txBody>
      </p:sp>
      <p:sp>
        <p:nvSpPr>
          <p:cNvPr id="5" name="图片占位符 4"/>
          <p:cNvSpPr>
            <a:spLocks noGrp="1"/>
          </p:cNvSpPr>
          <p:nvPr>
            <p:ph type="pic" sz="quarter" idx="12" hasCustomPrompt="1"/>
          </p:nvPr>
        </p:nvSpPr>
        <p:spPr>
          <a:xfrm>
            <a:off x="1323750" y="1897006"/>
            <a:ext cx="2961913" cy="2963555"/>
          </a:xfrm>
          <a:custGeom>
            <a:avLst/>
            <a:gdLst>
              <a:gd name="connsiteX0" fmla="*/ 1778476 w 3555067"/>
              <a:gd name="connsiteY0" fmla="*/ 0 h 3556952"/>
              <a:gd name="connsiteX1" fmla="*/ 3547770 w 3555067"/>
              <a:gd name="connsiteY1" fmla="*/ 1596637 h 3556952"/>
              <a:gd name="connsiteX2" fmla="*/ 3555067 w 3555067"/>
              <a:gd name="connsiteY2" fmla="*/ 1741146 h 3556952"/>
              <a:gd name="connsiteX3" fmla="*/ 3555067 w 3555067"/>
              <a:gd name="connsiteY3" fmla="*/ 1815806 h 3556952"/>
              <a:gd name="connsiteX4" fmla="*/ 3547770 w 3555067"/>
              <a:gd name="connsiteY4" fmla="*/ 1960315 h 3556952"/>
              <a:gd name="connsiteX5" fmla="*/ 1778476 w 3555067"/>
              <a:gd name="connsiteY5" fmla="*/ 3556952 h 3556952"/>
              <a:gd name="connsiteX6" fmla="*/ 0 w 3555067"/>
              <a:gd name="connsiteY6" fmla="*/ 1778476 h 3556952"/>
              <a:gd name="connsiteX7" fmla="*/ 1778476 w 3555067"/>
              <a:gd name="connsiteY7" fmla="*/ 0 h 355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5067" h="3556952">
                <a:moveTo>
                  <a:pt x="1778476" y="0"/>
                </a:moveTo>
                <a:cubicBezTo>
                  <a:pt x="2699312" y="0"/>
                  <a:pt x="3456694" y="699830"/>
                  <a:pt x="3547770" y="1596637"/>
                </a:cubicBezTo>
                <a:lnTo>
                  <a:pt x="3555067" y="1741146"/>
                </a:lnTo>
                <a:lnTo>
                  <a:pt x="3555067" y="1815806"/>
                </a:lnTo>
                <a:lnTo>
                  <a:pt x="3547770" y="1960315"/>
                </a:lnTo>
                <a:cubicBezTo>
                  <a:pt x="3456694" y="2857122"/>
                  <a:pt x="2699312" y="3556952"/>
                  <a:pt x="1778476" y="3556952"/>
                </a:cubicBezTo>
                <a:cubicBezTo>
                  <a:pt x="796251" y="3556952"/>
                  <a:pt x="0" y="2760701"/>
                  <a:pt x="0" y="1778476"/>
                </a:cubicBezTo>
                <a:cubicBezTo>
                  <a:pt x="0" y="796251"/>
                  <a:pt x="796251" y="0"/>
                  <a:pt x="1778476" y="0"/>
                </a:cubicBezTo>
                <a:close/>
              </a:path>
            </a:pathLst>
          </a:custGeom>
          <a:solidFill>
            <a:schemeClr val="tx1"/>
          </a:solidFill>
        </p:spPr>
        <p:txBody>
          <a:bodyPr wrap="square" anchor="ctr" anchorCtr="0">
            <a:noAutofit/>
          </a:bodyPr>
          <a:lstStyle>
            <a:lvl1pPr marL="0" indent="0" algn="ctr">
              <a:buNone/>
              <a:defRPr sz="1500">
                <a:solidFill>
                  <a:schemeClr val="bg1"/>
                </a:solidFill>
              </a:defRPr>
            </a:lvl1pPr>
          </a:lstStyle>
          <a:p>
            <a:r>
              <a:rPr lang="en-US" altLang="zh-CN" dirty="0"/>
              <a:t>Insert image</a:t>
            </a:r>
          </a:p>
        </p:txBody>
      </p:sp>
    </p:spTree>
    <p:extLst>
      <p:ext uri="{BB962C8B-B14F-4D97-AF65-F5344CB8AC3E}">
        <p14:creationId xmlns:p14="http://schemas.microsoft.com/office/powerpoint/2010/main" val="9348565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t>YFAI All Rights Reserved</a:t>
            </a:r>
            <a:endParaRPr lang="en-GB" dirty="0"/>
          </a:p>
        </p:txBody>
      </p:sp>
    </p:spTree>
    <p:extLst>
      <p:ext uri="{BB962C8B-B14F-4D97-AF65-F5344CB8AC3E}">
        <p14:creationId xmlns:p14="http://schemas.microsoft.com/office/powerpoint/2010/main" val="33066413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8" name="Footer Placeholder 7"/>
          <p:cNvSpPr>
            <a:spLocks noGrp="1"/>
          </p:cNvSpPr>
          <p:nvPr>
            <p:ph type="ftr" sz="quarter" idx="11"/>
          </p:nvPr>
        </p:nvSpPr>
        <p:spPr/>
        <p:txBody>
          <a:bodyPr/>
          <a:lstStyle/>
          <a:p>
            <a:r>
              <a:rPr lang="en-US" altLang="zh-CN"/>
              <a:t>YFAI All Rights Reserved</a:t>
            </a:r>
            <a:endParaRPr lang="en-US" altLang="zh-CN" dirty="0"/>
          </a:p>
        </p:txBody>
      </p:sp>
      <p:sp>
        <p:nvSpPr>
          <p:cNvPr id="9" name="Slide Number Placeholder 8"/>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2139364291"/>
      </p:ext>
    </p:extLst>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Nur Headline">
    <p:bg>
      <p:bgPr>
        <a:solidFill>
          <a:schemeClr val="bg1"/>
        </a:solidFill>
        <a:effectLst/>
      </p:bgPr>
    </p:bg>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10586158" y="6425347"/>
            <a:ext cx="1127477" cy="331788"/>
          </a:xfrm>
          <a:prstGeom prst="rect">
            <a:avLst/>
          </a:prstGeom>
        </p:spPr>
        <p:txBody>
          <a:bodyPr/>
          <a:lstStyle/>
          <a:p>
            <a:pPr defTabSz="914412"/>
            <a:r>
              <a:rPr lang="de-DE">
                <a:solidFill>
                  <a:srgbClr val="000000"/>
                </a:solidFill>
              </a:rPr>
              <a:t>Seite </a:t>
            </a:r>
            <a:fld id="{AA807A42-CF27-4B84-8583-18EBE418342E}" type="slidenum">
              <a:rPr lang="de-DE" smtClean="0">
                <a:solidFill>
                  <a:srgbClr val="000000"/>
                </a:solidFill>
              </a:rPr>
              <a:pPr defTabSz="914412"/>
              <a:t>‹#›</a:t>
            </a:fld>
            <a:endParaRPr lang="de-DE" dirty="0">
              <a:solidFill>
                <a:srgbClr val="000000"/>
              </a:solidFill>
            </a:endParaRPr>
          </a:p>
        </p:txBody>
      </p:sp>
      <p:sp>
        <p:nvSpPr>
          <p:cNvPr id="2" name="Titel 1"/>
          <p:cNvSpPr>
            <a:spLocks noGrp="1"/>
          </p:cNvSpPr>
          <p:nvPr>
            <p:ph type="title" hasCustomPrompt="1"/>
          </p:nvPr>
        </p:nvSpPr>
        <p:spPr>
          <a:xfrm>
            <a:off x="488950" y="347184"/>
            <a:ext cx="11224685" cy="701474"/>
          </a:xfrm>
        </p:spPr>
        <p:txBody>
          <a:bodyPr/>
          <a:lstStyle>
            <a:lvl1pPr>
              <a:lnSpc>
                <a:spcPts val="2700"/>
              </a:lnSpc>
              <a:defRPr/>
            </a:lvl1p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cxnSp>
        <p:nvCxnSpPr>
          <p:cNvPr id="5" name="Gerade Verbindung 81"/>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090630"/>
      </p:ext>
    </p:extLst>
  </p:cSld>
  <p:clrMapOvr>
    <a:masterClrMapping/>
  </p:clrMapOvr>
  <p:extLst>
    <p:ext uri="{DCECCB84-F9BA-43D5-87BE-67443E8EF086}">
      <p15:sldGuideLst xmlns:p15="http://schemas.microsoft.com/office/powerpoint/2012/main">
        <p15:guide id="1" orient="horz" pos="663">
          <p15:clr>
            <a:srgbClr val="FBAE40"/>
          </p15:clr>
        </p15:guide>
        <p15:guide id="2" orient="horz" pos="216">
          <p15:clr>
            <a:srgbClr val="FBAE40"/>
          </p15:clr>
        </p15:guide>
        <p15:guide id="3" orient="horz" pos="888">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5" name="Text Placeholder 4"/>
          <p:cNvSpPr>
            <a:spLocks noGrp="1"/>
          </p:cNvSpPr>
          <p:nvPr>
            <p:ph type="body" sz="quarter" idx="11"/>
          </p:nvPr>
        </p:nvSpPr>
        <p:spPr>
          <a:xfrm>
            <a:off x="624419" y="1144589"/>
            <a:ext cx="10943167"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284890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 visual with footer">
    <p:spTree>
      <p:nvGrpSpPr>
        <p:cNvPr id="1" name=""/>
        <p:cNvGrpSpPr/>
        <p:nvPr/>
      </p:nvGrpSpPr>
      <p:grpSpPr>
        <a:xfrm>
          <a:off x="0" y="0"/>
          <a:ext cx="0" cy="0"/>
          <a:chOff x="0" y="0"/>
          <a:chExt cx="0" cy="0"/>
        </a:xfrm>
      </p:grpSpPr>
      <p:sp>
        <p:nvSpPr>
          <p:cNvPr id="5" name="Textplatzhalter 8"/>
          <p:cNvSpPr>
            <a:spLocks noGrp="1"/>
          </p:cNvSpPr>
          <p:nvPr>
            <p:ph type="body" sz="quarter" idx="13" hasCustomPrompt="1"/>
          </p:nvPr>
        </p:nvSpPr>
        <p:spPr>
          <a:xfrm>
            <a:off x="612916" y="403228"/>
            <a:ext cx="10956784" cy="960437"/>
          </a:xfrm>
          <a:prstGeom prst="rect">
            <a:avLst/>
          </a:prstGeom>
        </p:spPr>
        <p:txBody>
          <a:bodyPr lIns="0" tIns="0" rIns="0" bIns="0">
            <a:noAutofit/>
          </a:bodyPr>
          <a:lstStyle>
            <a:lvl1pPr marL="0" indent="0">
              <a:lnSpc>
                <a:spcPts val="2800"/>
              </a:lnSpc>
              <a:spcBef>
                <a:spcPts val="0"/>
              </a:spcBef>
              <a:buNone/>
              <a:defRPr sz="2800" b="1" cap="all" baseline="0">
                <a:solidFill>
                  <a:schemeClr val="bg2"/>
                </a:solidFill>
                <a:latin typeface="+mj-lt"/>
              </a:defRPr>
            </a:lvl1pPr>
          </a:lstStyle>
          <a:p>
            <a:pPr lvl="0"/>
            <a:r>
              <a:rPr lang="en-GB" noProof="0" dirty="0"/>
              <a:t>Edit headline by clicking</a:t>
            </a:r>
          </a:p>
        </p:txBody>
      </p:sp>
      <p:sp>
        <p:nvSpPr>
          <p:cNvPr id="6" name="Bildplatzhalter 6"/>
          <p:cNvSpPr>
            <a:spLocks noGrp="1"/>
          </p:cNvSpPr>
          <p:nvPr>
            <p:ph type="pic" sz="quarter" idx="14" hasCustomPrompt="1"/>
          </p:nvPr>
        </p:nvSpPr>
        <p:spPr>
          <a:xfrm>
            <a:off x="6" y="1701803"/>
            <a:ext cx="12192001" cy="4824413"/>
          </a:xfrm>
          <a:prstGeom prst="rect">
            <a:avLst/>
          </a:prstGeom>
          <a:pattFill prst="wdUpDiag">
            <a:fgClr>
              <a:schemeClr val="bg1">
                <a:lumMod val="75000"/>
              </a:schemeClr>
            </a:fgClr>
            <a:bgClr>
              <a:schemeClr val="bg1"/>
            </a:bgClr>
          </a:pattFill>
        </p:spPr>
        <p:txBody>
          <a:bodyPr/>
          <a:lstStyle>
            <a:lvl1pPr marL="0" indent="85725">
              <a:buNone/>
              <a:defRPr sz="1400">
                <a:latin typeface="BMW Group Condensed" pitchFamily="34" charset="0"/>
                <a:ea typeface="BMW Group Condensed" pitchFamily="34" charset="0"/>
                <a:cs typeface="BMW Group Condensed" pitchFamily="34" charset="0"/>
              </a:defRPr>
            </a:lvl1pPr>
          </a:lstStyle>
          <a:p>
            <a:r>
              <a:rPr lang="en-US" dirty="0"/>
              <a:t>Insert visual by clicking on symbol</a:t>
            </a:r>
          </a:p>
        </p:txBody>
      </p:sp>
      <p:sp>
        <p:nvSpPr>
          <p:cNvPr id="3" name="Slide Number Placeholder 2"/>
          <p:cNvSpPr>
            <a:spLocks noGrp="1"/>
          </p:cNvSpPr>
          <p:nvPr>
            <p:ph type="sldNum" sz="quarter" idx="16"/>
          </p:nvPr>
        </p:nvSpPr>
        <p:spPr>
          <a:xfrm>
            <a:off x="10586158" y="6538560"/>
            <a:ext cx="1127477" cy="331788"/>
          </a:xfrm>
          <a:prstGeom prst="rect">
            <a:avLst/>
          </a:prstGeom>
        </p:spPr>
        <p:txBody>
          <a:bodyPr/>
          <a:lstStyle/>
          <a:p>
            <a:pPr defTabSz="914412"/>
            <a:r>
              <a:rPr lang="en-US">
                <a:solidFill>
                  <a:srgbClr val="000000"/>
                </a:solidFill>
              </a:rPr>
              <a:t>Page </a:t>
            </a:r>
            <a:fld id="{AA807A42-CF27-4B84-8583-18EBE418342E}" type="slidenum">
              <a:rPr lang="en-US" smtClean="0">
                <a:solidFill>
                  <a:srgbClr val="000000"/>
                </a:solidFill>
              </a:rPr>
              <a:pPr defTabSz="914412"/>
              <a:t>‹#›</a:t>
            </a:fld>
            <a:endParaRPr lang="en-US" dirty="0">
              <a:solidFill>
                <a:srgbClr val="000000"/>
              </a:solidFill>
            </a:endParaRPr>
          </a:p>
        </p:txBody>
      </p:sp>
      <p:pic>
        <p:nvPicPr>
          <p:cNvPr id="1049" name="Picture 25">
            <a:extLst>
              <a:ext uri="{FF2B5EF4-FFF2-40B4-BE49-F238E27FC236}">
                <a16:creationId xmlns:a16="http://schemas.microsoft.com/office/drawing/2014/main" id="{40E8FA60-2AF1-4D65-99AC-464573EE2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6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4" name="Footer Placeholder 3"/>
          <p:cNvSpPr>
            <a:spLocks noGrp="1"/>
          </p:cNvSpPr>
          <p:nvPr>
            <p:ph type="ftr" sz="quarter" idx="11"/>
          </p:nvPr>
        </p:nvSpPr>
        <p:spPr/>
        <p:txBody>
          <a:bodyPr/>
          <a:lstStyle/>
          <a:p>
            <a:r>
              <a:rPr lang="en-US"/>
              <a:t>YFAI All Rights Reserved</a:t>
            </a:r>
            <a:endParaRPr lang="en-GB"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218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YFAI All Rights Reserved</a:t>
            </a:r>
            <a:endParaRPr lang="en-US" dirty="0"/>
          </a:p>
        </p:txBody>
      </p:sp>
      <p:sp>
        <p:nvSpPr>
          <p:cNvPr id="4" name="Slide Number Placeholder 3"/>
          <p:cNvSpPr>
            <a:spLocks noGrp="1"/>
          </p:cNvSpPr>
          <p:nvPr>
            <p:ph type="sldNum" sz="quarter" idx="12"/>
          </p:nvPr>
        </p:nvSpPr>
        <p:spPr/>
        <p:txBody>
          <a:bodyPr/>
          <a:lstStyle/>
          <a:p>
            <a:fld id="{5268D8C4-887F-45F5-9F39-43123809F3F7}" type="slidenum">
              <a:rPr lang="en-US" smtClean="0"/>
              <a:t>‹#›</a:t>
            </a:fld>
            <a:endParaRPr lang="en-US" dirty="0"/>
          </a:p>
        </p:txBody>
      </p:sp>
    </p:spTree>
    <p:extLst>
      <p:ext uri="{BB962C8B-B14F-4D97-AF65-F5344CB8AC3E}">
        <p14:creationId xmlns:p14="http://schemas.microsoft.com/office/powerpoint/2010/main" val="104198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r>
              <a:rPr lang="en-US" altLang="zh-CN"/>
              <a:t>YFAI All Rights Reserved</a:t>
            </a:r>
            <a:endParaRPr lang="en-US" altLang="zh-CN" dirty="0"/>
          </a:p>
        </p:txBody>
      </p:sp>
      <p:sp>
        <p:nvSpPr>
          <p:cNvPr id="7" name="Slide Number Placeholder 6"/>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3814957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r>
              <a:rPr lang="en-US" altLang="zh-CN"/>
              <a:t>YFAI All Rights Reserved</a:t>
            </a:r>
            <a:endParaRPr lang="en-US" altLang="zh-CN" dirty="0"/>
          </a:p>
        </p:txBody>
      </p:sp>
      <p:sp>
        <p:nvSpPr>
          <p:cNvPr id="7" name="Slide Number Placeholder 6"/>
          <p:cNvSpPr>
            <a:spLocks noGrp="1"/>
          </p:cNvSpPr>
          <p:nvPr>
            <p:ph type="sldNum" sz="quarter" idx="12"/>
          </p:nvPr>
        </p:nvSpPr>
        <p:spPr/>
        <p:txBody>
          <a:bodyPr/>
          <a:lstStyle/>
          <a:p>
            <a:fld id="{6CAA092E-8A95-4CF9-ACCD-9EE5A6F533A6}" type="slidenum">
              <a:rPr lang="zh-CN" altLang="en-US" smtClean="0"/>
              <a:pPr/>
              <a:t>‹#›</a:t>
            </a:fld>
            <a:endParaRPr lang="zh-CN" altLang="en-US"/>
          </a:p>
        </p:txBody>
      </p:sp>
    </p:spTree>
    <p:extLst>
      <p:ext uri="{BB962C8B-B14F-4D97-AF65-F5344CB8AC3E}">
        <p14:creationId xmlns:p14="http://schemas.microsoft.com/office/powerpoint/2010/main" val="347376287"/>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r>
              <a:rPr lang="en-GB"/>
              <a:t>KPIs Report | MN-3 | 07/27/18</a:t>
            </a:r>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206743152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11"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 id="2147483728" r:id="rId34"/>
    <p:sldLayoutId id="2147483729" r:id="rId35"/>
    <p:sldLayoutId id="2147483730" r:id="rId36"/>
    <p:sldLayoutId id="2147483731" r:id="rId37"/>
    <p:sldLayoutId id="2147483732" r:id="rId38"/>
    <p:sldLayoutId id="2147483733" r:id="rId39"/>
    <p:sldLayoutId id="2147483735" r:id="rId40"/>
    <p:sldLayoutId id="2147483736" r:id="rId41"/>
    <p:sldLayoutId id="2147483737" r:id="rId42"/>
    <p:sldLayoutId id="2147483738" r:id="rId43"/>
    <p:sldLayoutId id="2147483739" r:id="rId44"/>
    <p:sldLayoutId id="2147483740" r:id="rId45"/>
    <p:sldLayoutId id="2147483741" r:id="rId46"/>
    <p:sldLayoutId id="2147483742" r:id="rId47"/>
    <p:sldLayoutId id="2147483743" r:id="rId48"/>
    <p:sldLayoutId id="2147483745" r:id="rId49"/>
    <p:sldLayoutId id="2147483746" r:id="rId50"/>
    <p:sldLayoutId id="2147483747" r:id="rId51"/>
    <p:sldLayoutId id="2147483749" r:id="rId52"/>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645106"/>
            <a:ext cx="3650279" cy="1400670"/>
          </a:xfrm>
        </p:spPr>
        <p:txBody>
          <a:bodyPr vert="horz" lIns="91440" tIns="45720" rIns="91440" bIns="45720" rtlCol="0" anchor="t" anchorCtr="0">
            <a:normAutofit fontScale="90000"/>
          </a:bodyPr>
          <a:lstStyle/>
          <a:p>
            <a:pPr>
              <a:lnSpc>
                <a:spcPct val="90000"/>
              </a:lnSpc>
            </a:pPr>
            <a:r>
              <a:rPr lang="en-US" altLang="zh-CN" sz="2800">
                <a:solidFill>
                  <a:srgbClr val="64405D"/>
                </a:solidFill>
              </a:rPr>
              <a:t>Vehicle Insurance Fraudulent Claim Detection Data Science Project</a:t>
            </a:r>
            <a:endParaRPr lang="en-US" altLang="zh-CN" sz="2800" dirty="0">
              <a:solidFill>
                <a:srgbClr val="64405D"/>
              </a:solidFill>
            </a:endParaRP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a:solidFill>
                  <a:schemeClr val="tx1">
                    <a:tint val="75000"/>
                  </a:schemeClr>
                </a:solidFill>
                <a:latin typeface="+mn-lt"/>
                <a:ea typeface="+mn-ea"/>
                <a:cs typeface="+mn-cs"/>
              </a:rPr>
              <a:t>I </a:t>
            </a:r>
            <a:endParaRPr lang="en-US" altLang="zh-CN" kern="1200" dirty="0">
              <a:solidFill>
                <a:schemeClr val="tx1">
                  <a:tint val="75000"/>
                </a:schemeClr>
              </a:solidFill>
              <a:latin typeface="+mn-lt"/>
              <a:ea typeface="+mn-ea"/>
              <a:cs typeface="+mn-cs"/>
            </a:endParaRP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a:t>1</a:t>
            </a:r>
            <a:endParaRPr lang="en-US" altLang="zh-CN" sz="1000" dirty="0"/>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fontScale="62500" lnSpcReduction="20000"/>
          </a:bodyPr>
          <a:lstStyle/>
          <a:p>
            <a:pPr defTabSz="457200">
              <a:spcBef>
                <a:spcPts val="1000"/>
              </a:spcBef>
              <a:buClr>
                <a:srgbClr val="CFAB71"/>
              </a:buClr>
              <a:defRPr/>
            </a:pPr>
            <a:endParaRPr lang="en-US" altLang="zh-CN" b="0" baseline="0">
              <a:solidFill>
                <a:schemeClr val="tx1">
                  <a:lumMod val="75000"/>
                  <a:lumOff val="25000"/>
                </a:schemeClr>
              </a:solidFill>
            </a:endParaRPr>
          </a:p>
          <a:p>
            <a:pPr defTabSz="457200">
              <a:spcBef>
                <a:spcPts val="1000"/>
              </a:spcBef>
              <a:buClr>
                <a:srgbClr val="CFAB71"/>
              </a:buClr>
              <a:defRPr/>
            </a:pPr>
            <a:r>
              <a:rPr lang="en-US" altLang="zh-CN">
                <a:solidFill>
                  <a:schemeClr val="tx1">
                    <a:lumMod val="75000"/>
                    <a:lumOff val="25000"/>
                  </a:schemeClr>
                </a:solidFill>
              </a:rPr>
              <a:t>VISHAL RASTOGI</a:t>
            </a:r>
          </a:p>
          <a:p>
            <a:pPr defTabSz="457200">
              <a:spcBef>
                <a:spcPts val="1000"/>
              </a:spcBef>
              <a:buClr>
                <a:srgbClr val="CFAB71"/>
              </a:buClr>
              <a:defRPr/>
            </a:pPr>
            <a:r>
              <a:rPr lang="en-US" altLang="zh-CN" b="0" baseline="0">
                <a:solidFill>
                  <a:schemeClr val="tx1">
                    <a:lumMod val="75000"/>
                    <a:lumOff val="25000"/>
                  </a:schemeClr>
                </a:solidFill>
              </a:rPr>
              <a:t>09/2022</a:t>
            </a:r>
            <a:endParaRPr lang="en-US" altLang="zh-CN" b="0" baseline="0" dirty="0">
              <a:solidFill>
                <a:schemeClr val="tx1">
                  <a:lumMod val="75000"/>
                  <a:lumOff val="25000"/>
                </a:schemeClr>
              </a:solidFill>
            </a:endParaRPr>
          </a:p>
        </p:txBody>
      </p:sp>
      <p:pic>
        <p:nvPicPr>
          <p:cNvPr id="25" name="Picture 24" descr="A picture containing text, canyon&#10;&#10;Description automatically generated">
            <a:extLst>
              <a:ext uri="{FF2B5EF4-FFF2-40B4-BE49-F238E27FC236}">
                <a16:creationId xmlns:a16="http://schemas.microsoft.com/office/drawing/2014/main" id="{5883CA30-8F67-4F31-A80B-9D20BD1B9EB7}"/>
              </a:ext>
            </a:extLst>
          </p:cNvPr>
          <p:cNvPicPr>
            <a:picLocks noChangeAspect="1"/>
          </p:cNvPicPr>
          <p:nvPr/>
        </p:nvPicPr>
        <p:blipFill rotWithShape="1">
          <a:blip r:embed="rId3">
            <a:extLst>
              <a:ext uri="{28A0092B-C50C-407E-A947-70E740481C1C}">
                <a14:useLocalDpi xmlns:a14="http://schemas.microsoft.com/office/drawing/2010/main" val="0"/>
              </a:ext>
            </a:extLst>
          </a:blip>
          <a:srcRect l="9600" r="19683" b="-2"/>
          <a:stretch/>
        </p:blipFill>
        <p:spPr>
          <a:xfrm>
            <a:off x="4619543" y="10"/>
            <a:ext cx="7572457" cy="6853242"/>
          </a:xfrm>
          <a:prstGeom prst="rect">
            <a:avLst/>
          </a:prstGeom>
          <a:noFill/>
        </p:spPr>
      </p:pic>
      <p:pic>
        <p:nvPicPr>
          <p:cNvPr id="3" name="Picture 2">
            <a:extLst>
              <a:ext uri="{FF2B5EF4-FFF2-40B4-BE49-F238E27FC236}">
                <a16:creationId xmlns:a16="http://schemas.microsoft.com/office/drawing/2014/main" id="{787AD058-AC0D-6E57-E902-ED8240A7ACF7}"/>
              </a:ext>
            </a:extLst>
          </p:cNvPr>
          <p:cNvPicPr>
            <a:picLocks noChangeAspect="1"/>
          </p:cNvPicPr>
          <p:nvPr/>
        </p:nvPicPr>
        <p:blipFill>
          <a:blip r:embed="rId4"/>
          <a:stretch>
            <a:fillRect/>
          </a:stretch>
        </p:blipFill>
        <p:spPr>
          <a:xfrm>
            <a:off x="4608013" y="4748"/>
            <a:ext cx="7604849" cy="6848504"/>
          </a:xfrm>
          <a:prstGeom prst="rect">
            <a:avLst/>
          </a:prstGeom>
        </p:spPr>
      </p:pic>
    </p:spTree>
    <p:extLst>
      <p:ext uri="{BB962C8B-B14F-4D97-AF65-F5344CB8AC3E}">
        <p14:creationId xmlns:p14="http://schemas.microsoft.com/office/powerpoint/2010/main" val="33968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0" name="Straight Connector 4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1" name="Rectangle 6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3" name="Rectangle 6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Shape 7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endParaRPr lang="en-US" altLang="zh-CN" dirty="0">
              <a:solidFill>
                <a:srgbClr val="FFFFFF"/>
              </a:solidFill>
            </a:endParaRPr>
          </a:p>
        </p:txBody>
      </p:sp>
      <p:pic>
        <p:nvPicPr>
          <p:cNvPr id="46" name="Graphic 45" descr="Smiling Face with No Fill">
            <a:extLst>
              <a:ext uri="{FF2B5EF4-FFF2-40B4-BE49-F238E27FC236}">
                <a16:creationId xmlns:a16="http://schemas.microsoft.com/office/drawing/2014/main" id="{2C7A7BDD-95DA-3D22-3AF1-1B25BB5D18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42" name="TextBox 41">
            <a:extLst>
              <a:ext uri="{FF2B5EF4-FFF2-40B4-BE49-F238E27FC236}">
                <a16:creationId xmlns:a16="http://schemas.microsoft.com/office/drawing/2014/main" id="{AC9E951F-F288-45C9-B981-6487BCE0DA91}"/>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endParaRPr lang="en-US" b="1">
              <a:solidFill>
                <a:srgbClr val="FFFFFF"/>
              </a:solidFill>
            </a:endParaRPr>
          </a:p>
          <a:p>
            <a:pPr marL="285750" indent="-285750">
              <a:spcBef>
                <a:spcPts val="1000"/>
              </a:spcBef>
              <a:buClr>
                <a:schemeClr val="accent1"/>
              </a:buClr>
              <a:buSzPct val="80000"/>
              <a:buFont typeface="Wingdings 3" charset="2"/>
              <a:buChar char=""/>
            </a:pPr>
            <a:endParaRPr lang="en-US" b="1">
              <a:solidFill>
                <a:srgbClr val="FFFFFF"/>
              </a:solidFill>
            </a:endParaRPr>
          </a:p>
          <a:p>
            <a:pPr marL="285750" indent="-285750">
              <a:spcBef>
                <a:spcPts val="1000"/>
              </a:spcBef>
              <a:buClr>
                <a:schemeClr val="accent1"/>
              </a:buClr>
              <a:buSzPct val="80000"/>
              <a:buFont typeface="Wingdings 3" charset="2"/>
              <a:buChar char=""/>
            </a:pPr>
            <a:endParaRPr lang="en-US">
              <a:solidFill>
                <a:srgbClr val="FFFFFF"/>
              </a:solidFill>
            </a:endParaRPr>
          </a:p>
          <a:p>
            <a:pPr marL="285750" indent="-285750">
              <a:spcBef>
                <a:spcPts val="1000"/>
              </a:spcBef>
              <a:buClr>
                <a:schemeClr val="accent1"/>
              </a:buClr>
              <a:buSzPct val="80000"/>
              <a:buFont typeface="Wingdings 3" charset="2"/>
              <a:buChar char=""/>
            </a:pPr>
            <a:endParaRPr lang="en-US">
              <a:solidFill>
                <a:srgbClr val="FFFFFF"/>
              </a:solidFill>
            </a:endParaRPr>
          </a:p>
          <a:p>
            <a:pPr marL="285750" indent="-285750">
              <a:spcBef>
                <a:spcPts val="1000"/>
              </a:spcBef>
              <a:buClr>
                <a:schemeClr val="accent1"/>
              </a:buClr>
              <a:buSzPct val="80000"/>
              <a:buFont typeface="Wingdings 3" charset="2"/>
              <a:buChar char=""/>
            </a:pPr>
            <a:endParaRPr lang="en-US">
              <a:solidFill>
                <a:srgbClr val="FFFFFF"/>
              </a:solidFill>
            </a:endParaRPr>
          </a:p>
          <a:p>
            <a:pPr>
              <a:spcBef>
                <a:spcPts val="1000"/>
              </a:spcBef>
              <a:buClr>
                <a:schemeClr val="accent1"/>
              </a:buClr>
              <a:buSzPct val="80000"/>
              <a:buFont typeface="Wingdings 3" charset="2"/>
              <a:buChar char=""/>
            </a:pPr>
            <a:r>
              <a:rPr lang="en-US">
                <a:solidFill>
                  <a:srgbClr val="FFFFFF"/>
                </a:solidFill>
              </a:rPr>
              <a:t>THANK YOU</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5246915" y="6041362"/>
            <a:ext cx="3329320" cy="365125"/>
          </a:xfrm>
        </p:spPr>
        <p:txBody>
          <a:bodyPr vert="horz" lIns="91440" tIns="45720" rIns="91440" bIns="45720" rtlCol="0" anchor="ctr">
            <a:normAutofit/>
          </a:bodyPr>
          <a:lstStyle/>
          <a:p>
            <a:pPr defTabSz="914400">
              <a:spcAft>
                <a:spcPts val="600"/>
              </a:spcAft>
            </a:pPr>
            <a:r>
              <a:rPr lang="en-US" altLang="zh-CN" kern="1200">
                <a:solidFill>
                  <a:srgbClr val="FFFFFF"/>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9662553" y="6041362"/>
            <a:ext cx="566186" cy="365125"/>
          </a:xfrm>
        </p:spPr>
        <p:txBody>
          <a:bodyPr vert="horz" lIns="91440" tIns="45720" rIns="91440" bIns="45720" rtlCol="0" anchor="ctr">
            <a:normAutofit/>
          </a:bodyPr>
          <a:lstStyle/>
          <a:p>
            <a:pPr defTabSz="914400">
              <a:spcAft>
                <a:spcPts val="600"/>
              </a:spcAft>
            </a:pPr>
            <a:r>
              <a:rPr lang="en-US" altLang="zh-CN">
                <a:solidFill>
                  <a:srgbClr val="FFFFFF"/>
                </a:solidFill>
              </a:rPr>
              <a:t>16</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Tree>
    <p:extLst>
      <p:ext uri="{BB962C8B-B14F-4D97-AF65-F5344CB8AC3E}">
        <p14:creationId xmlns:p14="http://schemas.microsoft.com/office/powerpoint/2010/main" val="404603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2259" y="645106"/>
            <a:ext cx="11143341" cy="599521"/>
          </a:xfrm>
        </p:spPr>
        <p:txBody>
          <a:bodyPr vert="horz" lIns="91440" tIns="45720" rIns="91440" bIns="45720" rtlCol="0" anchor="t" anchorCtr="0">
            <a:normAutofit/>
          </a:bodyPr>
          <a:lstStyle/>
          <a:p>
            <a:pPr algn="ctr">
              <a:lnSpc>
                <a:spcPct val="90000"/>
              </a:lnSpc>
            </a:pPr>
            <a:r>
              <a:rPr lang="en-US" altLang="zh-CN" sz="2800" dirty="0">
                <a:solidFill>
                  <a:srgbClr val="64405D"/>
                </a:solidFill>
              </a:rPr>
              <a:t>PROBLEM STATEMENT</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220916" y="6135808"/>
            <a:ext cx="7619999"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2</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075310" y="6000635"/>
            <a:ext cx="1410173" cy="73036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3" name="TextBox 2">
            <a:extLst>
              <a:ext uri="{FF2B5EF4-FFF2-40B4-BE49-F238E27FC236}">
                <a16:creationId xmlns:a16="http://schemas.microsoft.com/office/drawing/2014/main" id="{DD3F8B12-9401-4FD1-A795-375D36F2D70D}"/>
              </a:ext>
            </a:extLst>
          </p:cNvPr>
          <p:cNvSpPr txBox="1"/>
          <p:nvPr/>
        </p:nvSpPr>
        <p:spPr>
          <a:xfrm>
            <a:off x="1006299" y="1221672"/>
            <a:ext cx="10717797" cy="1200329"/>
          </a:xfrm>
          <a:prstGeom prst="rect">
            <a:avLst/>
          </a:prstGeom>
          <a:noFill/>
        </p:spPr>
        <p:txBody>
          <a:bodyPr wrap="square" rtlCol="0">
            <a:spAutoFit/>
          </a:bodyPr>
          <a:lstStyle/>
          <a:p>
            <a:pPr marL="457200" rtl="0">
              <a:spcBef>
                <a:spcPts val="0"/>
              </a:spcBef>
              <a:spcAft>
                <a:spcPts val="0"/>
              </a:spcAft>
            </a:pPr>
            <a:r>
              <a:rPr lang="en-US" sz="1800" i="0" u="none" strike="noStrike" dirty="0">
                <a:solidFill>
                  <a:srgbClr val="000000"/>
                </a:solidFill>
                <a:effectLst/>
              </a:rPr>
              <a:t>How can Data Science be leveraged </a:t>
            </a:r>
            <a:r>
              <a:rPr lang="en-US" dirty="0">
                <a:solidFill>
                  <a:srgbClr val="000000"/>
                </a:solidFill>
              </a:rPr>
              <a:t>to detect Vehicle Insurance Fraudulent claims to reduce losses on account of exaggerated and false claims about accidents, property damage and physical injury by developing  machine learning models  which can  improve the accuracy as measured by F1 SCORE to above 0.8 in 6 months</a:t>
            </a:r>
            <a:r>
              <a:rPr lang="en-US" sz="1800" b="1" i="0" u="none" strike="noStrike" dirty="0">
                <a:solidFill>
                  <a:srgbClr val="000000"/>
                </a:solidFill>
                <a:effectLst/>
              </a:rPr>
              <a:t>.</a:t>
            </a:r>
            <a:endParaRPr lang="en-US" dirty="0"/>
          </a:p>
        </p:txBody>
      </p:sp>
      <p:sp>
        <p:nvSpPr>
          <p:cNvPr id="4" name="TextBox 3">
            <a:extLst>
              <a:ext uri="{FF2B5EF4-FFF2-40B4-BE49-F238E27FC236}">
                <a16:creationId xmlns:a16="http://schemas.microsoft.com/office/drawing/2014/main" id="{238749EA-081E-4C7E-BF35-822BCD95F1A6}"/>
              </a:ext>
            </a:extLst>
          </p:cNvPr>
          <p:cNvSpPr txBox="1"/>
          <p:nvPr/>
        </p:nvSpPr>
        <p:spPr>
          <a:xfrm>
            <a:off x="1467618" y="2525465"/>
            <a:ext cx="4526798" cy="2031325"/>
          </a:xfrm>
          <a:prstGeom prst="rect">
            <a:avLst/>
          </a:prstGeom>
          <a:noFill/>
        </p:spPr>
        <p:txBody>
          <a:bodyPr wrap="square" rtlCol="0">
            <a:spAutoFit/>
          </a:bodyPr>
          <a:lstStyle/>
          <a:p>
            <a:r>
              <a:rPr lang="en-US" b="1" u="sng" dirty="0"/>
              <a:t>Scope</a:t>
            </a:r>
            <a:r>
              <a:rPr lang="en-US" dirty="0"/>
              <a:t>: </a:t>
            </a:r>
          </a:p>
          <a:p>
            <a:pPr marL="285750" indent="-285750">
              <a:buFont typeface="Arial" panose="020B0604020202020204" pitchFamily="34" charset="0"/>
              <a:buChar char="•"/>
            </a:pPr>
            <a:r>
              <a:rPr lang="en-US" dirty="0"/>
              <a:t>One CSV File</a:t>
            </a:r>
          </a:p>
          <a:p>
            <a:pPr marL="285750" indent="-285750">
              <a:buFont typeface="Arial" panose="020B0604020202020204" pitchFamily="34" charset="0"/>
              <a:buChar char="•"/>
            </a:pPr>
            <a:r>
              <a:rPr lang="en-US" dirty="0"/>
              <a:t>Develop Models, only for accurately predicting false claims</a:t>
            </a:r>
          </a:p>
          <a:p>
            <a:pPr marL="285750" indent="-285750">
              <a:buFont typeface="Arial" panose="020B0604020202020204" pitchFamily="34" charset="0"/>
              <a:buChar char="•"/>
            </a:pPr>
            <a:r>
              <a:rPr lang="en-US" dirty="0"/>
              <a:t>Only valid for data with same feature space</a:t>
            </a:r>
          </a:p>
          <a:p>
            <a:endParaRPr lang="en-US" dirty="0"/>
          </a:p>
        </p:txBody>
      </p:sp>
      <p:sp>
        <p:nvSpPr>
          <p:cNvPr id="6" name="TextBox 5">
            <a:extLst>
              <a:ext uri="{FF2B5EF4-FFF2-40B4-BE49-F238E27FC236}">
                <a16:creationId xmlns:a16="http://schemas.microsoft.com/office/drawing/2014/main" id="{10B5494B-8EB8-4F92-8540-4B3110AF3AF8}"/>
              </a:ext>
            </a:extLst>
          </p:cNvPr>
          <p:cNvSpPr txBox="1"/>
          <p:nvPr/>
        </p:nvSpPr>
        <p:spPr>
          <a:xfrm>
            <a:off x="6197586" y="2461111"/>
            <a:ext cx="5562600" cy="1477328"/>
          </a:xfrm>
          <a:prstGeom prst="rect">
            <a:avLst/>
          </a:prstGeom>
          <a:noFill/>
        </p:spPr>
        <p:txBody>
          <a:bodyPr wrap="square" rtlCol="0">
            <a:spAutoFit/>
          </a:bodyPr>
          <a:lstStyle/>
          <a:p>
            <a:r>
              <a:rPr lang="en-US" b="1" u="sng" dirty="0"/>
              <a:t>Criteria for Success:</a:t>
            </a:r>
          </a:p>
          <a:p>
            <a:pPr marL="285750" indent="-285750">
              <a:buFont typeface="Arial" panose="020B0604020202020204" pitchFamily="34" charset="0"/>
              <a:buChar char="•"/>
            </a:pPr>
            <a:r>
              <a:rPr lang="en-US" dirty="0"/>
              <a:t>Explore factors contributing to fraudulent claims</a:t>
            </a:r>
          </a:p>
          <a:p>
            <a:pPr marL="285750" indent="-285750">
              <a:buFont typeface="Arial" panose="020B0604020202020204" pitchFamily="34" charset="0"/>
              <a:buChar char="•"/>
            </a:pPr>
            <a:r>
              <a:rPr lang="en-US" dirty="0"/>
              <a:t>Develop models to improve f1 score to 0.80</a:t>
            </a:r>
          </a:p>
          <a:p>
            <a:endParaRPr lang="en-US" dirty="0"/>
          </a:p>
        </p:txBody>
      </p:sp>
      <p:sp>
        <p:nvSpPr>
          <p:cNvPr id="7" name="TextBox 6">
            <a:extLst>
              <a:ext uri="{FF2B5EF4-FFF2-40B4-BE49-F238E27FC236}">
                <a16:creationId xmlns:a16="http://schemas.microsoft.com/office/drawing/2014/main" id="{DD2B1555-848C-4621-91D9-E22459A3B8B2}"/>
              </a:ext>
            </a:extLst>
          </p:cNvPr>
          <p:cNvSpPr txBox="1"/>
          <p:nvPr/>
        </p:nvSpPr>
        <p:spPr>
          <a:xfrm>
            <a:off x="1460938" y="4390838"/>
            <a:ext cx="4533478" cy="2058706"/>
          </a:xfrm>
          <a:prstGeom prst="rect">
            <a:avLst/>
          </a:prstGeom>
          <a:noFill/>
        </p:spPr>
        <p:txBody>
          <a:bodyPr wrap="square" rtlCol="0">
            <a:spAutoFit/>
          </a:bodyPr>
          <a:lstStyle/>
          <a:p>
            <a:r>
              <a:rPr lang="en-US" b="1" u="sng" dirty="0"/>
              <a:t>Constraints:</a:t>
            </a:r>
          </a:p>
          <a:p>
            <a:pPr marL="285750" indent="-285750" rtl="0" fontAlgn="base">
              <a:spcBef>
                <a:spcPts val="0"/>
              </a:spcBef>
              <a:spcAft>
                <a:spcPts val="0"/>
              </a:spcAft>
              <a:buFont typeface="Arial" panose="020B0604020202020204" pitchFamily="34" charset="0"/>
              <a:buChar char="•"/>
            </a:pPr>
            <a:r>
              <a:rPr lang="en-US" sz="1800" i="0" u="none" strike="noStrike" dirty="0">
                <a:solidFill>
                  <a:srgbClr val="000000"/>
                </a:solidFill>
                <a:effectLst/>
              </a:rPr>
              <a:t>Only one csv file </a:t>
            </a:r>
          </a:p>
          <a:p>
            <a:pPr marL="285750" indent="-285750" rtl="0" fontAlgn="base">
              <a:spcBef>
                <a:spcPts val="0"/>
              </a:spcBef>
              <a:spcAft>
                <a:spcPts val="0"/>
              </a:spcAft>
              <a:buFont typeface="Arial" panose="020B0604020202020204" pitchFamily="34" charset="0"/>
              <a:buChar char="•"/>
            </a:pPr>
            <a:r>
              <a:rPr lang="en-US" dirty="0">
                <a:solidFill>
                  <a:srgbClr val="000000"/>
                </a:solidFill>
              </a:rPr>
              <a:t>Imbalanced data</a:t>
            </a:r>
            <a:endParaRPr lang="en-US" sz="1800" i="0" u="none" strike="noStrike" dirty="0">
              <a:solidFill>
                <a:srgbClr val="000000"/>
              </a:solidFill>
              <a:effectLst/>
            </a:endParaRPr>
          </a:p>
          <a:p>
            <a:pPr marL="285750" indent="-285750" rtl="0" fontAlgn="base">
              <a:spcBef>
                <a:spcPts val="0"/>
              </a:spcBef>
              <a:spcAft>
                <a:spcPts val="0"/>
              </a:spcAft>
              <a:buFont typeface="Arial" panose="020B0604020202020204" pitchFamily="34" charset="0"/>
              <a:buChar char="•"/>
            </a:pPr>
            <a:r>
              <a:rPr lang="en-US" sz="1800" i="0" u="none" strike="noStrike" dirty="0">
                <a:solidFill>
                  <a:srgbClr val="000000"/>
                </a:solidFill>
                <a:effectLst/>
              </a:rPr>
              <a:t>Only categorical features</a:t>
            </a:r>
          </a:p>
          <a:p>
            <a:pPr rtl="0" fontAlgn="base">
              <a:spcBef>
                <a:spcPts val="0"/>
              </a:spcBef>
              <a:spcAft>
                <a:spcPts val="0"/>
              </a:spcAft>
            </a:pPr>
            <a:br>
              <a:rPr lang="en-US" sz="1800" b="1" i="0" u="none" strike="noStrike" dirty="0">
                <a:solidFill>
                  <a:srgbClr val="000000"/>
                </a:solidFill>
                <a:effectLst/>
                <a:latin typeface="Arial" panose="020B0604020202020204" pitchFamily="34" charset="0"/>
              </a:rPr>
            </a:br>
            <a:endParaRPr lang="en-US" sz="1800" b="1"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b="1" u="sng" dirty="0"/>
          </a:p>
        </p:txBody>
      </p:sp>
      <p:sp>
        <p:nvSpPr>
          <p:cNvPr id="8" name="TextBox 7">
            <a:extLst>
              <a:ext uri="{FF2B5EF4-FFF2-40B4-BE49-F238E27FC236}">
                <a16:creationId xmlns:a16="http://schemas.microsoft.com/office/drawing/2014/main" id="{41A6FC91-DAFE-4B1F-94B1-2426EF1176EE}"/>
              </a:ext>
            </a:extLst>
          </p:cNvPr>
          <p:cNvSpPr txBox="1"/>
          <p:nvPr/>
        </p:nvSpPr>
        <p:spPr>
          <a:xfrm>
            <a:off x="1455469" y="5761797"/>
            <a:ext cx="5444123" cy="646331"/>
          </a:xfrm>
          <a:prstGeom prst="rect">
            <a:avLst/>
          </a:prstGeom>
          <a:noFill/>
        </p:spPr>
        <p:txBody>
          <a:bodyPr wrap="square" rtlCol="0">
            <a:spAutoFit/>
          </a:bodyPr>
          <a:lstStyle/>
          <a:p>
            <a:r>
              <a:rPr lang="en-US" b="1" u="sng" dirty="0"/>
              <a:t>Stakeholders:</a:t>
            </a:r>
          </a:p>
          <a:p>
            <a:pPr marL="285750" indent="-285750">
              <a:buFont typeface="Arial" panose="020B0604020202020204" pitchFamily="34" charset="0"/>
              <a:buChar char="•"/>
            </a:pPr>
            <a:r>
              <a:rPr lang="en-US" dirty="0"/>
              <a:t>Executive Management Team</a:t>
            </a:r>
          </a:p>
        </p:txBody>
      </p:sp>
      <p:sp>
        <p:nvSpPr>
          <p:cNvPr id="9" name="TextBox 8">
            <a:extLst>
              <a:ext uri="{FF2B5EF4-FFF2-40B4-BE49-F238E27FC236}">
                <a16:creationId xmlns:a16="http://schemas.microsoft.com/office/drawing/2014/main" id="{4D62EB8D-9A2A-478A-AED7-43E553D97340}"/>
              </a:ext>
            </a:extLst>
          </p:cNvPr>
          <p:cNvSpPr txBox="1"/>
          <p:nvPr/>
        </p:nvSpPr>
        <p:spPr>
          <a:xfrm>
            <a:off x="6213929" y="3638485"/>
            <a:ext cx="5951995" cy="1754326"/>
          </a:xfrm>
          <a:prstGeom prst="rect">
            <a:avLst/>
          </a:prstGeom>
          <a:noFill/>
        </p:spPr>
        <p:txBody>
          <a:bodyPr wrap="square" rtlCol="0">
            <a:spAutoFit/>
          </a:bodyPr>
          <a:lstStyle/>
          <a:p>
            <a:pPr rtl="0">
              <a:spcBef>
                <a:spcPts val="0"/>
              </a:spcBef>
              <a:spcAft>
                <a:spcPts val="0"/>
              </a:spcAft>
            </a:pPr>
            <a:r>
              <a:rPr lang="en-US" sz="1800" b="1" i="0" u="sng" strike="noStrike" dirty="0">
                <a:effectLst/>
              </a:rPr>
              <a:t>Key data sources </a:t>
            </a:r>
            <a:endParaRPr lang="en-US" b="1" u="sng" dirty="0">
              <a:effectLst/>
            </a:endParaRPr>
          </a:p>
          <a:p>
            <a:pPr marL="285750" indent="-285750">
              <a:buFont typeface="Arial" panose="020B0604020202020204" pitchFamily="34" charset="0"/>
              <a:buChar char="•"/>
            </a:pPr>
            <a:r>
              <a:rPr lang="en-US" dirty="0"/>
              <a:t>Csv File https://www.kaggle.com/shivamb/vehicle-claim-fraud-detection</a:t>
            </a:r>
          </a:p>
          <a:p>
            <a:pPr marL="285750" indent="-285750">
              <a:buFont typeface="Arial" panose="020B0604020202020204" pitchFamily="34" charset="0"/>
              <a:buChar char="•"/>
            </a:pPr>
            <a:r>
              <a:rPr lang="en-US" dirty="0"/>
              <a:t>Metadata</a:t>
            </a:r>
            <a:br>
              <a:rPr lang="en-US" dirty="0"/>
            </a:br>
            <a:endParaRPr lang="en-US" dirty="0"/>
          </a:p>
        </p:txBody>
      </p:sp>
    </p:spTree>
    <p:extLst>
      <p:ext uri="{BB962C8B-B14F-4D97-AF65-F5344CB8AC3E}">
        <p14:creationId xmlns:p14="http://schemas.microsoft.com/office/powerpoint/2010/main" val="8325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645106"/>
            <a:ext cx="11074873" cy="650456"/>
          </a:xfrm>
        </p:spPr>
        <p:txBody>
          <a:bodyPr vert="horz" lIns="91440" tIns="45720" rIns="91440" bIns="45720" rtlCol="0" anchor="t" anchorCtr="0">
            <a:normAutofit/>
          </a:bodyPr>
          <a:lstStyle/>
          <a:p>
            <a:pPr algn="ctr">
              <a:lnSpc>
                <a:spcPct val="90000"/>
              </a:lnSpc>
            </a:pPr>
            <a:r>
              <a:rPr lang="en-US" altLang="zh-CN" sz="2800" dirty="0">
                <a:solidFill>
                  <a:srgbClr val="64405D"/>
                </a:solidFill>
              </a:rPr>
              <a:t>DATA WRANGLING</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3</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graphicFrame>
        <p:nvGraphicFramePr>
          <p:cNvPr id="156" name="TextBox 1">
            <a:extLst>
              <a:ext uri="{FF2B5EF4-FFF2-40B4-BE49-F238E27FC236}">
                <a16:creationId xmlns:a16="http://schemas.microsoft.com/office/drawing/2014/main" id="{A9C4D39F-D8F2-4CB8-82EE-A3E1E7DF8AF4}"/>
              </a:ext>
            </a:extLst>
          </p:cNvPr>
          <p:cNvGraphicFramePr/>
          <p:nvPr>
            <p:extLst>
              <p:ext uri="{D42A27DB-BD31-4B8C-83A1-F6EECF244321}">
                <p14:modId xmlns:p14="http://schemas.microsoft.com/office/powerpoint/2010/main" val="3554435572"/>
              </p:ext>
            </p:extLst>
          </p:nvPr>
        </p:nvGraphicFramePr>
        <p:xfrm>
          <a:off x="1057195" y="1681654"/>
          <a:ext cx="5239638" cy="436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a:extLst>
              <a:ext uri="{FF2B5EF4-FFF2-40B4-BE49-F238E27FC236}">
                <a16:creationId xmlns:a16="http://schemas.microsoft.com/office/drawing/2014/main" id="{AF7B15AE-C2E2-46E6-8048-3414B1055064}"/>
              </a:ext>
            </a:extLst>
          </p:cNvPr>
          <p:cNvCxnSpPr>
            <a:cxnSpLocks/>
          </p:cNvCxnSpPr>
          <p:nvPr/>
        </p:nvCxnSpPr>
        <p:spPr>
          <a:xfrm flipV="1">
            <a:off x="6296833" y="3437952"/>
            <a:ext cx="1034133" cy="435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7631D8-F16F-0A93-1D5D-DBD136537EDC}"/>
              </a:ext>
            </a:extLst>
          </p:cNvPr>
          <p:cNvPicPr>
            <a:picLocks noChangeAspect="1"/>
          </p:cNvPicPr>
          <p:nvPr/>
        </p:nvPicPr>
        <p:blipFill>
          <a:blip r:embed="rId8"/>
          <a:stretch>
            <a:fillRect/>
          </a:stretch>
        </p:blipFill>
        <p:spPr>
          <a:xfrm>
            <a:off x="7330965" y="1755228"/>
            <a:ext cx="4675001" cy="4292023"/>
          </a:xfrm>
          <a:prstGeom prst="rect">
            <a:avLst/>
          </a:prstGeom>
        </p:spPr>
      </p:pic>
    </p:spTree>
    <p:extLst>
      <p:ext uri="{BB962C8B-B14F-4D97-AF65-F5344CB8AC3E}">
        <p14:creationId xmlns:p14="http://schemas.microsoft.com/office/powerpoint/2010/main" val="241286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645106"/>
            <a:ext cx="11074873" cy="650456"/>
          </a:xfrm>
        </p:spPr>
        <p:txBody>
          <a:bodyPr vert="horz" lIns="91440" tIns="45720" rIns="91440" bIns="45720" rtlCol="0" anchor="t" anchorCtr="0">
            <a:normAutofit/>
          </a:bodyPr>
          <a:lstStyle/>
          <a:p>
            <a:pPr algn="ctr">
              <a:lnSpc>
                <a:spcPct val="90000"/>
              </a:lnSpc>
            </a:pPr>
            <a:r>
              <a:rPr lang="en-US" altLang="zh-CN" sz="2800" dirty="0">
                <a:solidFill>
                  <a:srgbClr val="64405D"/>
                </a:solidFill>
              </a:rPr>
              <a:t>Exploratory Data Analysis</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4</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2" name="TextBox 1">
            <a:extLst>
              <a:ext uri="{FF2B5EF4-FFF2-40B4-BE49-F238E27FC236}">
                <a16:creationId xmlns:a16="http://schemas.microsoft.com/office/drawing/2014/main" id="{2C2A6D2D-ACA0-4BA5-A826-04304114D7BE}"/>
              </a:ext>
            </a:extLst>
          </p:cNvPr>
          <p:cNvSpPr txBox="1"/>
          <p:nvPr/>
        </p:nvSpPr>
        <p:spPr>
          <a:xfrm>
            <a:off x="712452" y="1090612"/>
            <a:ext cx="5084795" cy="6401753"/>
          </a:xfrm>
          <a:prstGeom prst="rect">
            <a:avLst/>
          </a:prstGeom>
          <a:noFill/>
        </p:spPr>
        <p:txBody>
          <a:bodyPr wrap="square" rtlCol="0">
            <a:spAutoFit/>
          </a:bodyPr>
          <a:lstStyle/>
          <a:p>
            <a:r>
              <a:rPr lang="en-US" b="1" u="sng" dirty="0"/>
              <a:t>Key findings</a:t>
            </a:r>
          </a:p>
          <a:p>
            <a:pPr marL="285750" indent="-285750">
              <a:buFont typeface="Arial" panose="020B0604020202020204" pitchFamily="34" charset="0"/>
              <a:buChar char="•"/>
            </a:pPr>
            <a:r>
              <a:rPr lang="en-US" sz="1600" dirty="0"/>
              <a:t>Higher number of fraudulent transactions on Monday and Friday.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Males contributed 88.62%  to fraudulent claims</a:t>
            </a:r>
          </a:p>
          <a:p>
            <a:endParaRPr lang="en-US" sz="1600" dirty="0"/>
          </a:p>
          <a:p>
            <a:pPr marL="285750" indent="-285750">
              <a:buFont typeface="Arial" panose="020B0604020202020204" pitchFamily="34" charset="0"/>
              <a:buChar char="•"/>
            </a:pPr>
            <a:r>
              <a:rPr lang="en-US" sz="1600" b="1" dirty="0"/>
              <a:t>Utility vehicles have higher probability of fraudulent claims in vehicle categories</a:t>
            </a:r>
          </a:p>
          <a:p>
            <a:endParaRPr lang="en-US" sz="1600" dirty="0"/>
          </a:p>
          <a:p>
            <a:pPr marL="285750" indent="-285750">
              <a:buFont typeface="Arial" panose="020B0604020202020204" pitchFamily="34" charset="0"/>
              <a:buChar char="•"/>
            </a:pPr>
            <a:r>
              <a:rPr lang="en-US" sz="1600" dirty="0"/>
              <a:t>Rural areas have higher probability of fraudulent claims</a:t>
            </a:r>
          </a:p>
          <a:p>
            <a:endParaRPr lang="en-US" sz="1600" dirty="0"/>
          </a:p>
          <a:p>
            <a:pPr marL="285750" indent="-285750">
              <a:buFont typeface="Arial" panose="020B0604020202020204" pitchFamily="34" charset="0"/>
              <a:buChar char="•"/>
            </a:pPr>
            <a:r>
              <a:rPr lang="en-US" sz="1600" dirty="0"/>
              <a:t> Highest probability of fraudulent claims is in higher end vehicles like Acura, BMW  and Mercedes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Age group 30-40 has higher involvement in fraudulent activities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Higher probability of fraud if address is changed within last 6 months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8" name="Picture 7">
            <a:extLst>
              <a:ext uri="{FF2B5EF4-FFF2-40B4-BE49-F238E27FC236}">
                <a16:creationId xmlns:a16="http://schemas.microsoft.com/office/drawing/2014/main" id="{7C48C0E2-C7D6-1E6A-9574-C559249ED9D6}"/>
              </a:ext>
            </a:extLst>
          </p:cNvPr>
          <p:cNvPicPr>
            <a:picLocks noChangeAspect="1"/>
          </p:cNvPicPr>
          <p:nvPr/>
        </p:nvPicPr>
        <p:blipFill>
          <a:blip r:embed="rId3"/>
          <a:stretch>
            <a:fillRect/>
          </a:stretch>
        </p:blipFill>
        <p:spPr>
          <a:xfrm>
            <a:off x="5848412" y="1090612"/>
            <a:ext cx="5999791" cy="2669567"/>
          </a:xfrm>
          <a:prstGeom prst="rect">
            <a:avLst/>
          </a:prstGeom>
        </p:spPr>
      </p:pic>
      <p:cxnSp>
        <p:nvCxnSpPr>
          <p:cNvPr id="10" name="Straight Arrow Connector 9">
            <a:extLst>
              <a:ext uri="{FF2B5EF4-FFF2-40B4-BE49-F238E27FC236}">
                <a16:creationId xmlns:a16="http://schemas.microsoft.com/office/drawing/2014/main" id="{A166BA52-4C07-F4BB-4E24-6DEE114308C6}"/>
              </a:ext>
            </a:extLst>
          </p:cNvPr>
          <p:cNvCxnSpPr>
            <a:cxnSpLocks/>
          </p:cNvCxnSpPr>
          <p:nvPr/>
        </p:nvCxnSpPr>
        <p:spPr>
          <a:xfrm>
            <a:off x="4288221" y="2847528"/>
            <a:ext cx="1474432" cy="96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8E5A614E-1E5F-999E-45D5-C69748C08598}"/>
              </a:ext>
            </a:extLst>
          </p:cNvPr>
          <p:cNvPicPr>
            <a:picLocks noChangeAspect="1"/>
          </p:cNvPicPr>
          <p:nvPr/>
        </p:nvPicPr>
        <p:blipFill>
          <a:blip r:embed="rId4"/>
          <a:stretch>
            <a:fillRect/>
          </a:stretch>
        </p:blipFill>
        <p:spPr>
          <a:xfrm>
            <a:off x="5797246" y="4010472"/>
            <a:ext cx="6050957" cy="2476500"/>
          </a:xfrm>
          <a:prstGeom prst="rect">
            <a:avLst/>
          </a:prstGeom>
        </p:spPr>
      </p:pic>
      <p:cxnSp>
        <p:nvCxnSpPr>
          <p:cNvPr id="22" name="Straight Arrow Connector 21">
            <a:extLst>
              <a:ext uri="{FF2B5EF4-FFF2-40B4-BE49-F238E27FC236}">
                <a16:creationId xmlns:a16="http://schemas.microsoft.com/office/drawing/2014/main" id="{231D6AAC-AAA9-3A55-D24A-73C9A67DEADD}"/>
              </a:ext>
            </a:extLst>
          </p:cNvPr>
          <p:cNvCxnSpPr/>
          <p:nvPr/>
        </p:nvCxnSpPr>
        <p:spPr>
          <a:xfrm flipV="1">
            <a:off x="4364725" y="5581248"/>
            <a:ext cx="6477179" cy="6634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59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429768"/>
            <a:ext cx="11074873" cy="678758"/>
          </a:xfrm>
        </p:spPr>
        <p:txBody>
          <a:bodyPr vert="horz" lIns="91440" tIns="45720" rIns="91440" bIns="45720" rtlCol="0" anchor="t" anchorCtr="0">
            <a:normAutofit/>
          </a:bodyPr>
          <a:lstStyle/>
          <a:p>
            <a:pPr algn="ctr">
              <a:lnSpc>
                <a:spcPct val="90000"/>
              </a:lnSpc>
            </a:pPr>
            <a:r>
              <a:rPr lang="en-US" altLang="zh-CN" sz="2800" dirty="0">
                <a:solidFill>
                  <a:srgbClr val="64405D"/>
                </a:solidFill>
              </a:rPr>
              <a:t>Preprocessing and Training Data</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5</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3" name="TextBox 2">
            <a:extLst>
              <a:ext uri="{FF2B5EF4-FFF2-40B4-BE49-F238E27FC236}">
                <a16:creationId xmlns:a16="http://schemas.microsoft.com/office/drawing/2014/main" id="{A20A83F6-5931-418F-80F7-7CED37B943E3}"/>
              </a:ext>
            </a:extLst>
          </p:cNvPr>
          <p:cNvSpPr txBox="1"/>
          <p:nvPr/>
        </p:nvSpPr>
        <p:spPr>
          <a:xfrm>
            <a:off x="934682" y="960829"/>
            <a:ext cx="5227939" cy="6272166"/>
          </a:xfrm>
          <a:prstGeom prst="rect">
            <a:avLst/>
          </a:prstGeom>
          <a:noFill/>
        </p:spPr>
        <p:txBody>
          <a:bodyPr wrap="square" rtlCol="0">
            <a:spAutoFit/>
          </a:bodyPr>
          <a:lstStyle/>
          <a:p>
            <a:pPr>
              <a:lnSpc>
                <a:spcPct val="150000"/>
              </a:lnSpc>
            </a:pPr>
            <a:r>
              <a:rPr lang="en-US" b="1" u="sng" dirty="0"/>
              <a:t>Step 1</a:t>
            </a:r>
          </a:p>
          <a:p>
            <a:pPr marL="285750" indent="-285750">
              <a:lnSpc>
                <a:spcPct val="150000"/>
              </a:lnSpc>
              <a:buFont typeface="Arial" panose="020B0604020202020204" pitchFamily="34" charset="0"/>
              <a:buChar char="•"/>
            </a:pPr>
            <a:r>
              <a:rPr lang="en-US" dirty="0"/>
              <a:t>Converted age column into 4 bins called age_bins</a:t>
            </a:r>
          </a:p>
          <a:p>
            <a:pPr marL="285750" indent="-285750">
              <a:lnSpc>
                <a:spcPct val="150000"/>
              </a:lnSpc>
              <a:buFont typeface="Arial" panose="020B0604020202020204" pitchFamily="34" charset="0"/>
              <a:buChar char="•"/>
            </a:pPr>
            <a:r>
              <a:rPr lang="en-US" dirty="0"/>
              <a:t>Dropped ‘PolicyNumber’, ‘RepNumber’ and ‘Age’ columns</a:t>
            </a:r>
          </a:p>
          <a:p>
            <a:pPr marL="285750" indent="-285750">
              <a:lnSpc>
                <a:spcPct val="150000"/>
              </a:lnSpc>
              <a:buFont typeface="Arial" panose="020B0604020202020204" pitchFamily="34" charset="0"/>
              <a:buChar char="•"/>
            </a:pPr>
            <a:r>
              <a:rPr lang="en-US" dirty="0"/>
              <a:t>Installed category_encoder, </a:t>
            </a:r>
            <a:r>
              <a:rPr lang="en-US" dirty="0" err="1"/>
              <a:t>pycaret</a:t>
            </a:r>
            <a:r>
              <a:rPr lang="en-US" dirty="0"/>
              <a:t> package,</a:t>
            </a:r>
          </a:p>
          <a:p>
            <a:pPr marL="285750" indent="-285750">
              <a:lnSpc>
                <a:spcPct val="150000"/>
              </a:lnSpc>
              <a:buFont typeface="Arial" panose="020B0604020202020204" pitchFamily="34" charset="0"/>
              <a:buChar char="•"/>
            </a:pPr>
            <a:r>
              <a:rPr lang="en-US" dirty="0"/>
              <a:t>Dummy encoded all categorical features</a:t>
            </a:r>
          </a:p>
          <a:p>
            <a:pPr marL="285750" indent="-285750">
              <a:lnSpc>
                <a:spcPct val="150000"/>
              </a:lnSpc>
              <a:buFont typeface="Arial" panose="020B0604020202020204" pitchFamily="34" charset="0"/>
              <a:buChar char="•"/>
            </a:pPr>
            <a:r>
              <a:rPr lang="en-US" dirty="0"/>
              <a:t>Used SMOTE , ADASYN, Random Over Sampler with PyCaret package</a:t>
            </a:r>
          </a:p>
          <a:p>
            <a:pPr marL="285750" indent="-285750">
              <a:lnSpc>
                <a:spcPct val="150000"/>
              </a:lnSpc>
              <a:buFont typeface="Arial" panose="020B0604020202020204" pitchFamily="34" charset="0"/>
              <a:buChar char="•"/>
            </a:pPr>
            <a:r>
              <a:rPr lang="en-US" dirty="0"/>
              <a:t>None of the models and combination generalized well on unseen data</a:t>
            </a:r>
          </a:p>
          <a:p>
            <a:pPr>
              <a:lnSpc>
                <a:spcPct val="150000"/>
              </a:lnSpc>
            </a:pPr>
            <a:endParaRPr lang="en-US" dirty="0"/>
          </a:p>
          <a:p>
            <a:pPr>
              <a:lnSpc>
                <a:spcPct val="150000"/>
              </a:lnSpc>
            </a:pPr>
            <a:endParaRPr lang="en-US" dirty="0"/>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25A992D-D939-4D55-A6DA-090D9D339E47}"/>
              </a:ext>
            </a:extLst>
          </p:cNvPr>
          <p:cNvSpPr txBox="1"/>
          <p:nvPr/>
        </p:nvSpPr>
        <p:spPr>
          <a:xfrm>
            <a:off x="6314837" y="1108526"/>
            <a:ext cx="5227939" cy="1477328"/>
          </a:xfrm>
          <a:prstGeom prst="rect">
            <a:avLst/>
          </a:prstGeom>
          <a:noFill/>
        </p:spPr>
        <p:txBody>
          <a:bodyPr wrap="square" rtlCol="0">
            <a:spAutoFit/>
          </a:bodyPr>
          <a:lstStyle/>
          <a:p>
            <a:r>
              <a:rPr lang="en-US" b="1" u="sng" dirty="0"/>
              <a:t>Dummy </a:t>
            </a:r>
            <a:r>
              <a:rPr lang="en-US" b="1" u="sng" dirty="0" err="1"/>
              <a:t>Encoding+SMOTE</a:t>
            </a:r>
            <a:r>
              <a:rPr lang="en-US" b="1" u="sng" dirty="0"/>
              <a:t>  USING PYCARET</a:t>
            </a:r>
          </a:p>
          <a:p>
            <a:endParaRPr lang="en-US" b="1" u="sng" dirty="0"/>
          </a:p>
          <a:p>
            <a:pPr marL="342900" indent="-342900">
              <a:buAutoNum type="arabicPeriod"/>
            </a:pPr>
            <a:r>
              <a:rPr lang="en-US" b="1" u="sng" dirty="0"/>
              <a:t>Training Results </a:t>
            </a:r>
          </a:p>
          <a:p>
            <a:endParaRPr lang="en-US" b="1" u="sng" dirty="0"/>
          </a:p>
          <a:p>
            <a:endParaRPr lang="en-US" dirty="0"/>
          </a:p>
        </p:txBody>
      </p:sp>
      <p:pic>
        <p:nvPicPr>
          <p:cNvPr id="8" name="Picture 7">
            <a:extLst>
              <a:ext uri="{FF2B5EF4-FFF2-40B4-BE49-F238E27FC236}">
                <a16:creationId xmlns:a16="http://schemas.microsoft.com/office/drawing/2014/main" id="{F541F741-B36D-CAA1-CA1F-729EE51E5A0E}"/>
              </a:ext>
            </a:extLst>
          </p:cNvPr>
          <p:cNvPicPr>
            <a:picLocks noChangeAspect="1"/>
          </p:cNvPicPr>
          <p:nvPr/>
        </p:nvPicPr>
        <p:blipFill>
          <a:blip r:embed="rId3"/>
          <a:stretch>
            <a:fillRect/>
          </a:stretch>
        </p:blipFill>
        <p:spPr>
          <a:xfrm>
            <a:off x="6448079" y="2002222"/>
            <a:ext cx="5270955" cy="2513502"/>
          </a:xfrm>
          <a:prstGeom prst="rect">
            <a:avLst/>
          </a:prstGeom>
        </p:spPr>
      </p:pic>
      <p:sp>
        <p:nvSpPr>
          <p:cNvPr id="10" name="TextBox 9">
            <a:extLst>
              <a:ext uri="{FF2B5EF4-FFF2-40B4-BE49-F238E27FC236}">
                <a16:creationId xmlns:a16="http://schemas.microsoft.com/office/drawing/2014/main" id="{6C28FE37-D4C2-D0FD-DC28-F769ABB8FF8D}"/>
              </a:ext>
            </a:extLst>
          </p:cNvPr>
          <p:cNvSpPr txBox="1"/>
          <p:nvPr/>
        </p:nvSpPr>
        <p:spPr>
          <a:xfrm>
            <a:off x="5707117" y="3452648"/>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B581965F-60E4-09CE-F4BA-318FECD6849C}"/>
              </a:ext>
            </a:extLst>
          </p:cNvPr>
          <p:cNvSpPr txBox="1"/>
          <p:nvPr/>
        </p:nvSpPr>
        <p:spPr>
          <a:xfrm>
            <a:off x="6306323" y="4515724"/>
            <a:ext cx="3499572" cy="369332"/>
          </a:xfrm>
          <a:prstGeom prst="rect">
            <a:avLst/>
          </a:prstGeom>
          <a:noFill/>
        </p:spPr>
        <p:txBody>
          <a:bodyPr wrap="square" rtlCol="0">
            <a:spAutoFit/>
          </a:bodyPr>
          <a:lstStyle/>
          <a:p>
            <a:r>
              <a:rPr lang="en-US" b="1" dirty="0"/>
              <a:t>2.</a:t>
            </a:r>
            <a:r>
              <a:rPr lang="en-US" dirty="0"/>
              <a:t> </a:t>
            </a:r>
            <a:r>
              <a:rPr lang="en-US" b="1" u="sng" dirty="0"/>
              <a:t>Validation Results</a:t>
            </a:r>
          </a:p>
        </p:txBody>
      </p:sp>
      <p:pic>
        <p:nvPicPr>
          <p:cNvPr id="17" name="Picture 16">
            <a:extLst>
              <a:ext uri="{FF2B5EF4-FFF2-40B4-BE49-F238E27FC236}">
                <a16:creationId xmlns:a16="http://schemas.microsoft.com/office/drawing/2014/main" id="{289C9928-8AE5-891B-0780-773C199B995D}"/>
              </a:ext>
            </a:extLst>
          </p:cNvPr>
          <p:cNvPicPr>
            <a:picLocks noChangeAspect="1"/>
          </p:cNvPicPr>
          <p:nvPr/>
        </p:nvPicPr>
        <p:blipFill>
          <a:blip r:embed="rId4"/>
          <a:stretch>
            <a:fillRect/>
          </a:stretch>
        </p:blipFill>
        <p:spPr>
          <a:xfrm>
            <a:off x="6306322" y="4876549"/>
            <a:ext cx="5445731" cy="1615878"/>
          </a:xfrm>
          <a:prstGeom prst="rect">
            <a:avLst/>
          </a:prstGeom>
        </p:spPr>
      </p:pic>
    </p:spTree>
    <p:extLst>
      <p:ext uri="{BB962C8B-B14F-4D97-AF65-F5344CB8AC3E}">
        <p14:creationId xmlns:p14="http://schemas.microsoft.com/office/powerpoint/2010/main" val="292781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429768"/>
            <a:ext cx="11074873" cy="678758"/>
          </a:xfrm>
        </p:spPr>
        <p:txBody>
          <a:bodyPr vert="horz" lIns="91440" tIns="45720" rIns="91440" bIns="45720" rtlCol="0" anchor="t" anchorCtr="0">
            <a:normAutofit/>
          </a:bodyPr>
          <a:lstStyle/>
          <a:p>
            <a:pPr algn="ctr">
              <a:lnSpc>
                <a:spcPct val="90000"/>
              </a:lnSpc>
            </a:pPr>
            <a:r>
              <a:rPr lang="en-US" altLang="zh-CN" sz="2800" dirty="0">
                <a:solidFill>
                  <a:srgbClr val="64405D"/>
                </a:solidFill>
              </a:rPr>
              <a:t>Preprocessing and Training Data</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5</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3" name="TextBox 2">
            <a:extLst>
              <a:ext uri="{FF2B5EF4-FFF2-40B4-BE49-F238E27FC236}">
                <a16:creationId xmlns:a16="http://schemas.microsoft.com/office/drawing/2014/main" id="{A20A83F6-5931-418F-80F7-7CED37B943E3}"/>
              </a:ext>
            </a:extLst>
          </p:cNvPr>
          <p:cNvSpPr txBox="1"/>
          <p:nvPr/>
        </p:nvSpPr>
        <p:spPr>
          <a:xfrm>
            <a:off x="946822" y="1108525"/>
            <a:ext cx="5215799" cy="5442965"/>
          </a:xfrm>
          <a:prstGeom prst="rect">
            <a:avLst/>
          </a:prstGeom>
          <a:noFill/>
        </p:spPr>
        <p:txBody>
          <a:bodyPr wrap="square" rtlCol="0">
            <a:spAutoFit/>
          </a:bodyPr>
          <a:lstStyle/>
          <a:p>
            <a:pPr>
              <a:lnSpc>
                <a:spcPct val="150000"/>
              </a:lnSpc>
            </a:pPr>
            <a:r>
              <a:rPr lang="en-US" b="1" u="sng" dirty="0"/>
              <a:t>Step 2</a:t>
            </a:r>
          </a:p>
          <a:p>
            <a:pPr>
              <a:lnSpc>
                <a:spcPct val="150000"/>
              </a:lnSpc>
            </a:pPr>
            <a:r>
              <a:rPr lang="en-US" b="1" dirty="0"/>
              <a:t>1. Weight of Evidence Encoder with Logistic Regression Class Weight Optimization</a:t>
            </a:r>
          </a:p>
          <a:p>
            <a:pPr marL="285750" indent="-285750">
              <a:lnSpc>
                <a:spcPct val="150000"/>
              </a:lnSpc>
              <a:buFont typeface="Arial" panose="020B0604020202020204" pitchFamily="34" charset="0"/>
              <a:buChar char="•"/>
            </a:pPr>
            <a:r>
              <a:rPr lang="en-US" dirty="0"/>
              <a:t>Train Test Split with Stratified target column.</a:t>
            </a:r>
          </a:p>
          <a:p>
            <a:pPr marL="285750" indent="-285750">
              <a:lnSpc>
                <a:spcPct val="150000"/>
              </a:lnSpc>
              <a:buFont typeface="Arial" panose="020B0604020202020204" pitchFamily="34" charset="0"/>
              <a:buChar char="•"/>
            </a:pPr>
            <a:r>
              <a:rPr lang="en-US" dirty="0"/>
              <a:t>Used PyCaret for optimized Logistic Regression Model</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Optimized class weight for f1 score using grid search CV:</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25A992D-D939-4D55-A6DA-090D9D339E47}"/>
              </a:ext>
            </a:extLst>
          </p:cNvPr>
          <p:cNvSpPr txBox="1"/>
          <p:nvPr/>
        </p:nvSpPr>
        <p:spPr>
          <a:xfrm>
            <a:off x="6621517" y="1108526"/>
            <a:ext cx="5356896" cy="1200329"/>
          </a:xfrm>
          <a:prstGeom prst="rect">
            <a:avLst/>
          </a:prstGeom>
          <a:noFill/>
        </p:spPr>
        <p:txBody>
          <a:bodyPr wrap="square" rtlCol="0">
            <a:spAutoFit/>
          </a:bodyPr>
          <a:lstStyle/>
          <a:p>
            <a:r>
              <a:rPr lang="en-US" b="1" u="sng" dirty="0"/>
              <a:t>Precision, Recall ,F1 Scores</a:t>
            </a:r>
          </a:p>
          <a:p>
            <a:endParaRPr lang="en-US" b="1" u="sng" dirty="0"/>
          </a:p>
          <a:p>
            <a:endParaRPr lang="en-US" b="1" u="sng" dirty="0"/>
          </a:p>
          <a:p>
            <a:endParaRPr lang="en-US" dirty="0"/>
          </a:p>
        </p:txBody>
      </p:sp>
      <p:sp>
        <p:nvSpPr>
          <p:cNvPr id="10" name="TextBox 9">
            <a:extLst>
              <a:ext uri="{FF2B5EF4-FFF2-40B4-BE49-F238E27FC236}">
                <a16:creationId xmlns:a16="http://schemas.microsoft.com/office/drawing/2014/main" id="{6C28FE37-D4C2-D0FD-DC28-F769ABB8FF8D}"/>
              </a:ext>
            </a:extLst>
          </p:cNvPr>
          <p:cNvSpPr txBox="1"/>
          <p:nvPr/>
        </p:nvSpPr>
        <p:spPr>
          <a:xfrm>
            <a:off x="5707117" y="3452648"/>
            <a:ext cx="914400" cy="91440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277937DF-FAC6-A6C6-EDEC-5D5D3996C8EC}"/>
              </a:ext>
            </a:extLst>
          </p:cNvPr>
          <p:cNvPicPr>
            <a:picLocks noChangeAspect="1"/>
          </p:cNvPicPr>
          <p:nvPr/>
        </p:nvPicPr>
        <p:blipFill>
          <a:blip r:embed="rId3"/>
          <a:stretch>
            <a:fillRect/>
          </a:stretch>
        </p:blipFill>
        <p:spPr>
          <a:xfrm>
            <a:off x="1012046" y="3681414"/>
            <a:ext cx="5266586" cy="1121814"/>
          </a:xfrm>
          <a:prstGeom prst="rect">
            <a:avLst/>
          </a:prstGeom>
        </p:spPr>
      </p:pic>
      <p:pic>
        <p:nvPicPr>
          <p:cNvPr id="7" name="Picture 6">
            <a:extLst>
              <a:ext uri="{FF2B5EF4-FFF2-40B4-BE49-F238E27FC236}">
                <a16:creationId xmlns:a16="http://schemas.microsoft.com/office/drawing/2014/main" id="{A825A2CA-E2BB-60F6-E3E4-4954F0DEE28B}"/>
              </a:ext>
            </a:extLst>
          </p:cNvPr>
          <p:cNvPicPr>
            <a:picLocks noChangeAspect="1"/>
          </p:cNvPicPr>
          <p:nvPr/>
        </p:nvPicPr>
        <p:blipFill>
          <a:blip r:embed="rId4"/>
          <a:stretch>
            <a:fillRect/>
          </a:stretch>
        </p:blipFill>
        <p:spPr>
          <a:xfrm>
            <a:off x="1110633" y="5872409"/>
            <a:ext cx="4248150" cy="370735"/>
          </a:xfrm>
          <a:prstGeom prst="rect">
            <a:avLst/>
          </a:prstGeom>
        </p:spPr>
      </p:pic>
      <p:pic>
        <p:nvPicPr>
          <p:cNvPr id="12" name="Picture 11">
            <a:extLst>
              <a:ext uri="{FF2B5EF4-FFF2-40B4-BE49-F238E27FC236}">
                <a16:creationId xmlns:a16="http://schemas.microsoft.com/office/drawing/2014/main" id="{4388F1A1-6DB2-E203-0C08-2D6247A8D4F4}"/>
              </a:ext>
            </a:extLst>
          </p:cNvPr>
          <p:cNvPicPr>
            <a:picLocks noChangeAspect="1"/>
          </p:cNvPicPr>
          <p:nvPr/>
        </p:nvPicPr>
        <p:blipFill>
          <a:blip r:embed="rId5"/>
          <a:stretch>
            <a:fillRect/>
          </a:stretch>
        </p:blipFill>
        <p:spPr>
          <a:xfrm>
            <a:off x="6686741" y="1539080"/>
            <a:ext cx="4921258" cy="904875"/>
          </a:xfrm>
          <a:prstGeom prst="rect">
            <a:avLst/>
          </a:prstGeom>
        </p:spPr>
      </p:pic>
      <p:pic>
        <p:nvPicPr>
          <p:cNvPr id="14" name="Picture 13">
            <a:extLst>
              <a:ext uri="{FF2B5EF4-FFF2-40B4-BE49-F238E27FC236}">
                <a16:creationId xmlns:a16="http://schemas.microsoft.com/office/drawing/2014/main" id="{95752F19-1C39-62FE-F253-6636B1006D67}"/>
              </a:ext>
            </a:extLst>
          </p:cNvPr>
          <p:cNvPicPr>
            <a:picLocks noChangeAspect="1"/>
          </p:cNvPicPr>
          <p:nvPr/>
        </p:nvPicPr>
        <p:blipFill>
          <a:blip r:embed="rId6"/>
          <a:stretch>
            <a:fillRect/>
          </a:stretch>
        </p:blipFill>
        <p:spPr>
          <a:xfrm>
            <a:off x="6686741" y="2443955"/>
            <a:ext cx="4921258" cy="1035884"/>
          </a:xfrm>
          <a:prstGeom prst="rect">
            <a:avLst/>
          </a:prstGeom>
        </p:spPr>
      </p:pic>
      <p:pic>
        <p:nvPicPr>
          <p:cNvPr id="20" name="Picture 19">
            <a:extLst>
              <a:ext uri="{FF2B5EF4-FFF2-40B4-BE49-F238E27FC236}">
                <a16:creationId xmlns:a16="http://schemas.microsoft.com/office/drawing/2014/main" id="{FC5B8CED-9335-2EA5-8332-5D607C56CE18}"/>
              </a:ext>
            </a:extLst>
          </p:cNvPr>
          <p:cNvPicPr>
            <a:picLocks noChangeAspect="1"/>
          </p:cNvPicPr>
          <p:nvPr/>
        </p:nvPicPr>
        <p:blipFill>
          <a:blip r:embed="rId7"/>
          <a:stretch>
            <a:fillRect/>
          </a:stretch>
        </p:blipFill>
        <p:spPr>
          <a:xfrm>
            <a:off x="6686740" y="4130566"/>
            <a:ext cx="4921257" cy="2457322"/>
          </a:xfrm>
          <a:prstGeom prst="rect">
            <a:avLst/>
          </a:prstGeom>
        </p:spPr>
      </p:pic>
      <p:sp>
        <p:nvSpPr>
          <p:cNvPr id="21" name="TextBox 20">
            <a:extLst>
              <a:ext uri="{FF2B5EF4-FFF2-40B4-BE49-F238E27FC236}">
                <a16:creationId xmlns:a16="http://schemas.microsoft.com/office/drawing/2014/main" id="{A8BACEE9-753B-7E0A-4CD1-B2958E035EDD}"/>
              </a:ext>
            </a:extLst>
          </p:cNvPr>
          <p:cNvSpPr txBox="1"/>
          <p:nvPr/>
        </p:nvSpPr>
        <p:spPr>
          <a:xfrm>
            <a:off x="6686741" y="3681414"/>
            <a:ext cx="5356896" cy="369332"/>
          </a:xfrm>
          <a:prstGeom prst="rect">
            <a:avLst/>
          </a:prstGeom>
          <a:noFill/>
        </p:spPr>
        <p:txBody>
          <a:bodyPr wrap="square" rtlCol="0">
            <a:spAutoFit/>
          </a:bodyPr>
          <a:lstStyle/>
          <a:p>
            <a:r>
              <a:rPr lang="en-US" b="1" u="sng" dirty="0"/>
              <a:t>Precision Recall Threshold Chart</a:t>
            </a:r>
          </a:p>
        </p:txBody>
      </p:sp>
    </p:spTree>
    <p:extLst>
      <p:ext uri="{BB962C8B-B14F-4D97-AF65-F5344CB8AC3E}">
        <p14:creationId xmlns:p14="http://schemas.microsoft.com/office/powerpoint/2010/main" val="181242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429768"/>
            <a:ext cx="11074873" cy="678758"/>
          </a:xfrm>
        </p:spPr>
        <p:txBody>
          <a:bodyPr vert="horz" lIns="91440" tIns="45720" rIns="91440" bIns="45720" rtlCol="0" anchor="t" anchorCtr="0">
            <a:normAutofit/>
          </a:bodyPr>
          <a:lstStyle/>
          <a:p>
            <a:pPr algn="ctr">
              <a:lnSpc>
                <a:spcPct val="90000"/>
              </a:lnSpc>
            </a:pPr>
            <a:r>
              <a:rPr lang="en-US" altLang="zh-CN" sz="2800" dirty="0">
                <a:solidFill>
                  <a:srgbClr val="64405D"/>
                </a:solidFill>
              </a:rPr>
              <a:t>Preprocessing and Training Data</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5</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3" name="TextBox 2">
            <a:extLst>
              <a:ext uri="{FF2B5EF4-FFF2-40B4-BE49-F238E27FC236}">
                <a16:creationId xmlns:a16="http://schemas.microsoft.com/office/drawing/2014/main" id="{A20A83F6-5931-418F-80F7-7CED37B943E3}"/>
              </a:ext>
            </a:extLst>
          </p:cNvPr>
          <p:cNvSpPr txBox="1"/>
          <p:nvPr/>
        </p:nvSpPr>
        <p:spPr>
          <a:xfrm>
            <a:off x="946822" y="1108525"/>
            <a:ext cx="5215799" cy="5442965"/>
          </a:xfrm>
          <a:prstGeom prst="rect">
            <a:avLst/>
          </a:prstGeom>
          <a:noFill/>
        </p:spPr>
        <p:txBody>
          <a:bodyPr wrap="square" rtlCol="0">
            <a:spAutoFit/>
          </a:bodyPr>
          <a:lstStyle/>
          <a:p>
            <a:pPr>
              <a:lnSpc>
                <a:spcPct val="150000"/>
              </a:lnSpc>
            </a:pPr>
            <a:r>
              <a:rPr lang="en-US" b="1" u="sng" dirty="0"/>
              <a:t>Step 2</a:t>
            </a:r>
          </a:p>
          <a:p>
            <a:pPr>
              <a:lnSpc>
                <a:spcPct val="150000"/>
              </a:lnSpc>
            </a:pPr>
            <a:r>
              <a:rPr lang="en-US" b="1" dirty="0"/>
              <a:t>1. CatBoost Encoder with Logistic Regression Class Weight Optimization</a:t>
            </a:r>
          </a:p>
          <a:p>
            <a:pPr marL="285750" indent="-285750">
              <a:lnSpc>
                <a:spcPct val="150000"/>
              </a:lnSpc>
              <a:buFont typeface="Arial" panose="020B0604020202020204" pitchFamily="34" charset="0"/>
              <a:buChar char="•"/>
            </a:pPr>
            <a:r>
              <a:rPr lang="en-US" dirty="0"/>
              <a:t>Train Test Split with Stratified target column.</a:t>
            </a:r>
          </a:p>
          <a:p>
            <a:pPr marL="285750" indent="-285750">
              <a:lnSpc>
                <a:spcPct val="150000"/>
              </a:lnSpc>
              <a:buFont typeface="Arial" panose="020B0604020202020204" pitchFamily="34" charset="0"/>
              <a:buChar char="•"/>
            </a:pPr>
            <a:r>
              <a:rPr lang="en-US" dirty="0"/>
              <a:t>Used PyCaret for optimized Logistic Regression Model</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Optimized class weight for f1 score using grid search CV:</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25A992D-D939-4D55-A6DA-090D9D339E47}"/>
              </a:ext>
            </a:extLst>
          </p:cNvPr>
          <p:cNvSpPr txBox="1"/>
          <p:nvPr/>
        </p:nvSpPr>
        <p:spPr>
          <a:xfrm>
            <a:off x="6621517" y="1108526"/>
            <a:ext cx="5356896" cy="1200329"/>
          </a:xfrm>
          <a:prstGeom prst="rect">
            <a:avLst/>
          </a:prstGeom>
          <a:noFill/>
        </p:spPr>
        <p:txBody>
          <a:bodyPr wrap="square" rtlCol="0">
            <a:spAutoFit/>
          </a:bodyPr>
          <a:lstStyle/>
          <a:p>
            <a:r>
              <a:rPr lang="en-US" b="1" u="sng" dirty="0"/>
              <a:t>Precision, Recall ,F1 Scores</a:t>
            </a:r>
          </a:p>
          <a:p>
            <a:endParaRPr lang="en-US" b="1" u="sng" dirty="0"/>
          </a:p>
          <a:p>
            <a:endParaRPr lang="en-US" b="1" u="sng" dirty="0"/>
          </a:p>
          <a:p>
            <a:endParaRPr lang="en-US" dirty="0"/>
          </a:p>
        </p:txBody>
      </p:sp>
      <p:sp>
        <p:nvSpPr>
          <p:cNvPr id="10" name="TextBox 9">
            <a:extLst>
              <a:ext uri="{FF2B5EF4-FFF2-40B4-BE49-F238E27FC236}">
                <a16:creationId xmlns:a16="http://schemas.microsoft.com/office/drawing/2014/main" id="{6C28FE37-D4C2-D0FD-DC28-F769ABB8FF8D}"/>
              </a:ext>
            </a:extLst>
          </p:cNvPr>
          <p:cNvSpPr txBox="1"/>
          <p:nvPr/>
        </p:nvSpPr>
        <p:spPr>
          <a:xfrm>
            <a:off x="5707117" y="3452648"/>
            <a:ext cx="914400" cy="91440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277937DF-FAC6-A6C6-EDEC-5D5D3996C8EC}"/>
              </a:ext>
            </a:extLst>
          </p:cNvPr>
          <p:cNvPicPr>
            <a:picLocks noChangeAspect="1"/>
          </p:cNvPicPr>
          <p:nvPr/>
        </p:nvPicPr>
        <p:blipFill>
          <a:blip r:embed="rId3"/>
          <a:stretch>
            <a:fillRect/>
          </a:stretch>
        </p:blipFill>
        <p:spPr>
          <a:xfrm>
            <a:off x="1012046" y="3681414"/>
            <a:ext cx="5266586" cy="1121814"/>
          </a:xfrm>
          <a:prstGeom prst="rect">
            <a:avLst/>
          </a:prstGeom>
        </p:spPr>
      </p:pic>
      <p:sp>
        <p:nvSpPr>
          <p:cNvPr id="21" name="TextBox 20">
            <a:extLst>
              <a:ext uri="{FF2B5EF4-FFF2-40B4-BE49-F238E27FC236}">
                <a16:creationId xmlns:a16="http://schemas.microsoft.com/office/drawing/2014/main" id="{A8BACEE9-753B-7E0A-4CD1-B2958E035EDD}"/>
              </a:ext>
            </a:extLst>
          </p:cNvPr>
          <p:cNvSpPr txBox="1"/>
          <p:nvPr/>
        </p:nvSpPr>
        <p:spPr>
          <a:xfrm>
            <a:off x="6621517" y="3681414"/>
            <a:ext cx="5422120" cy="369332"/>
          </a:xfrm>
          <a:prstGeom prst="rect">
            <a:avLst/>
          </a:prstGeom>
          <a:noFill/>
        </p:spPr>
        <p:txBody>
          <a:bodyPr wrap="square" rtlCol="0">
            <a:spAutoFit/>
          </a:bodyPr>
          <a:lstStyle/>
          <a:p>
            <a:r>
              <a:rPr lang="en-US" b="1" u="sng" dirty="0"/>
              <a:t>Precision Recall Threshold Chart</a:t>
            </a:r>
          </a:p>
        </p:txBody>
      </p:sp>
      <p:pic>
        <p:nvPicPr>
          <p:cNvPr id="6" name="Picture 5">
            <a:extLst>
              <a:ext uri="{FF2B5EF4-FFF2-40B4-BE49-F238E27FC236}">
                <a16:creationId xmlns:a16="http://schemas.microsoft.com/office/drawing/2014/main" id="{FC2FF212-2EA8-10C1-B1E9-5C7A589BB3BA}"/>
              </a:ext>
            </a:extLst>
          </p:cNvPr>
          <p:cNvPicPr>
            <a:picLocks noChangeAspect="1"/>
          </p:cNvPicPr>
          <p:nvPr/>
        </p:nvPicPr>
        <p:blipFill>
          <a:blip r:embed="rId4"/>
          <a:stretch>
            <a:fillRect/>
          </a:stretch>
        </p:blipFill>
        <p:spPr>
          <a:xfrm>
            <a:off x="1012046" y="5853282"/>
            <a:ext cx="4410075" cy="282526"/>
          </a:xfrm>
          <a:prstGeom prst="rect">
            <a:avLst/>
          </a:prstGeom>
        </p:spPr>
      </p:pic>
      <p:pic>
        <p:nvPicPr>
          <p:cNvPr id="9" name="Picture 8">
            <a:extLst>
              <a:ext uri="{FF2B5EF4-FFF2-40B4-BE49-F238E27FC236}">
                <a16:creationId xmlns:a16="http://schemas.microsoft.com/office/drawing/2014/main" id="{6BEEBC92-F005-53BD-1686-001410A2C92D}"/>
              </a:ext>
            </a:extLst>
          </p:cNvPr>
          <p:cNvPicPr>
            <a:picLocks noChangeAspect="1"/>
          </p:cNvPicPr>
          <p:nvPr/>
        </p:nvPicPr>
        <p:blipFill>
          <a:blip r:embed="rId5"/>
          <a:stretch>
            <a:fillRect/>
          </a:stretch>
        </p:blipFill>
        <p:spPr>
          <a:xfrm>
            <a:off x="6686739" y="1528780"/>
            <a:ext cx="4948213" cy="847725"/>
          </a:xfrm>
          <a:prstGeom prst="rect">
            <a:avLst/>
          </a:prstGeom>
        </p:spPr>
      </p:pic>
      <p:pic>
        <p:nvPicPr>
          <p:cNvPr id="15" name="Picture 14">
            <a:extLst>
              <a:ext uri="{FF2B5EF4-FFF2-40B4-BE49-F238E27FC236}">
                <a16:creationId xmlns:a16="http://schemas.microsoft.com/office/drawing/2014/main" id="{82BB94C7-2F45-C8CF-EE7B-B8E680C96353}"/>
              </a:ext>
            </a:extLst>
          </p:cNvPr>
          <p:cNvPicPr>
            <a:picLocks noChangeAspect="1"/>
          </p:cNvPicPr>
          <p:nvPr/>
        </p:nvPicPr>
        <p:blipFill>
          <a:blip r:embed="rId6"/>
          <a:stretch>
            <a:fillRect/>
          </a:stretch>
        </p:blipFill>
        <p:spPr>
          <a:xfrm>
            <a:off x="6686739" y="2376506"/>
            <a:ext cx="4948213" cy="1000784"/>
          </a:xfrm>
          <a:prstGeom prst="rect">
            <a:avLst/>
          </a:prstGeom>
        </p:spPr>
      </p:pic>
      <p:pic>
        <p:nvPicPr>
          <p:cNvPr id="17" name="Picture 16">
            <a:extLst>
              <a:ext uri="{FF2B5EF4-FFF2-40B4-BE49-F238E27FC236}">
                <a16:creationId xmlns:a16="http://schemas.microsoft.com/office/drawing/2014/main" id="{9F04102E-ED25-A37A-5767-48C2C56D2EB5}"/>
              </a:ext>
            </a:extLst>
          </p:cNvPr>
          <p:cNvPicPr>
            <a:picLocks noChangeAspect="1"/>
          </p:cNvPicPr>
          <p:nvPr/>
        </p:nvPicPr>
        <p:blipFill>
          <a:blip r:embed="rId7"/>
          <a:stretch>
            <a:fillRect/>
          </a:stretch>
        </p:blipFill>
        <p:spPr>
          <a:xfrm>
            <a:off x="6699531" y="4130566"/>
            <a:ext cx="4935421" cy="2691760"/>
          </a:xfrm>
          <a:prstGeom prst="rect">
            <a:avLst/>
          </a:prstGeom>
        </p:spPr>
      </p:pic>
    </p:spTree>
    <p:extLst>
      <p:ext uri="{BB962C8B-B14F-4D97-AF65-F5344CB8AC3E}">
        <p14:creationId xmlns:p14="http://schemas.microsoft.com/office/powerpoint/2010/main" val="218564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429768"/>
            <a:ext cx="11074873" cy="678758"/>
          </a:xfrm>
        </p:spPr>
        <p:txBody>
          <a:bodyPr vert="horz" lIns="91440" tIns="45720" rIns="91440" bIns="45720" rtlCol="0" anchor="t" anchorCtr="0">
            <a:normAutofit/>
          </a:bodyPr>
          <a:lstStyle/>
          <a:p>
            <a:pPr algn="ctr">
              <a:lnSpc>
                <a:spcPct val="90000"/>
              </a:lnSpc>
            </a:pPr>
            <a:r>
              <a:rPr lang="en-US" altLang="zh-CN" sz="2800" dirty="0">
                <a:solidFill>
                  <a:srgbClr val="64405D"/>
                </a:solidFill>
              </a:rPr>
              <a:t>Modeling</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5</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3" name="TextBox 2">
            <a:extLst>
              <a:ext uri="{FF2B5EF4-FFF2-40B4-BE49-F238E27FC236}">
                <a16:creationId xmlns:a16="http://schemas.microsoft.com/office/drawing/2014/main" id="{A20A83F6-5931-418F-80F7-7CED37B943E3}"/>
              </a:ext>
            </a:extLst>
          </p:cNvPr>
          <p:cNvSpPr txBox="1"/>
          <p:nvPr/>
        </p:nvSpPr>
        <p:spPr>
          <a:xfrm>
            <a:off x="946822" y="1108525"/>
            <a:ext cx="5215799" cy="5442965"/>
          </a:xfrm>
          <a:prstGeom prst="rect">
            <a:avLst/>
          </a:prstGeom>
          <a:noFill/>
        </p:spPr>
        <p:txBody>
          <a:bodyPr wrap="square" rtlCol="0">
            <a:spAutoFit/>
          </a:bodyPr>
          <a:lstStyle/>
          <a:p>
            <a:pPr>
              <a:lnSpc>
                <a:spcPct val="150000"/>
              </a:lnSpc>
            </a:pPr>
            <a:r>
              <a:rPr lang="en-US" b="1" dirty="0"/>
              <a:t>Combination Modeling Approach:</a:t>
            </a:r>
          </a:p>
          <a:p>
            <a:pPr>
              <a:lnSpc>
                <a:spcPct val="150000"/>
              </a:lnSpc>
            </a:pPr>
            <a:endParaRPr lang="en-US" b="1" dirty="0"/>
          </a:p>
          <a:p>
            <a:pPr marL="285750" indent="-285750">
              <a:lnSpc>
                <a:spcPct val="150000"/>
              </a:lnSpc>
              <a:buFont typeface="Arial" panose="020B0604020202020204" pitchFamily="34" charset="0"/>
              <a:buChar char="•"/>
            </a:pPr>
            <a:r>
              <a:rPr lang="en-US" dirty="0"/>
              <a:t>SMOTEN for balancing</a:t>
            </a:r>
          </a:p>
          <a:p>
            <a:pPr>
              <a:lnSpc>
                <a:spcPct val="150000"/>
              </a:lnSpc>
            </a:pPr>
            <a:endParaRPr lang="en-US" dirty="0"/>
          </a:p>
          <a:p>
            <a:pPr marL="285750" indent="-285750">
              <a:lnSpc>
                <a:spcPct val="150000"/>
              </a:lnSpc>
              <a:buFont typeface="Arial" panose="020B0604020202020204" pitchFamily="34" charset="0"/>
              <a:buChar char="•"/>
            </a:pPr>
            <a:r>
              <a:rPr lang="en-US" dirty="0"/>
              <a:t>Weight of Evidence Encoder for encoding</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Logistic Regression with Class Weight Optimization for Modeling</a:t>
            </a:r>
          </a:p>
          <a:p>
            <a:pPr>
              <a:lnSpc>
                <a:spcPct val="150000"/>
              </a:lnSpc>
            </a:pPr>
            <a:endParaRPr lang="en-US" dirty="0"/>
          </a:p>
          <a:p>
            <a:pPr marL="285750" indent="-285750">
              <a:lnSpc>
                <a:spcPct val="150000"/>
              </a:lnSpc>
              <a:buFont typeface="Arial" panose="020B0604020202020204" pitchFamily="34" charset="0"/>
              <a:buChar char="•"/>
            </a:pPr>
            <a:r>
              <a:rPr lang="en-US" dirty="0"/>
              <a:t>Optimized class weight for f1 score using grid search CV:</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25A992D-D939-4D55-A6DA-090D9D339E47}"/>
              </a:ext>
            </a:extLst>
          </p:cNvPr>
          <p:cNvSpPr txBox="1"/>
          <p:nvPr/>
        </p:nvSpPr>
        <p:spPr>
          <a:xfrm>
            <a:off x="6621517" y="1108526"/>
            <a:ext cx="5356896" cy="1200329"/>
          </a:xfrm>
          <a:prstGeom prst="rect">
            <a:avLst/>
          </a:prstGeom>
          <a:noFill/>
        </p:spPr>
        <p:txBody>
          <a:bodyPr wrap="square" rtlCol="0">
            <a:spAutoFit/>
          </a:bodyPr>
          <a:lstStyle/>
          <a:p>
            <a:r>
              <a:rPr lang="en-US" b="1" u="sng" dirty="0"/>
              <a:t>Precision, Recall ,F1 Scores</a:t>
            </a:r>
          </a:p>
          <a:p>
            <a:endParaRPr lang="en-US" b="1" u="sng" dirty="0"/>
          </a:p>
          <a:p>
            <a:endParaRPr lang="en-US" b="1" u="sng" dirty="0"/>
          </a:p>
          <a:p>
            <a:endParaRPr lang="en-US" dirty="0"/>
          </a:p>
        </p:txBody>
      </p:sp>
      <p:sp>
        <p:nvSpPr>
          <p:cNvPr id="10" name="TextBox 9">
            <a:extLst>
              <a:ext uri="{FF2B5EF4-FFF2-40B4-BE49-F238E27FC236}">
                <a16:creationId xmlns:a16="http://schemas.microsoft.com/office/drawing/2014/main" id="{6C28FE37-D4C2-D0FD-DC28-F769ABB8FF8D}"/>
              </a:ext>
            </a:extLst>
          </p:cNvPr>
          <p:cNvSpPr txBox="1"/>
          <p:nvPr/>
        </p:nvSpPr>
        <p:spPr>
          <a:xfrm>
            <a:off x="5707117" y="3452648"/>
            <a:ext cx="914400" cy="914400"/>
          </a:xfrm>
          <a:prstGeom prst="rect">
            <a:avLst/>
          </a:prstGeom>
          <a:noFill/>
        </p:spPr>
        <p:txBody>
          <a:bodyPr wrap="square" rtlCol="0">
            <a:spAutoFit/>
          </a:bodyPr>
          <a:lstStyle/>
          <a:p>
            <a:endParaRPr lang="en-US" dirty="0"/>
          </a:p>
        </p:txBody>
      </p:sp>
      <p:sp>
        <p:nvSpPr>
          <p:cNvPr id="21" name="TextBox 20">
            <a:extLst>
              <a:ext uri="{FF2B5EF4-FFF2-40B4-BE49-F238E27FC236}">
                <a16:creationId xmlns:a16="http://schemas.microsoft.com/office/drawing/2014/main" id="{A8BACEE9-753B-7E0A-4CD1-B2958E035EDD}"/>
              </a:ext>
            </a:extLst>
          </p:cNvPr>
          <p:cNvSpPr txBox="1"/>
          <p:nvPr/>
        </p:nvSpPr>
        <p:spPr>
          <a:xfrm>
            <a:off x="6621517" y="3681414"/>
            <a:ext cx="5422120" cy="369332"/>
          </a:xfrm>
          <a:prstGeom prst="rect">
            <a:avLst/>
          </a:prstGeom>
          <a:noFill/>
        </p:spPr>
        <p:txBody>
          <a:bodyPr wrap="square" rtlCol="0">
            <a:spAutoFit/>
          </a:bodyPr>
          <a:lstStyle/>
          <a:p>
            <a:r>
              <a:rPr lang="en-US" b="1" u="sng" dirty="0"/>
              <a:t>Precision Recall Threshold Chart</a:t>
            </a:r>
          </a:p>
        </p:txBody>
      </p:sp>
      <p:pic>
        <p:nvPicPr>
          <p:cNvPr id="7" name="Picture 6">
            <a:extLst>
              <a:ext uri="{FF2B5EF4-FFF2-40B4-BE49-F238E27FC236}">
                <a16:creationId xmlns:a16="http://schemas.microsoft.com/office/drawing/2014/main" id="{DE9DB356-8116-185F-1556-80D119414376}"/>
              </a:ext>
            </a:extLst>
          </p:cNvPr>
          <p:cNvPicPr>
            <a:picLocks noChangeAspect="1"/>
          </p:cNvPicPr>
          <p:nvPr/>
        </p:nvPicPr>
        <p:blipFill>
          <a:blip r:embed="rId3"/>
          <a:stretch>
            <a:fillRect/>
          </a:stretch>
        </p:blipFill>
        <p:spPr>
          <a:xfrm>
            <a:off x="1217059" y="5763686"/>
            <a:ext cx="3962400" cy="775834"/>
          </a:xfrm>
          <a:prstGeom prst="rect">
            <a:avLst/>
          </a:prstGeom>
        </p:spPr>
      </p:pic>
      <p:pic>
        <p:nvPicPr>
          <p:cNvPr id="12" name="Picture 11">
            <a:extLst>
              <a:ext uri="{FF2B5EF4-FFF2-40B4-BE49-F238E27FC236}">
                <a16:creationId xmlns:a16="http://schemas.microsoft.com/office/drawing/2014/main" id="{57E9F7DA-5E68-DF8A-18D2-6D01BDFCB5D6}"/>
              </a:ext>
            </a:extLst>
          </p:cNvPr>
          <p:cNvPicPr>
            <a:picLocks noChangeAspect="1"/>
          </p:cNvPicPr>
          <p:nvPr/>
        </p:nvPicPr>
        <p:blipFill>
          <a:blip r:embed="rId4"/>
          <a:stretch>
            <a:fillRect/>
          </a:stretch>
        </p:blipFill>
        <p:spPr>
          <a:xfrm>
            <a:off x="6699532" y="1475515"/>
            <a:ext cx="4903889" cy="838200"/>
          </a:xfrm>
          <a:prstGeom prst="rect">
            <a:avLst/>
          </a:prstGeom>
        </p:spPr>
      </p:pic>
      <p:pic>
        <p:nvPicPr>
          <p:cNvPr id="14" name="Picture 13">
            <a:extLst>
              <a:ext uri="{FF2B5EF4-FFF2-40B4-BE49-F238E27FC236}">
                <a16:creationId xmlns:a16="http://schemas.microsoft.com/office/drawing/2014/main" id="{A4BDFF0E-45A5-683A-A8D6-5D508B88272B}"/>
              </a:ext>
            </a:extLst>
          </p:cNvPr>
          <p:cNvPicPr>
            <a:picLocks noChangeAspect="1"/>
          </p:cNvPicPr>
          <p:nvPr/>
        </p:nvPicPr>
        <p:blipFill>
          <a:blip r:embed="rId5"/>
          <a:stretch>
            <a:fillRect/>
          </a:stretch>
        </p:blipFill>
        <p:spPr>
          <a:xfrm>
            <a:off x="6688198" y="2308856"/>
            <a:ext cx="4915222" cy="884732"/>
          </a:xfrm>
          <a:prstGeom prst="rect">
            <a:avLst/>
          </a:prstGeom>
        </p:spPr>
      </p:pic>
      <p:pic>
        <p:nvPicPr>
          <p:cNvPr id="19" name="Picture 18">
            <a:extLst>
              <a:ext uri="{FF2B5EF4-FFF2-40B4-BE49-F238E27FC236}">
                <a16:creationId xmlns:a16="http://schemas.microsoft.com/office/drawing/2014/main" id="{EDD9AFF8-9C3B-573C-FEDD-B43C6447024E}"/>
              </a:ext>
            </a:extLst>
          </p:cNvPr>
          <p:cNvPicPr>
            <a:picLocks noChangeAspect="1"/>
          </p:cNvPicPr>
          <p:nvPr/>
        </p:nvPicPr>
        <p:blipFill>
          <a:blip r:embed="rId6"/>
          <a:stretch>
            <a:fillRect/>
          </a:stretch>
        </p:blipFill>
        <p:spPr>
          <a:xfrm>
            <a:off x="6688198" y="4279512"/>
            <a:ext cx="4915222" cy="2533650"/>
          </a:xfrm>
          <a:prstGeom prst="rect">
            <a:avLst/>
          </a:prstGeom>
        </p:spPr>
      </p:pic>
    </p:spTree>
    <p:extLst>
      <p:ext uri="{BB962C8B-B14F-4D97-AF65-F5344CB8AC3E}">
        <p14:creationId xmlns:p14="http://schemas.microsoft.com/office/powerpoint/2010/main" val="361787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89E051A-44FB-409E-90A0-A4D62543B558}"/>
              </a:ext>
            </a:extLst>
          </p:cNvPr>
          <p:cNvSpPr>
            <a:spLocks noGrp="1"/>
          </p:cNvSpPr>
          <p:nvPr>
            <p:ph type="title"/>
          </p:nvPr>
        </p:nvSpPr>
        <p:spPr>
          <a:xfrm>
            <a:off x="649224" y="429768"/>
            <a:ext cx="11074873" cy="678758"/>
          </a:xfrm>
        </p:spPr>
        <p:txBody>
          <a:bodyPr vert="horz" lIns="91440" tIns="45720" rIns="91440" bIns="45720" rtlCol="0" anchor="t" anchorCtr="0">
            <a:normAutofit/>
          </a:bodyPr>
          <a:lstStyle/>
          <a:p>
            <a:pPr algn="ctr">
              <a:lnSpc>
                <a:spcPct val="90000"/>
              </a:lnSpc>
            </a:pPr>
            <a:r>
              <a:rPr lang="en-US" altLang="zh-CN" sz="2800" dirty="0">
                <a:solidFill>
                  <a:srgbClr val="64405D"/>
                </a:solidFill>
              </a:rPr>
              <a:t>Conclusion </a:t>
            </a:r>
          </a:p>
        </p:txBody>
      </p:sp>
      <p:sp>
        <p:nvSpPr>
          <p:cNvPr id="31" name="Footer Placeholder 4">
            <a:extLst>
              <a:ext uri="{FF2B5EF4-FFF2-40B4-BE49-F238E27FC236}">
                <a16:creationId xmlns:a16="http://schemas.microsoft.com/office/drawing/2014/main" id="{138A2155-C281-4837-8F44-1DA087587221}"/>
              </a:ext>
            </a:extLst>
          </p:cNvPr>
          <p:cNvSpPr>
            <a:spLocks noGrp="1"/>
          </p:cNvSpPr>
          <p:nvPr>
            <p:ph type="ftr" sz="quarter" idx="15"/>
          </p:nvPr>
        </p:nvSpPr>
        <p:spPr>
          <a:xfrm>
            <a:off x="11185701" y="6135808"/>
            <a:ext cx="1092058" cy="365125"/>
          </a:xfrm>
        </p:spPr>
        <p:txBody>
          <a:bodyPr vert="horz" lIns="91440" tIns="45720" rIns="91440" bIns="45720" rtlCol="0" anchor="ctr">
            <a:normAutofit/>
          </a:bodyPr>
          <a:lstStyle/>
          <a:p>
            <a:pPr>
              <a:spcAft>
                <a:spcPts val="600"/>
              </a:spcAft>
            </a:pPr>
            <a:r>
              <a:rPr lang="en-US" altLang="zh-CN" kern="1200" dirty="0">
                <a:solidFill>
                  <a:schemeClr val="tx1">
                    <a:tint val="75000"/>
                  </a:schemeClr>
                </a:solidFill>
                <a:latin typeface="+mn-lt"/>
                <a:ea typeface="+mn-ea"/>
                <a:cs typeface="+mn-cs"/>
              </a:rPr>
              <a:t>I </a:t>
            </a:r>
          </a:p>
        </p:txBody>
      </p:sp>
      <p:sp>
        <p:nvSpPr>
          <p:cNvPr id="33" name="Slide Number Placeholder 5">
            <a:extLst>
              <a:ext uri="{FF2B5EF4-FFF2-40B4-BE49-F238E27FC236}">
                <a16:creationId xmlns:a16="http://schemas.microsoft.com/office/drawing/2014/main" id="{EA8AB952-DCA9-4AC7-997F-2C4BAF74572F}"/>
              </a:ext>
            </a:extLst>
          </p:cNvPr>
          <p:cNvSpPr>
            <a:spLocks noGrp="1"/>
          </p:cNvSpPr>
          <p:nvPr>
            <p:ph type="sldNum" sz="quarter" idx="16"/>
          </p:nvPr>
        </p:nvSpPr>
        <p:spPr>
          <a:xfrm>
            <a:off x="121514" y="6047252"/>
            <a:ext cx="752563" cy="452094"/>
          </a:xfrm>
        </p:spPr>
        <p:txBody>
          <a:bodyPr vert="horz" lIns="91440" tIns="45720" rIns="91440" bIns="45720" rtlCol="0" anchor="ctr">
            <a:normAutofit/>
          </a:bodyPr>
          <a:lstStyle/>
          <a:p>
            <a:pPr>
              <a:lnSpc>
                <a:spcPct val="90000"/>
              </a:lnSpc>
              <a:spcAft>
                <a:spcPts val="600"/>
              </a:spcAft>
            </a:pPr>
            <a:r>
              <a:rPr lang="en-US" altLang="zh-CN" sz="1000" dirty="0"/>
              <a:t>16</a:t>
            </a:r>
          </a:p>
        </p:txBody>
      </p:sp>
      <p:sp>
        <p:nvSpPr>
          <p:cNvPr id="11" name="TextBox 10">
            <a:extLst>
              <a:ext uri="{FF2B5EF4-FFF2-40B4-BE49-F238E27FC236}">
                <a16:creationId xmlns:a16="http://schemas.microsoft.com/office/drawing/2014/main" id="{9AFBAD3C-CD95-4AAF-832B-72E08F1AF0FC}"/>
              </a:ext>
            </a:extLst>
          </p:cNvPr>
          <p:cNvSpPr txBox="1"/>
          <p:nvPr/>
        </p:nvSpPr>
        <p:spPr>
          <a:xfrm>
            <a:off x="1217059" y="5872409"/>
            <a:ext cx="2147965" cy="775834"/>
          </a:xfrm>
          <a:prstGeom prst="rect">
            <a:avLst/>
          </a:prstGeom>
        </p:spPr>
        <p:txBody>
          <a:bodyPr vert="horz" lIns="91440" tIns="45720" rIns="91440" bIns="45720" rtlCol="0" anchorCtr="0">
            <a:normAutofit/>
          </a:bodyPr>
          <a:lstStyle/>
          <a:p>
            <a:pPr defTabSz="457200">
              <a:spcBef>
                <a:spcPts val="1000"/>
              </a:spcBef>
              <a:buClr>
                <a:srgbClr val="CFAB71"/>
              </a:buClr>
              <a:defRPr/>
            </a:pPr>
            <a:endParaRPr lang="en-US" altLang="zh-CN" b="0" baseline="0" dirty="0">
              <a:solidFill>
                <a:schemeClr val="tx1">
                  <a:lumMod val="75000"/>
                  <a:lumOff val="25000"/>
                </a:schemeClr>
              </a:solidFill>
            </a:endParaRPr>
          </a:p>
          <a:p>
            <a:pPr defTabSz="457200">
              <a:spcBef>
                <a:spcPts val="1000"/>
              </a:spcBef>
              <a:buClr>
                <a:srgbClr val="CFAB71"/>
              </a:buClr>
              <a:defRPr/>
            </a:pPr>
            <a:endParaRPr lang="en-US" altLang="zh-CN" b="0" baseline="0" dirty="0">
              <a:solidFill>
                <a:schemeClr val="tx1">
                  <a:lumMod val="75000"/>
                  <a:lumOff val="25000"/>
                </a:schemeClr>
              </a:solidFill>
            </a:endParaRPr>
          </a:p>
        </p:txBody>
      </p:sp>
      <p:sp>
        <p:nvSpPr>
          <p:cNvPr id="3" name="TextBox 2">
            <a:extLst>
              <a:ext uri="{FF2B5EF4-FFF2-40B4-BE49-F238E27FC236}">
                <a16:creationId xmlns:a16="http://schemas.microsoft.com/office/drawing/2014/main" id="{A20A83F6-5931-418F-80F7-7CED37B943E3}"/>
              </a:ext>
            </a:extLst>
          </p:cNvPr>
          <p:cNvSpPr txBox="1"/>
          <p:nvPr/>
        </p:nvSpPr>
        <p:spPr>
          <a:xfrm>
            <a:off x="1011000" y="1299458"/>
            <a:ext cx="10639894" cy="455189"/>
          </a:xfrm>
          <a:prstGeom prst="rect">
            <a:avLst/>
          </a:prstGeom>
          <a:noFill/>
        </p:spPr>
        <p:txBody>
          <a:bodyPr wrap="square" rtlCol="0">
            <a:spAutoFit/>
          </a:bodyPr>
          <a:lstStyle/>
          <a:p>
            <a:pPr>
              <a:lnSpc>
                <a:spcPct val="150000"/>
              </a:lnSpc>
            </a:pPr>
            <a:r>
              <a:rPr lang="en-US" dirty="0"/>
              <a:t>, </a:t>
            </a:r>
          </a:p>
        </p:txBody>
      </p:sp>
      <p:sp>
        <p:nvSpPr>
          <p:cNvPr id="42" name="TextBox 41">
            <a:extLst>
              <a:ext uri="{FF2B5EF4-FFF2-40B4-BE49-F238E27FC236}">
                <a16:creationId xmlns:a16="http://schemas.microsoft.com/office/drawing/2014/main" id="{AC9E951F-F288-45C9-B981-6487BCE0DA91}"/>
              </a:ext>
            </a:extLst>
          </p:cNvPr>
          <p:cNvSpPr txBox="1"/>
          <p:nvPr/>
        </p:nvSpPr>
        <p:spPr>
          <a:xfrm>
            <a:off x="904290" y="1587657"/>
            <a:ext cx="10819807" cy="62739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SMOTEN balancing  combined with  weight of evidence encoder, and tuned Logistic Regression model with class weight optimization, gave the best results and F1 score of 0.85 is achieved on minority class on validation data.</a:t>
            </a:r>
          </a:p>
          <a:p>
            <a:pPr marL="285750" indent="-285750">
              <a:lnSpc>
                <a:spcPct val="150000"/>
              </a:lnSpc>
              <a:buFont typeface="Arial" panose="020B0604020202020204" pitchFamily="34" charset="0"/>
              <a:buChar char="•"/>
            </a:pPr>
            <a:r>
              <a:rPr lang="en-US" dirty="0"/>
              <a:t>Dummy encoding approach did not generalize well due to too many features</a:t>
            </a:r>
          </a:p>
          <a:p>
            <a:pPr marL="285750" indent="-285750">
              <a:lnSpc>
                <a:spcPct val="150000"/>
              </a:lnSpc>
              <a:buFont typeface="Arial" panose="020B0604020202020204" pitchFamily="34" charset="0"/>
              <a:buChar char="•"/>
            </a:pPr>
            <a:r>
              <a:rPr lang="en-US" dirty="0"/>
              <a:t>Logistic regression with optimized class weight without balancing , generalized well but F1 score was only 0.22</a:t>
            </a:r>
          </a:p>
          <a:p>
            <a:pPr marL="285750" indent="-285750">
              <a:lnSpc>
                <a:spcPct val="150000"/>
              </a:lnSpc>
              <a:buFont typeface="Arial" panose="020B0604020202020204" pitchFamily="34" charset="0"/>
              <a:buChar char="•"/>
            </a:pPr>
            <a:r>
              <a:rPr lang="en-US" sz="1800" dirty="0"/>
              <a:t>Utility vehicles have higher probability of fraudulent claims in vehicle categories</a:t>
            </a:r>
          </a:p>
          <a:p>
            <a:pPr marL="285750" indent="-285750">
              <a:lnSpc>
                <a:spcPct val="150000"/>
              </a:lnSpc>
              <a:buFont typeface="Arial" panose="020B0604020202020204" pitchFamily="34" charset="0"/>
              <a:buChar char="•"/>
            </a:pPr>
            <a:r>
              <a:rPr lang="en-US" sz="1800" dirty="0"/>
              <a:t>Higher probability of fraud if address is changed within last 6 months </a:t>
            </a:r>
          </a:p>
          <a:p>
            <a:pPr marL="285750" indent="-285750">
              <a:lnSpc>
                <a:spcPct val="150000"/>
              </a:lnSpc>
              <a:buFont typeface="Arial" panose="020B0604020202020204" pitchFamily="34" charset="0"/>
              <a:buChar char="•"/>
            </a:pPr>
            <a:r>
              <a:rPr lang="en-US" dirty="0"/>
              <a:t>Higher end vehicles like Mercedes, BMW and Acura are more involved in fraudulent claims</a:t>
            </a:r>
            <a:endParaRPr lang="en-US" sz="1800" dirty="0"/>
          </a:p>
          <a:p>
            <a:pPr marL="285750" indent="-285750">
              <a:lnSpc>
                <a:spcPct val="150000"/>
              </a:lnSpc>
              <a:buFont typeface="Arial" panose="020B0604020202020204" pitchFamily="34" charset="0"/>
              <a:buChar char="•"/>
            </a:pPr>
            <a:endParaRPr lang="en-US" sz="1800" b="1" dirty="0"/>
          </a:p>
          <a:p>
            <a:pPr marL="285750" indent="-285750">
              <a:lnSpc>
                <a:spcPct val="150000"/>
              </a:lnSpc>
              <a:buFont typeface="Arial" panose="020B0604020202020204" pitchFamily="34" charset="0"/>
              <a:buChar char="•"/>
            </a:pPr>
            <a:endParaRPr lang="en-US" sz="1800" b="1"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176128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TotalTime>
  <Words>649</Words>
  <Application>Microsoft Office PowerPoint</Application>
  <PresentationFormat>Widescreen</PresentationFormat>
  <Paragraphs>146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BMW Group Condensed</vt:lpstr>
      <vt:lpstr>Calibri</vt:lpstr>
      <vt:lpstr>方正姚体</vt:lpstr>
      <vt:lpstr>Trebuchet MS</vt:lpstr>
      <vt:lpstr>Wingdings 3</vt:lpstr>
      <vt:lpstr>Facet</vt:lpstr>
      <vt:lpstr>Vehicle Insurance Fraudulent Claim Detection Data Science Project</vt:lpstr>
      <vt:lpstr>PROBLEM STATEMENT</vt:lpstr>
      <vt:lpstr>DATA WRANGLING</vt:lpstr>
      <vt:lpstr>Exploratory Data Analysis</vt:lpstr>
      <vt:lpstr>Preprocessing and Training Data</vt:lpstr>
      <vt:lpstr>Preprocessing and Training Data</vt:lpstr>
      <vt:lpstr>Preprocessing and Training Data</vt:lpstr>
      <vt:lpstr>Modeling</vt:lpstr>
      <vt:lpstr>Conclusion </vt:lpstr>
      <vt:lpstr>PowerPoint Presentation</vt:lpstr>
    </vt:vector>
  </TitlesOfParts>
  <Company>BMW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10 Status – series projects and G02.  Quality KPI’s – CW23.</dc:title>
  <dc:creator>McCurdy Julia, (Julia.LS.McCurdy@bmwmcext.com)</dc:creator>
  <cp:lastModifiedBy>VISHAL RASTOGI</cp:lastModifiedBy>
  <cp:revision>817</cp:revision>
  <cp:lastPrinted>2019-11-25T19:54:13Z</cp:lastPrinted>
  <dcterms:created xsi:type="dcterms:W3CDTF">2018-06-14T19:28:55Z</dcterms:created>
  <dcterms:modified xsi:type="dcterms:W3CDTF">2022-09-22T05:42:20Z</dcterms:modified>
</cp:coreProperties>
</file>