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5A433-62E3-D549-9955-8C77B3587EFF}" v="123" dt="2022-05-06T04:04:01.598"/>
    <p1510:client id="{1DA5EB72-2F37-D99B-5054-5D3C6093FC9C}" v="174" dt="2022-05-05T06:28:41.994"/>
    <p1510:client id="{44D5E672-6A99-4ACF-95CC-B65735FCCCCA}" v="267" dt="2022-04-28T14:20:26.198"/>
    <p1510:client id="{49F542C6-8636-86CD-59F2-3D911AB30748}" v="110" dt="2022-05-05T11:20:59.896"/>
    <p1510:client id="{A11297CA-2F55-4E1A-B114-A5FAFEC4E60D}" v="154" dt="2022-05-05T11:15:35.637"/>
    <p1510:client id="{A5ED2EE5-9904-C5FD-0208-2F662910DEBF}" v="1202" dt="2022-05-05T12:09:28.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2" autoAdjust="0"/>
    <p:restoredTop sz="94660"/>
  </p:normalViewPr>
  <p:slideViewPr>
    <p:cSldViewPr>
      <p:cViewPr>
        <p:scale>
          <a:sx n="95" d="100"/>
          <a:sy n="95" d="100"/>
        </p:scale>
        <p:origin x="-1075"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B116C7-D313-44DF-851F-561AD0E84361}" type="datetimeFigureOut">
              <a:rPr lang="en-US" smtClean="0"/>
              <a:pPr/>
              <a:t>5/5/2022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81D8BA-2871-43B6-95E6-118CE4B58879}" type="slidenum">
              <a:rPr lang="en-US" smtClean="0"/>
              <a:pPr/>
              <a:t>‹#›</a:t>
            </a:fld>
            <a:endParaRPr lang="en-US"/>
          </a:p>
        </p:txBody>
      </p:sp>
    </p:spTree>
    <p:extLst>
      <p:ext uri="{BB962C8B-B14F-4D97-AF65-F5344CB8AC3E}">
        <p14:creationId xmlns:p14="http://schemas.microsoft.com/office/powerpoint/2010/main" val="60124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81D8BA-2871-43B6-95E6-118CE4B58879}" type="slidenum">
              <a:rPr lang="en-US" smtClean="0"/>
              <a:pPr/>
              <a:t>1</a:t>
            </a:fld>
            <a:endParaRPr lang="en-US"/>
          </a:p>
        </p:txBody>
      </p:sp>
    </p:spTree>
    <p:extLst>
      <p:ext uri="{BB962C8B-B14F-4D97-AF65-F5344CB8AC3E}">
        <p14:creationId xmlns:p14="http://schemas.microsoft.com/office/powerpoint/2010/main" val="260264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E31E8E-FAA6-4768-80D1-5C1524358538}" type="datetime1">
              <a:rPr lang="en-US" smtClean="0"/>
              <a:pPr/>
              <a:t>5/5/2022</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34803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5FC90-A492-4A4D-B7DD-4720209C0258}" type="datetime1">
              <a:rPr lang="en-US" smtClean="0"/>
              <a:pPr/>
              <a:t>5/5/2022</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56908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4434A3-00D5-4239-B904-80CC8FFE510A}" type="datetime1">
              <a:rPr lang="en-US" smtClean="0"/>
              <a:pPr/>
              <a:t>5/5/2022</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93344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589B79-28B0-4D12-A297-DE5897E9723E}" type="datetime1">
              <a:rPr lang="en-US" smtClean="0"/>
              <a:pPr/>
              <a:t>5/5/2022</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09701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15664-E27A-45EE-9E77-BA9FBD89D79B}" type="datetime1">
              <a:rPr lang="en-US" smtClean="0"/>
              <a:pPr/>
              <a:t>5/5/2022</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06469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B564FE-F6E1-42EC-B67D-790612EBBF36}" type="datetime1">
              <a:rPr lang="en-US" smtClean="0"/>
              <a:pPr/>
              <a:t>5/5/2022</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50401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6FA4E1-DA02-4FCB-8B33-871CA603B35F}" type="datetime1">
              <a:rPr lang="en-US" smtClean="0"/>
              <a:pPr/>
              <a:t>5/5/2022</a:t>
            </a:fld>
            <a:endParaRPr lang="en-US"/>
          </a:p>
        </p:txBody>
      </p:sp>
      <p:sp>
        <p:nvSpPr>
          <p:cNvPr id="8" name="Footer Placeholder 7"/>
          <p:cNvSpPr>
            <a:spLocks noGrp="1"/>
          </p:cNvSpPr>
          <p:nvPr>
            <p:ph type="ftr" sz="quarter" idx="11"/>
          </p:nvPr>
        </p:nvSpPr>
        <p:spPr/>
        <p:txBody>
          <a:bodyPr/>
          <a:lstStyle/>
          <a:p>
            <a:r>
              <a:rPr lang="en-US"/>
              <a:t>JEPPIAAR INSTITUTE OF TECHNOLOGY</a:t>
            </a:r>
          </a:p>
        </p:txBody>
      </p:sp>
      <p:sp>
        <p:nvSpPr>
          <p:cNvPr id="9" name="Slide Number Placeholder 8"/>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90213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9835E8-8679-4E90-AFE0-0C67370685A8}" type="datetime1">
              <a:rPr lang="en-US" smtClean="0"/>
              <a:pPr/>
              <a:t>5/5/2022</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5" name="Slide Number Placeholder 4"/>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416579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C47FD-2D86-4B6A-8B7C-09862E8557BB}" type="datetime1">
              <a:rPr lang="en-US" smtClean="0"/>
              <a:pPr/>
              <a:t>5/5/2022</a:t>
            </a:fld>
            <a:endParaRPr lang="en-US"/>
          </a:p>
        </p:txBody>
      </p:sp>
      <p:sp>
        <p:nvSpPr>
          <p:cNvPr id="3" name="Footer Placeholder 2"/>
          <p:cNvSpPr>
            <a:spLocks noGrp="1"/>
          </p:cNvSpPr>
          <p:nvPr>
            <p:ph type="ftr" sz="quarter" idx="11"/>
          </p:nvPr>
        </p:nvSpPr>
        <p:spPr/>
        <p:txBody>
          <a:bodyPr/>
          <a:lstStyle/>
          <a:p>
            <a:r>
              <a:rPr lang="en-US"/>
              <a:t>JEPPIAAR INSTITUTE OF TECHNOLOGY</a:t>
            </a:r>
          </a:p>
        </p:txBody>
      </p:sp>
      <p:sp>
        <p:nvSpPr>
          <p:cNvPr id="4" name="Slide Number Placeholder 3"/>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409240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4DCBB-5FBE-45F5-A7A0-DCD94C53A06B}" type="datetime1">
              <a:rPr lang="en-US" smtClean="0"/>
              <a:pPr/>
              <a:t>5/5/2022</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4491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239DA-53D9-4AED-B699-60988A11F434}" type="datetime1">
              <a:rPr lang="en-US" smtClean="0"/>
              <a:pPr/>
              <a:t>5/5/2022</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36505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A4544-C7CE-44D8-992C-81FF0040C1FA}" type="datetime1">
              <a:rPr lang="en-US" smtClean="0"/>
              <a:pPr/>
              <a:t>5/5/2022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JEPPIAAR INSTITUTE OF TECHNOLOGY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A2188-4EE7-4F69-AE19-AF999E6A737F}" type="slidenum">
              <a:rPr lang="en-US" smtClean="0"/>
              <a:pPr/>
              <a:t>‹#›</a:t>
            </a:fld>
            <a:endParaRPr lang="en-US"/>
          </a:p>
        </p:txBody>
      </p:sp>
    </p:spTree>
    <p:extLst>
      <p:ext uri="{BB962C8B-B14F-4D97-AF65-F5344CB8AC3E}">
        <p14:creationId xmlns:p14="http://schemas.microsoft.com/office/powerpoint/2010/main" val="4147391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low.microsoft.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power-automate/all-assigned-must-approve#approval-types-and-their-behavior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 y="1239732"/>
            <a:ext cx="8663729" cy="2036868"/>
          </a:xfrm>
        </p:spPr>
        <p:txBody>
          <a:bodyPr>
            <a:normAutofit/>
          </a:bodyPr>
          <a:lstStyle/>
          <a:p>
            <a:pPr algn="l"/>
            <a:br>
              <a:rPr lang="en-US" sz="2400" b="1" dirty="0">
                <a:latin typeface="Palatino Linotype" pitchFamily="18" charset="0"/>
              </a:rPr>
            </a:br>
            <a:br>
              <a:rPr lang="en-US" sz="2400" b="1" dirty="0">
                <a:latin typeface="Palatino Linotype" pitchFamily="18" charset="0"/>
              </a:rPr>
            </a:br>
            <a:r>
              <a:rPr lang="en-US" sz="2400" b="1" dirty="0">
                <a:solidFill>
                  <a:schemeClr val="accent2"/>
                </a:solidFill>
                <a:latin typeface="Palatino Linotype"/>
              </a:rPr>
              <a:t>Project  Title: SENDING APPROVALS USING RPA</a:t>
            </a:r>
            <a:br>
              <a:rPr lang="en-IN" sz="2400" b="1" dirty="0">
                <a:latin typeface="Palatino Linotype" pitchFamily="18" charset="0"/>
              </a:rPr>
            </a:br>
            <a:endParaRPr lang="en-US" sz="2400" b="1" dirty="0">
              <a:solidFill>
                <a:schemeClr val="accent2"/>
              </a:solidFill>
              <a:latin typeface="Palatino Linotype" pitchFamily="18" charset="0"/>
            </a:endParaRPr>
          </a:p>
        </p:txBody>
      </p:sp>
      <p:sp>
        <p:nvSpPr>
          <p:cNvPr id="3" name="Subtitle 2"/>
          <p:cNvSpPr>
            <a:spLocks noGrp="1"/>
          </p:cNvSpPr>
          <p:nvPr>
            <p:ph type="subTitle" idx="1"/>
          </p:nvPr>
        </p:nvSpPr>
        <p:spPr>
          <a:xfrm>
            <a:off x="152399" y="3276600"/>
            <a:ext cx="8839200" cy="2939874"/>
          </a:xfrm>
        </p:spPr>
        <p:txBody>
          <a:bodyPr vert="horz" lIns="91440" tIns="45720" rIns="91440" bIns="45720" rtlCol="0" anchor="t">
            <a:noAutofit/>
          </a:bodyPr>
          <a:lstStyle/>
          <a:p>
            <a:pPr algn="l"/>
            <a:r>
              <a:rPr lang="en-US" sz="2000" b="1" dirty="0">
                <a:solidFill>
                  <a:schemeClr val="accent2"/>
                </a:solidFill>
                <a:latin typeface="Palatino Linotype" pitchFamily="18" charset="0"/>
              </a:rPr>
              <a:t>Team Members:</a:t>
            </a:r>
          </a:p>
          <a:p>
            <a:pPr algn="l"/>
            <a:r>
              <a:rPr lang="en-US" sz="2000" b="1" dirty="0">
                <a:solidFill>
                  <a:schemeClr val="tx1"/>
                </a:solidFill>
                <a:latin typeface="Palatino Linotype"/>
              </a:rPr>
              <a:t>	Students Name                                              Reg. No:</a:t>
            </a:r>
            <a:r>
              <a:rPr lang="en-IN" sz="2000" b="1" dirty="0">
                <a:solidFill>
                  <a:schemeClr val="tx1"/>
                </a:solidFill>
                <a:latin typeface="Palatino Linotype"/>
              </a:rPr>
              <a:t>
               1. VIJAYALAKSHMI J                                210621205055</a:t>
            </a:r>
          </a:p>
          <a:p>
            <a:pPr algn="l"/>
            <a:r>
              <a:rPr lang="en-IN" sz="2000" b="1" dirty="0">
                <a:solidFill>
                  <a:schemeClr val="tx1"/>
                </a:solidFill>
                <a:latin typeface="Palatino Linotype"/>
              </a:rPr>
              <a:t>               2. VISHRAYA P                                            210621205056</a:t>
            </a:r>
          </a:p>
          <a:p>
            <a:pPr algn="l"/>
            <a:endParaRPr lang="en-US" sz="2000" b="1" dirty="0">
              <a:solidFill>
                <a:schemeClr val="tx1"/>
              </a:solidFill>
              <a:latin typeface="Palatino Linotype" pitchFamily="18" charset="0"/>
            </a:endParaRPr>
          </a:p>
        </p:txBody>
      </p:sp>
      <p:sp>
        <p:nvSpPr>
          <p:cNvPr id="4" name="TextBox 3">
            <a:extLst>
              <a:ext uri="{FF2B5EF4-FFF2-40B4-BE49-F238E27FC236}">
                <a16:creationId xmlns:a16="http://schemas.microsoft.com/office/drawing/2014/main" id="{EE5ACCF2-8CAE-4B9E-99FA-55335EEA4352}"/>
              </a:ext>
            </a:extLst>
          </p:cNvPr>
          <p:cNvSpPr txBox="1"/>
          <p:nvPr/>
        </p:nvSpPr>
        <p:spPr>
          <a:xfrm>
            <a:off x="-621137" y="483394"/>
            <a:ext cx="10210800" cy="1231106"/>
          </a:xfrm>
          <a:prstGeom prst="rect">
            <a:avLst/>
          </a:prstGeom>
          <a:noFill/>
        </p:spPr>
        <p:txBody>
          <a:bodyPr wrap="square" lIns="91440" tIns="45720" rIns="91440" bIns="45720" rtlCol="0" anchor="t">
            <a:spAutoFit/>
          </a:bodyPr>
          <a:lstStyle/>
          <a:p>
            <a:pPr algn="ctr"/>
            <a:r>
              <a:rPr lang="en-IN" sz="2400" b="1" dirty="0">
                <a:latin typeface="Palatino Linotype" pitchFamily="18" charset="0"/>
                <a:cs typeface="Times New Roman" panose="02020603050405020304" pitchFamily="18" charset="0"/>
              </a:rPr>
              <a:t>  JEPPIAAR INSTITUTE OF TECHNOLOGY</a:t>
            </a:r>
          </a:p>
          <a:p>
            <a:pPr algn="ctr"/>
            <a:r>
              <a:rPr lang="en-US" sz="1400" b="1" dirty="0">
                <a:latin typeface="Times New Roman" panose="02020603050405020304" pitchFamily="18" charset="0"/>
                <a:cs typeface="Times New Roman" panose="02020603050405020304" pitchFamily="18" charset="0"/>
              </a:rPr>
              <a:t>“Self-Belief | Self Discipline | Self Respect”</a:t>
            </a:r>
          </a:p>
          <a:p>
            <a:pPr algn="ctr"/>
            <a:endParaRPr lang="en-US" sz="1400" b="1" dirty="0">
              <a:latin typeface="Times New Roman" panose="02020603050405020304" pitchFamily="18" charset="0"/>
              <a:cs typeface="Times New Roman" panose="02020603050405020304" pitchFamily="18" charset="0"/>
            </a:endParaRPr>
          </a:p>
          <a:p>
            <a:pPr algn="ctr"/>
            <a:r>
              <a:rPr lang="en-IN" sz="2200" b="1" dirty="0">
                <a:solidFill>
                  <a:srgbClr val="0070C0"/>
                </a:solidFill>
                <a:latin typeface="Palatino Linotype"/>
                <a:cs typeface="Times New Roman"/>
              </a:rPr>
              <a:t>Department of Information Technology</a:t>
            </a:r>
            <a:endParaRPr lang="en-IN" sz="2200" b="1" dirty="0">
              <a:solidFill>
                <a:srgbClr val="0070C0"/>
              </a:solidFill>
              <a:latin typeface="Palatino Linotype" pitchFamily="18" charset="0"/>
              <a:cs typeface="Times New Roman" panose="02020603050405020304" pitchFamily="18" charset="0"/>
            </a:endParaRPr>
          </a:p>
        </p:txBody>
      </p:sp>
      <p:sp>
        <p:nvSpPr>
          <p:cNvPr id="5" name="Rectangle 4"/>
          <p:cNvSpPr/>
          <p:nvPr/>
        </p:nvSpPr>
        <p:spPr>
          <a:xfrm>
            <a:off x="152400" y="152400"/>
            <a:ext cx="8839200" cy="655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525C3AF-C27F-436D-A8DD-6937B58B4D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81000"/>
            <a:ext cx="677474" cy="838200"/>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6200" y="321081"/>
            <a:ext cx="1143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5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FF3F37-5640-B2F4-E84F-0D254E39C371}"/>
              </a:ext>
            </a:extLst>
          </p:cNvPr>
          <p:cNvSpPr>
            <a:spLocks noGrp="1"/>
          </p:cNvSpPr>
          <p:nvPr>
            <p:ph type="dt" sz="half" idx="10"/>
          </p:nvPr>
        </p:nvSpPr>
        <p:spPr/>
        <p:txBody>
          <a:bodyPr/>
          <a:lstStyle/>
          <a:p>
            <a:fld id="{426C47FD-2D86-4B6A-8B7C-09862E8557BB}" type="datetime1">
              <a:rPr lang="en-US" smtClean="0"/>
              <a:pPr/>
              <a:t>5/5/2022</a:t>
            </a:fld>
            <a:endParaRPr lang="en-US"/>
          </a:p>
        </p:txBody>
      </p:sp>
      <p:sp>
        <p:nvSpPr>
          <p:cNvPr id="3" name="Footer Placeholder 2">
            <a:extLst>
              <a:ext uri="{FF2B5EF4-FFF2-40B4-BE49-F238E27FC236}">
                <a16:creationId xmlns:a16="http://schemas.microsoft.com/office/drawing/2014/main" id="{0820E84B-4FA2-CBA3-F36D-DAB2AE628557}"/>
              </a:ext>
            </a:extLst>
          </p:cNvPr>
          <p:cNvSpPr>
            <a:spLocks noGrp="1"/>
          </p:cNvSpPr>
          <p:nvPr>
            <p:ph type="ftr" sz="quarter" idx="11"/>
          </p:nvPr>
        </p:nvSpPr>
        <p:spPr/>
        <p:txBody>
          <a:bodyPr/>
          <a:lstStyle/>
          <a:p>
            <a:r>
              <a:rPr lang="en-US"/>
              <a:t>JEPPIAAR INSTITUTE OF TECHNOLOGY</a:t>
            </a:r>
          </a:p>
        </p:txBody>
      </p:sp>
      <p:sp>
        <p:nvSpPr>
          <p:cNvPr id="4" name="Slide Number Placeholder 3">
            <a:extLst>
              <a:ext uri="{FF2B5EF4-FFF2-40B4-BE49-F238E27FC236}">
                <a16:creationId xmlns:a16="http://schemas.microsoft.com/office/drawing/2014/main" id="{A7DD2637-C87D-2B4C-CA0A-B103703DA0B1}"/>
              </a:ext>
            </a:extLst>
          </p:cNvPr>
          <p:cNvSpPr>
            <a:spLocks noGrp="1"/>
          </p:cNvSpPr>
          <p:nvPr>
            <p:ph type="sldNum" sz="quarter" idx="12"/>
          </p:nvPr>
        </p:nvSpPr>
        <p:spPr/>
        <p:txBody>
          <a:bodyPr/>
          <a:lstStyle/>
          <a:p>
            <a:fld id="{E5CA2188-4EE7-4F69-AE19-AF999E6A737F}" type="slidenum">
              <a:rPr lang="en-US" smtClean="0"/>
              <a:pPr/>
              <a:t>10</a:t>
            </a:fld>
            <a:endParaRPr lang="en-US"/>
          </a:p>
        </p:txBody>
      </p:sp>
      <p:sp>
        <p:nvSpPr>
          <p:cNvPr id="5" name="TextBox 4">
            <a:extLst>
              <a:ext uri="{FF2B5EF4-FFF2-40B4-BE49-F238E27FC236}">
                <a16:creationId xmlns:a16="http://schemas.microsoft.com/office/drawing/2014/main" id="{B68F5AB7-97E4-3684-0CD7-1E983733F51B}"/>
              </a:ext>
            </a:extLst>
          </p:cNvPr>
          <p:cNvSpPr txBox="1"/>
          <p:nvPr/>
        </p:nvSpPr>
        <p:spPr>
          <a:xfrm>
            <a:off x="457200" y="416560"/>
            <a:ext cx="782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the top of the screen, select </a:t>
            </a:r>
            <a:r>
              <a:rPr lang="en-US" b="1"/>
              <a:t>Save</a:t>
            </a:r>
            <a:r>
              <a:rPr lang="en-US"/>
              <a:t> to save your flow.</a:t>
            </a:r>
          </a:p>
        </p:txBody>
      </p:sp>
      <p:pic>
        <p:nvPicPr>
          <p:cNvPr id="7" name="Picture 7" descr="Graphical user interface, application&#10;&#10;Description automatically generated">
            <a:extLst>
              <a:ext uri="{FF2B5EF4-FFF2-40B4-BE49-F238E27FC236}">
                <a16:creationId xmlns:a16="http://schemas.microsoft.com/office/drawing/2014/main" id="{06DAF0E4-5CA7-0D3C-5FDD-576B9D7272C1}"/>
              </a:ext>
            </a:extLst>
          </p:cNvPr>
          <p:cNvPicPr>
            <a:picLocks noChangeAspect="1"/>
          </p:cNvPicPr>
          <p:nvPr/>
        </p:nvPicPr>
        <p:blipFill>
          <a:blip r:embed="rId2"/>
          <a:stretch>
            <a:fillRect/>
          </a:stretch>
        </p:blipFill>
        <p:spPr>
          <a:xfrm>
            <a:off x="569344" y="1090225"/>
            <a:ext cx="8120331" cy="5137625"/>
          </a:xfrm>
          <a:prstGeom prst="rect">
            <a:avLst/>
          </a:prstGeom>
        </p:spPr>
      </p:pic>
    </p:spTree>
    <p:extLst>
      <p:ext uri="{BB962C8B-B14F-4D97-AF65-F5344CB8AC3E}">
        <p14:creationId xmlns:p14="http://schemas.microsoft.com/office/powerpoint/2010/main" val="358445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6E22B0-C7C3-68C5-5942-1AC386A57A64}"/>
              </a:ext>
            </a:extLst>
          </p:cNvPr>
          <p:cNvSpPr>
            <a:spLocks noGrp="1"/>
          </p:cNvSpPr>
          <p:nvPr>
            <p:ph type="dt" sz="half" idx="10"/>
          </p:nvPr>
        </p:nvSpPr>
        <p:spPr/>
        <p:txBody>
          <a:bodyPr/>
          <a:lstStyle/>
          <a:p>
            <a:fld id="{426C47FD-2D86-4B6A-8B7C-09862E8557BB}" type="datetime1">
              <a:rPr lang="en-US" smtClean="0"/>
              <a:pPr/>
              <a:t>5/5/2022</a:t>
            </a:fld>
            <a:endParaRPr lang="en-US"/>
          </a:p>
        </p:txBody>
      </p:sp>
      <p:sp>
        <p:nvSpPr>
          <p:cNvPr id="3" name="Footer Placeholder 2">
            <a:extLst>
              <a:ext uri="{FF2B5EF4-FFF2-40B4-BE49-F238E27FC236}">
                <a16:creationId xmlns:a16="http://schemas.microsoft.com/office/drawing/2014/main" id="{E727930B-4387-42CE-231A-247A4D061278}"/>
              </a:ext>
            </a:extLst>
          </p:cNvPr>
          <p:cNvSpPr>
            <a:spLocks noGrp="1"/>
          </p:cNvSpPr>
          <p:nvPr>
            <p:ph type="ftr" sz="quarter" idx="11"/>
          </p:nvPr>
        </p:nvSpPr>
        <p:spPr/>
        <p:txBody>
          <a:bodyPr/>
          <a:lstStyle/>
          <a:p>
            <a:r>
              <a:rPr lang="en-US"/>
              <a:t>JEPPIAAR INSTITUTE OF TECHNOLOGY</a:t>
            </a:r>
          </a:p>
        </p:txBody>
      </p:sp>
      <p:sp>
        <p:nvSpPr>
          <p:cNvPr id="4" name="Slide Number Placeholder 3">
            <a:extLst>
              <a:ext uri="{FF2B5EF4-FFF2-40B4-BE49-F238E27FC236}">
                <a16:creationId xmlns:a16="http://schemas.microsoft.com/office/drawing/2014/main" id="{1D9CB517-45E3-5811-1C0C-0FC9041B52EF}"/>
              </a:ext>
            </a:extLst>
          </p:cNvPr>
          <p:cNvSpPr>
            <a:spLocks noGrp="1"/>
          </p:cNvSpPr>
          <p:nvPr>
            <p:ph type="sldNum" sz="quarter" idx="12"/>
          </p:nvPr>
        </p:nvSpPr>
        <p:spPr/>
        <p:txBody>
          <a:bodyPr/>
          <a:lstStyle/>
          <a:p>
            <a:fld id="{E5CA2188-4EE7-4F69-AE19-AF999E6A737F}" type="slidenum">
              <a:rPr lang="en-US" smtClean="0"/>
              <a:pPr/>
              <a:t>11</a:t>
            </a:fld>
            <a:endParaRPr lang="en-US"/>
          </a:p>
        </p:txBody>
      </p:sp>
      <p:sp>
        <p:nvSpPr>
          <p:cNvPr id="5" name="TextBox 4">
            <a:extLst>
              <a:ext uri="{FF2B5EF4-FFF2-40B4-BE49-F238E27FC236}">
                <a16:creationId xmlns:a16="http://schemas.microsoft.com/office/drawing/2014/main" id="{2220F68A-F391-A460-DD7C-14EE61B039BE}"/>
              </a:ext>
            </a:extLst>
          </p:cNvPr>
          <p:cNvSpPr txBox="1"/>
          <p:nvPr/>
        </p:nvSpPr>
        <p:spPr>
          <a:xfrm>
            <a:off x="526212" y="813759"/>
            <a:ext cx="54173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If we test the </a:t>
            </a:r>
            <a:r>
              <a:rPr lang="en-US" dirty="0" err="1">
                <a:cs typeface="Calibri"/>
              </a:rPr>
              <a:t>flow,all</a:t>
            </a:r>
            <a:r>
              <a:rPr lang="en-US" dirty="0">
                <a:cs typeface="Calibri"/>
              </a:rPr>
              <a:t> the approver receives request if the 1st approver accept till the last approver.</a:t>
            </a:r>
          </a:p>
        </p:txBody>
      </p:sp>
      <p:pic>
        <p:nvPicPr>
          <p:cNvPr id="6" name="Picture 6" descr="Graphical user interface, application&#10;&#10;Description automatically generated">
            <a:extLst>
              <a:ext uri="{FF2B5EF4-FFF2-40B4-BE49-F238E27FC236}">
                <a16:creationId xmlns:a16="http://schemas.microsoft.com/office/drawing/2014/main" id="{B9B96F2C-5AC4-7F5A-7476-9EA987C2188E}"/>
              </a:ext>
            </a:extLst>
          </p:cNvPr>
          <p:cNvPicPr>
            <a:picLocks noChangeAspect="1"/>
          </p:cNvPicPr>
          <p:nvPr/>
        </p:nvPicPr>
        <p:blipFill>
          <a:blip r:embed="rId2"/>
          <a:stretch>
            <a:fillRect/>
          </a:stretch>
        </p:blipFill>
        <p:spPr>
          <a:xfrm>
            <a:off x="439947" y="1459105"/>
            <a:ext cx="8134709" cy="4514885"/>
          </a:xfrm>
          <a:prstGeom prst="rect">
            <a:avLst/>
          </a:prstGeom>
        </p:spPr>
      </p:pic>
    </p:spTree>
    <p:extLst>
      <p:ext uri="{BB962C8B-B14F-4D97-AF65-F5344CB8AC3E}">
        <p14:creationId xmlns:p14="http://schemas.microsoft.com/office/powerpoint/2010/main" val="587389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959E58-7B58-3ECE-58F8-86E2721E751A}"/>
              </a:ext>
            </a:extLst>
          </p:cNvPr>
          <p:cNvSpPr>
            <a:spLocks noGrp="1"/>
          </p:cNvSpPr>
          <p:nvPr>
            <p:ph type="dt" sz="half" idx="10"/>
          </p:nvPr>
        </p:nvSpPr>
        <p:spPr/>
        <p:txBody>
          <a:bodyPr/>
          <a:lstStyle/>
          <a:p>
            <a:fld id="{426C47FD-2D86-4B6A-8B7C-09862E8557BB}" type="datetime1">
              <a:rPr lang="en-US" smtClean="0"/>
              <a:pPr/>
              <a:t>5/5/2022</a:t>
            </a:fld>
            <a:endParaRPr lang="en-US"/>
          </a:p>
        </p:txBody>
      </p:sp>
      <p:sp>
        <p:nvSpPr>
          <p:cNvPr id="3" name="Footer Placeholder 2">
            <a:extLst>
              <a:ext uri="{FF2B5EF4-FFF2-40B4-BE49-F238E27FC236}">
                <a16:creationId xmlns:a16="http://schemas.microsoft.com/office/drawing/2014/main" id="{F03748BE-0C03-E047-6020-727D5FDBD5D5}"/>
              </a:ext>
            </a:extLst>
          </p:cNvPr>
          <p:cNvSpPr>
            <a:spLocks noGrp="1"/>
          </p:cNvSpPr>
          <p:nvPr>
            <p:ph type="ftr" sz="quarter" idx="11"/>
          </p:nvPr>
        </p:nvSpPr>
        <p:spPr/>
        <p:txBody>
          <a:bodyPr/>
          <a:lstStyle/>
          <a:p>
            <a:r>
              <a:rPr lang="en-US"/>
              <a:t>JEPPIAAR INSTITUTE OF TECHNOLOGY</a:t>
            </a:r>
          </a:p>
        </p:txBody>
      </p:sp>
      <p:sp>
        <p:nvSpPr>
          <p:cNvPr id="4" name="Slide Number Placeholder 3">
            <a:extLst>
              <a:ext uri="{FF2B5EF4-FFF2-40B4-BE49-F238E27FC236}">
                <a16:creationId xmlns:a16="http://schemas.microsoft.com/office/drawing/2014/main" id="{C50C20F6-A2E6-0F76-64F4-4E2DCC0FBEC1}"/>
              </a:ext>
            </a:extLst>
          </p:cNvPr>
          <p:cNvSpPr>
            <a:spLocks noGrp="1"/>
          </p:cNvSpPr>
          <p:nvPr>
            <p:ph type="sldNum" sz="quarter" idx="12"/>
          </p:nvPr>
        </p:nvSpPr>
        <p:spPr/>
        <p:txBody>
          <a:bodyPr/>
          <a:lstStyle/>
          <a:p>
            <a:fld id="{E5CA2188-4EE7-4F69-AE19-AF999E6A737F}" type="slidenum">
              <a:rPr lang="en-US" smtClean="0"/>
              <a:pPr/>
              <a:t>12</a:t>
            </a:fld>
            <a:endParaRPr lang="en-US"/>
          </a:p>
        </p:txBody>
      </p:sp>
      <p:sp>
        <p:nvSpPr>
          <p:cNvPr id="5" name="TextBox 4">
            <a:extLst>
              <a:ext uri="{FF2B5EF4-FFF2-40B4-BE49-F238E27FC236}">
                <a16:creationId xmlns:a16="http://schemas.microsoft.com/office/drawing/2014/main" id="{9FB2A420-E63F-8831-CA62-FD8C1F7C9898}"/>
              </a:ext>
            </a:extLst>
          </p:cNvPr>
          <p:cNvSpPr txBox="1"/>
          <p:nvPr/>
        </p:nvSpPr>
        <p:spPr>
          <a:xfrm>
            <a:off x="310551" y="324928"/>
            <a:ext cx="80628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As the flow completes responder will get mail about their request accepted or rejected with approver's comment</a:t>
            </a:r>
          </a:p>
        </p:txBody>
      </p:sp>
      <p:pic>
        <p:nvPicPr>
          <p:cNvPr id="6" name="Picture 6" descr="Graphical user interface, application, email&#10;&#10;Description automatically generated">
            <a:extLst>
              <a:ext uri="{FF2B5EF4-FFF2-40B4-BE49-F238E27FC236}">
                <a16:creationId xmlns:a16="http://schemas.microsoft.com/office/drawing/2014/main" id="{E82D94FE-6C58-0644-37B4-0ED0D5570732}"/>
              </a:ext>
            </a:extLst>
          </p:cNvPr>
          <p:cNvPicPr>
            <a:picLocks noChangeAspect="1"/>
          </p:cNvPicPr>
          <p:nvPr/>
        </p:nvPicPr>
        <p:blipFill>
          <a:blip r:embed="rId2"/>
          <a:stretch>
            <a:fillRect/>
          </a:stretch>
        </p:blipFill>
        <p:spPr>
          <a:xfrm>
            <a:off x="310551" y="966031"/>
            <a:ext cx="8307237" cy="5256616"/>
          </a:xfrm>
          <a:prstGeom prst="rect">
            <a:avLst/>
          </a:prstGeom>
        </p:spPr>
      </p:pic>
    </p:spTree>
    <p:extLst>
      <p:ext uri="{BB962C8B-B14F-4D97-AF65-F5344CB8AC3E}">
        <p14:creationId xmlns:p14="http://schemas.microsoft.com/office/powerpoint/2010/main" val="197806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solidFill>
            <a:srgbClr val="3337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227992B2-C1F7-D1EF-5250-010E4490401F}"/>
              </a:ext>
            </a:extLst>
          </p:cNvPr>
          <p:cNvSpPr>
            <a:spLocks noGrp="1"/>
          </p:cNvSpPr>
          <p:nvPr>
            <p:ph type="dt" sz="half" idx="10"/>
          </p:nvPr>
        </p:nvSpPr>
        <p:spPr>
          <a:xfrm>
            <a:off x="628650" y="6356351"/>
            <a:ext cx="2057400" cy="365125"/>
          </a:xfrm>
        </p:spPr>
        <p:txBody>
          <a:bodyPr>
            <a:normAutofit/>
          </a:bodyPr>
          <a:lstStyle/>
          <a:p>
            <a:pPr>
              <a:spcAft>
                <a:spcPts val="600"/>
              </a:spcAft>
            </a:pPr>
            <a:fld id="{426C47FD-2D86-4B6A-8B7C-09862E8557BB}" type="datetime1">
              <a:rPr lang="en-US" sz="1050">
                <a:solidFill>
                  <a:srgbClr val="898989"/>
                </a:solidFill>
              </a:rPr>
              <a:pPr>
                <a:spcAft>
                  <a:spcPts val="600"/>
                </a:spcAft>
              </a:pPr>
              <a:t>5/5/2022</a:t>
            </a:fld>
            <a:endParaRPr lang="en-US" sz="1050">
              <a:solidFill>
                <a:srgbClr val="898989"/>
              </a:solidFill>
            </a:endParaRPr>
          </a:p>
        </p:txBody>
      </p:sp>
      <p:sp>
        <p:nvSpPr>
          <p:cNvPr id="4" name="Slide Number Placeholder 3">
            <a:extLst>
              <a:ext uri="{FF2B5EF4-FFF2-40B4-BE49-F238E27FC236}">
                <a16:creationId xmlns:a16="http://schemas.microsoft.com/office/drawing/2014/main" id="{640DB1C3-859D-BC5B-1D48-B1616A4A07F0}"/>
              </a:ext>
            </a:extLst>
          </p:cNvPr>
          <p:cNvSpPr>
            <a:spLocks noGrp="1"/>
          </p:cNvSpPr>
          <p:nvPr>
            <p:ph type="sldNum" sz="quarter" idx="12"/>
          </p:nvPr>
        </p:nvSpPr>
        <p:spPr>
          <a:xfrm>
            <a:off x="6457950" y="6356351"/>
            <a:ext cx="2057400" cy="365125"/>
          </a:xfrm>
        </p:spPr>
        <p:txBody>
          <a:bodyPr>
            <a:normAutofit/>
          </a:bodyPr>
          <a:lstStyle/>
          <a:p>
            <a:pPr>
              <a:spcAft>
                <a:spcPts val="600"/>
              </a:spcAft>
            </a:pPr>
            <a:fld id="{E5CA2188-4EE7-4F69-AE19-AF999E6A737F}" type="slidenum">
              <a:rPr lang="en-US" sz="1050"/>
              <a:pPr>
                <a:spcAft>
                  <a:spcPts val="600"/>
                </a:spcAft>
              </a:pPr>
              <a:t>13</a:t>
            </a:fld>
            <a:endParaRPr lang="en-US" sz="1050"/>
          </a:p>
        </p:txBody>
      </p:sp>
      <p:sp>
        <p:nvSpPr>
          <p:cNvPr id="14" name="Freeform: Shape 13">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410" y="-3970"/>
            <a:ext cx="7748362" cy="6874811"/>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5" name="Picture 5" descr="Graphical user interface&#10;&#10;Description automatically generated">
            <a:extLst>
              <a:ext uri="{FF2B5EF4-FFF2-40B4-BE49-F238E27FC236}">
                <a16:creationId xmlns:a16="http://schemas.microsoft.com/office/drawing/2014/main" id="{B0CB5BE2-E77E-DD8C-212A-D4044B8A003D}"/>
              </a:ext>
            </a:extLst>
          </p:cNvPr>
          <p:cNvPicPr>
            <a:picLocks noChangeAspect="1"/>
          </p:cNvPicPr>
          <p:nvPr/>
        </p:nvPicPr>
        <p:blipFill>
          <a:blip r:embed="rId3"/>
          <a:stretch>
            <a:fillRect/>
          </a:stretch>
        </p:blipFill>
        <p:spPr>
          <a:xfrm>
            <a:off x="1818858" y="1618366"/>
            <a:ext cx="5004522" cy="3333721"/>
          </a:xfrm>
          <a:prstGeom prst="rect">
            <a:avLst/>
          </a:prstGeom>
        </p:spPr>
      </p:pic>
      <p:sp>
        <p:nvSpPr>
          <p:cNvPr id="3" name="Footer Placeholder 2">
            <a:extLst>
              <a:ext uri="{FF2B5EF4-FFF2-40B4-BE49-F238E27FC236}">
                <a16:creationId xmlns:a16="http://schemas.microsoft.com/office/drawing/2014/main" id="{19260EEE-E8F8-314F-7E48-3FF687F99D4E}"/>
              </a:ext>
            </a:extLst>
          </p:cNvPr>
          <p:cNvSpPr>
            <a:spLocks noGrp="1"/>
          </p:cNvSpPr>
          <p:nvPr>
            <p:ph type="ftr" sz="quarter" idx="11"/>
          </p:nvPr>
        </p:nvSpPr>
        <p:spPr>
          <a:xfrm>
            <a:off x="2986540" y="6401991"/>
            <a:ext cx="3086100" cy="273844"/>
          </a:xfrm>
        </p:spPr>
        <p:txBody>
          <a:bodyPr>
            <a:normAutofit/>
          </a:bodyPr>
          <a:lstStyle/>
          <a:p>
            <a:pPr>
              <a:spcAft>
                <a:spcPts val="600"/>
              </a:spcAft>
            </a:pPr>
            <a:r>
              <a:rPr lang="en-US" sz="1050"/>
              <a:t>JEPPIAAR INSTITUTE OF TECHNOLOGY</a:t>
            </a:r>
          </a:p>
        </p:txBody>
      </p:sp>
    </p:spTree>
    <p:extLst>
      <p:ext uri="{BB962C8B-B14F-4D97-AF65-F5344CB8AC3E}">
        <p14:creationId xmlns:p14="http://schemas.microsoft.com/office/powerpoint/2010/main" val="409151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9C5E74-7C40-7682-314C-C43BEB9BFB81}"/>
              </a:ext>
            </a:extLst>
          </p:cNvPr>
          <p:cNvSpPr>
            <a:spLocks noGrp="1"/>
          </p:cNvSpPr>
          <p:nvPr>
            <p:ph type="dt" sz="half" idx="10"/>
          </p:nvPr>
        </p:nvSpPr>
        <p:spPr/>
        <p:txBody>
          <a:bodyPr/>
          <a:lstStyle/>
          <a:p>
            <a:fld id="{426C47FD-2D86-4B6A-8B7C-09862E8557BB}" type="datetime1">
              <a:rPr lang="en-US" smtClean="0"/>
              <a:pPr/>
              <a:t>5/5/2022</a:t>
            </a:fld>
            <a:endParaRPr lang="en-US"/>
          </a:p>
        </p:txBody>
      </p:sp>
      <p:sp>
        <p:nvSpPr>
          <p:cNvPr id="3" name="Footer Placeholder 2">
            <a:extLst>
              <a:ext uri="{FF2B5EF4-FFF2-40B4-BE49-F238E27FC236}">
                <a16:creationId xmlns:a16="http://schemas.microsoft.com/office/drawing/2014/main" id="{E9A4673B-B8B1-5829-889F-A5D89093EA8F}"/>
              </a:ext>
            </a:extLst>
          </p:cNvPr>
          <p:cNvSpPr>
            <a:spLocks noGrp="1"/>
          </p:cNvSpPr>
          <p:nvPr>
            <p:ph type="ftr" sz="quarter" idx="11"/>
          </p:nvPr>
        </p:nvSpPr>
        <p:spPr/>
        <p:txBody>
          <a:bodyPr/>
          <a:lstStyle/>
          <a:p>
            <a:r>
              <a:rPr lang="en-US"/>
              <a:t>JEPPIAAR INSTITUTE OF TECHNOLOGY</a:t>
            </a:r>
          </a:p>
        </p:txBody>
      </p:sp>
      <p:sp>
        <p:nvSpPr>
          <p:cNvPr id="4" name="Slide Number Placeholder 3">
            <a:extLst>
              <a:ext uri="{FF2B5EF4-FFF2-40B4-BE49-F238E27FC236}">
                <a16:creationId xmlns:a16="http://schemas.microsoft.com/office/drawing/2014/main" id="{08489FF4-C152-29F6-26AC-AAAA1611ABB2}"/>
              </a:ext>
            </a:extLst>
          </p:cNvPr>
          <p:cNvSpPr>
            <a:spLocks noGrp="1"/>
          </p:cNvSpPr>
          <p:nvPr>
            <p:ph type="sldNum" sz="quarter" idx="12"/>
          </p:nvPr>
        </p:nvSpPr>
        <p:spPr/>
        <p:txBody>
          <a:bodyPr/>
          <a:lstStyle/>
          <a:p>
            <a:fld id="{E5CA2188-4EE7-4F69-AE19-AF999E6A737F}" type="slidenum">
              <a:rPr lang="en-US" smtClean="0"/>
              <a:pPr/>
              <a:t>14</a:t>
            </a:fld>
            <a:endParaRPr lang="en-US"/>
          </a:p>
        </p:txBody>
      </p:sp>
      <p:pic>
        <p:nvPicPr>
          <p:cNvPr id="5" name="Picture 5" descr="Table&#10;&#10;Description automatically generated">
            <a:extLst>
              <a:ext uri="{FF2B5EF4-FFF2-40B4-BE49-F238E27FC236}">
                <a16:creationId xmlns:a16="http://schemas.microsoft.com/office/drawing/2014/main" id="{43C5B9D2-4CFD-2D94-FB16-3C564C4562B1}"/>
              </a:ext>
            </a:extLst>
          </p:cNvPr>
          <p:cNvPicPr>
            <a:picLocks noChangeAspect="1"/>
          </p:cNvPicPr>
          <p:nvPr/>
        </p:nvPicPr>
        <p:blipFill>
          <a:blip r:embed="rId2"/>
          <a:stretch>
            <a:fillRect/>
          </a:stretch>
        </p:blipFill>
        <p:spPr>
          <a:xfrm>
            <a:off x="454325" y="311576"/>
            <a:ext cx="8134707" cy="5889791"/>
          </a:xfrm>
          <a:prstGeom prst="rect">
            <a:avLst/>
          </a:prstGeom>
        </p:spPr>
      </p:pic>
    </p:spTree>
    <p:extLst>
      <p:ext uri="{BB962C8B-B14F-4D97-AF65-F5344CB8AC3E}">
        <p14:creationId xmlns:p14="http://schemas.microsoft.com/office/powerpoint/2010/main" val="2163553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B298B9-AA3F-4E48-9ADE-DD1A49F40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8A6362C-DAA2-46F0-8F9D-238EA1E6F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custGeom>
            <a:avLst/>
            <a:gdLst>
              <a:gd name="connsiteX0" fmla="*/ 1998728 w 12192000"/>
              <a:gd name="connsiteY0" fmla="*/ 3612739 h 6858000"/>
              <a:gd name="connsiteX1" fmla="*/ 2014976 w 12192000"/>
              <a:gd name="connsiteY1" fmla="*/ 3645485 h 6858000"/>
              <a:gd name="connsiteX2" fmla="*/ 1987764 w 12192000"/>
              <a:gd name="connsiteY2" fmla="*/ 3715075 h 6858000"/>
              <a:gd name="connsiteX3" fmla="*/ 1970583 w 12192000"/>
              <a:gd name="connsiteY3" fmla="*/ 3648007 h 6858000"/>
              <a:gd name="connsiteX4" fmla="*/ 1968718 w 12192000"/>
              <a:gd name="connsiteY4" fmla="*/ 3632235 h 6858000"/>
              <a:gd name="connsiteX5" fmla="*/ 1979288 w 12192000"/>
              <a:gd name="connsiteY5" fmla="*/ 3624964 h 6858000"/>
              <a:gd name="connsiteX6" fmla="*/ 1998728 w 12192000"/>
              <a:gd name="connsiteY6" fmla="*/ 3612739 h 6858000"/>
              <a:gd name="connsiteX7" fmla="*/ 1955875 w 12192000"/>
              <a:gd name="connsiteY7" fmla="*/ 3516632 h 6858000"/>
              <a:gd name="connsiteX8" fmla="*/ 1956461 w 12192000"/>
              <a:gd name="connsiteY8" fmla="*/ 3521046 h 6858000"/>
              <a:gd name="connsiteX9" fmla="*/ 1965292 w 12192000"/>
              <a:gd name="connsiteY9" fmla="*/ 3603273 h 6858000"/>
              <a:gd name="connsiteX10" fmla="*/ 1968718 w 12192000"/>
              <a:gd name="connsiteY10" fmla="*/ 3632235 h 6858000"/>
              <a:gd name="connsiteX11" fmla="*/ 1963908 w 12192000"/>
              <a:gd name="connsiteY11" fmla="*/ 3635544 h 6858000"/>
              <a:gd name="connsiteX12" fmla="*/ 1955653 w 12192000"/>
              <a:gd name="connsiteY12" fmla="*/ 3635212 h 6858000"/>
              <a:gd name="connsiteX13" fmla="*/ 1954172 w 12192000"/>
              <a:gd name="connsiteY13" fmla="*/ 3607075 h 6858000"/>
              <a:gd name="connsiteX14" fmla="*/ 1951958 w 12192000"/>
              <a:gd name="connsiteY14" fmla="*/ 3553088 h 6858000"/>
              <a:gd name="connsiteX15" fmla="*/ 1951483 w 12192000"/>
              <a:gd name="connsiteY15" fmla="*/ 3534997 h 6858000"/>
              <a:gd name="connsiteX16" fmla="*/ 9184139 w 12192000"/>
              <a:gd name="connsiteY16" fmla="*/ 1751373 h 6858000"/>
              <a:gd name="connsiteX17" fmla="*/ 9188600 w 12192000"/>
              <a:gd name="connsiteY17" fmla="*/ 1756725 h 6858000"/>
              <a:gd name="connsiteX18" fmla="*/ 9161388 w 12192000"/>
              <a:gd name="connsiteY18" fmla="*/ 1779476 h 6858000"/>
              <a:gd name="connsiteX19" fmla="*/ 9129269 w 12192000"/>
              <a:gd name="connsiteY19" fmla="*/ 1788844 h 6858000"/>
              <a:gd name="connsiteX20" fmla="*/ 9184139 w 12192000"/>
              <a:gd name="connsiteY20" fmla="*/ 1751373 h 6858000"/>
              <a:gd name="connsiteX21" fmla="*/ 8855814 w 12192000"/>
              <a:gd name="connsiteY21" fmla="*/ 1125503 h 6858000"/>
              <a:gd name="connsiteX22" fmla="*/ 8531505 w 12192000"/>
              <a:gd name="connsiteY22" fmla="*/ 1356134 h 6858000"/>
              <a:gd name="connsiteX23" fmla="*/ 8526597 w 12192000"/>
              <a:gd name="connsiteY23" fmla="*/ 1350781 h 6858000"/>
              <a:gd name="connsiteX24" fmla="*/ 8855814 w 12192000"/>
              <a:gd name="connsiteY24" fmla="*/ 1125503 h 6858000"/>
              <a:gd name="connsiteX25" fmla="*/ 3255597 w 12192000"/>
              <a:gd name="connsiteY25" fmla="*/ 1016302 h 6858000"/>
              <a:gd name="connsiteX26" fmla="*/ 3252884 w 12192000"/>
              <a:gd name="connsiteY26" fmla="*/ 1018887 h 6858000"/>
              <a:gd name="connsiteX27" fmla="*/ 3250417 w 12192000"/>
              <a:gd name="connsiteY27" fmla="*/ 1017988 h 6858000"/>
              <a:gd name="connsiteX28" fmla="*/ 9562593 w 12192000"/>
              <a:gd name="connsiteY28" fmla="*/ 181849 h 6858000"/>
              <a:gd name="connsiteX29" fmla="*/ 9550382 w 12192000"/>
              <a:gd name="connsiteY29" fmla="*/ 186031 h 6858000"/>
              <a:gd name="connsiteX30" fmla="*/ 9486143 w 12192000"/>
              <a:gd name="connsiteY30" fmla="*/ 255175 h 6858000"/>
              <a:gd name="connsiteX31" fmla="*/ 9454471 w 12192000"/>
              <a:gd name="connsiteY31" fmla="*/ 262313 h 6858000"/>
              <a:gd name="connsiteX32" fmla="*/ 9405847 w 12192000"/>
              <a:gd name="connsiteY32" fmla="*/ 265436 h 6858000"/>
              <a:gd name="connsiteX33" fmla="*/ 9374174 w 12192000"/>
              <a:gd name="connsiteY33" fmla="*/ 312721 h 6858000"/>
              <a:gd name="connsiteX34" fmla="*/ 9235886 w 12192000"/>
              <a:gd name="connsiteY34" fmla="*/ 393018 h 6858000"/>
              <a:gd name="connsiteX35" fmla="*/ 9293432 w 12192000"/>
              <a:gd name="connsiteY35" fmla="*/ 372945 h 6858000"/>
              <a:gd name="connsiteX36" fmla="*/ 9306368 w 12192000"/>
              <a:gd name="connsiteY36" fmla="*/ 349747 h 6858000"/>
              <a:gd name="connsiteX37" fmla="*/ 9308153 w 12192000"/>
              <a:gd name="connsiteY37" fmla="*/ 316736 h 6858000"/>
              <a:gd name="connsiteX38" fmla="*/ 9376406 w 12192000"/>
              <a:gd name="connsiteY38" fmla="*/ 260083 h 6858000"/>
              <a:gd name="connsiteX39" fmla="*/ 9391126 w 12192000"/>
              <a:gd name="connsiteY39" fmla="*/ 251160 h 6858000"/>
              <a:gd name="connsiteX40" fmla="*/ 9399602 w 12192000"/>
              <a:gd name="connsiteY40" fmla="*/ 233317 h 6858000"/>
              <a:gd name="connsiteX41" fmla="*/ 9381312 w 12192000"/>
              <a:gd name="connsiteY41" fmla="*/ 220380 h 6858000"/>
              <a:gd name="connsiteX42" fmla="*/ 9358115 w 12192000"/>
              <a:gd name="connsiteY42" fmla="*/ 219934 h 6858000"/>
              <a:gd name="connsiteX43" fmla="*/ 9277818 w 12192000"/>
              <a:gd name="connsiteY43" fmla="*/ 261867 h 6858000"/>
              <a:gd name="connsiteX44" fmla="*/ 9050311 w 12192000"/>
              <a:gd name="connsiteY44" fmla="*/ 470639 h 6858000"/>
              <a:gd name="connsiteX45" fmla="*/ 8804067 w 12192000"/>
              <a:gd name="connsiteY45" fmla="*/ 657552 h 6858000"/>
              <a:gd name="connsiteX46" fmla="*/ 8216563 w 12192000"/>
              <a:gd name="connsiteY46" fmla="*/ 1067511 h 6858000"/>
              <a:gd name="connsiteX47" fmla="*/ 7204377 w 12192000"/>
              <a:gd name="connsiteY47" fmla="*/ 1356580 h 6858000"/>
              <a:gd name="connsiteX48" fmla="*/ 6221188 w 12192000"/>
              <a:gd name="connsiteY48" fmla="*/ 1405651 h 6858000"/>
              <a:gd name="connsiteX49" fmla="*/ 6081116 w 12192000"/>
              <a:gd name="connsiteY49" fmla="*/ 1413234 h 6858000"/>
              <a:gd name="connsiteX50" fmla="*/ 3680242 w 12192000"/>
              <a:gd name="connsiteY50" fmla="*/ 1085356 h 6858000"/>
              <a:gd name="connsiteX51" fmla="*/ 3335857 w 12192000"/>
              <a:gd name="connsiteY51" fmla="*/ 981416 h 6858000"/>
              <a:gd name="connsiteX52" fmla="*/ 3277977 w 12192000"/>
              <a:gd name="connsiteY52" fmla="*/ 1009017 h 6858000"/>
              <a:gd name="connsiteX53" fmla="*/ 3255597 w 12192000"/>
              <a:gd name="connsiteY53" fmla="*/ 1016302 h 6858000"/>
              <a:gd name="connsiteX54" fmla="*/ 3260022 w 12192000"/>
              <a:gd name="connsiteY54" fmla="*/ 1012084 h 6858000"/>
              <a:gd name="connsiteX55" fmla="*/ 3260468 w 12192000"/>
              <a:gd name="connsiteY55" fmla="*/ 1000598 h 6858000"/>
              <a:gd name="connsiteX56" fmla="*/ 3226565 w 12192000"/>
              <a:gd name="connsiteY56" fmla="*/ 956880 h 6858000"/>
              <a:gd name="connsiteX57" fmla="*/ 3162773 w 12192000"/>
              <a:gd name="connsiteY57" fmla="*/ 937252 h 6858000"/>
              <a:gd name="connsiteX58" fmla="*/ 3131101 w 12192000"/>
              <a:gd name="connsiteY58" fmla="*/ 953757 h 6858000"/>
              <a:gd name="connsiteX59" fmla="*/ 3089615 w 12192000"/>
              <a:gd name="connsiteY59" fmla="*/ 972493 h 6858000"/>
              <a:gd name="connsiteX60" fmla="*/ 2893779 w 12192000"/>
              <a:gd name="connsiteY60" fmla="*/ 842681 h 6858000"/>
              <a:gd name="connsiteX61" fmla="*/ 2759952 w 12192000"/>
              <a:gd name="connsiteY61" fmla="*/ 749000 h 6858000"/>
              <a:gd name="connsiteX62" fmla="*/ 2733632 w 12192000"/>
              <a:gd name="connsiteY62" fmla="*/ 739187 h 6858000"/>
              <a:gd name="connsiteX63" fmla="*/ 2723372 w 12192000"/>
              <a:gd name="connsiteY63" fmla="*/ 765506 h 6858000"/>
              <a:gd name="connsiteX64" fmla="*/ 2748353 w 12192000"/>
              <a:gd name="connsiteY64" fmla="*/ 806101 h 6858000"/>
              <a:gd name="connsiteX65" fmla="*/ 2710882 w 12192000"/>
              <a:gd name="connsiteY65" fmla="*/ 890859 h 6858000"/>
              <a:gd name="connsiteX66" fmla="*/ 2532890 w 12192000"/>
              <a:gd name="connsiteY66" fmla="*/ 894873 h 6858000"/>
              <a:gd name="connsiteX67" fmla="*/ 2513708 w 12192000"/>
              <a:gd name="connsiteY67" fmla="*/ 921639 h 6858000"/>
              <a:gd name="connsiteX68" fmla="*/ 2511032 w 12192000"/>
              <a:gd name="connsiteY68" fmla="*/ 1038515 h 6858000"/>
              <a:gd name="connsiteX69" fmla="*/ 2503448 w 12192000"/>
              <a:gd name="connsiteY69" fmla="*/ 1067511 h 6858000"/>
              <a:gd name="connsiteX70" fmla="*/ 2485157 w 12192000"/>
              <a:gd name="connsiteY70" fmla="*/ 1194648 h 6858000"/>
              <a:gd name="connsiteX71" fmla="*/ 2394602 w 12192000"/>
              <a:gd name="connsiteY71" fmla="*/ 1391375 h 6858000"/>
              <a:gd name="connsiteX72" fmla="*/ 2298245 w 12192000"/>
              <a:gd name="connsiteY72" fmla="*/ 1511374 h 6858000"/>
              <a:gd name="connsiteX73" fmla="*/ 2286201 w 12192000"/>
              <a:gd name="connsiteY73" fmla="*/ 1543493 h 6858000"/>
              <a:gd name="connsiteX74" fmla="*/ 2264789 w 12192000"/>
              <a:gd name="connsiteY74" fmla="*/ 1668400 h 6858000"/>
              <a:gd name="connsiteX75" fmla="*/ 2274156 w 12192000"/>
              <a:gd name="connsiteY75" fmla="*/ 1693827 h 6858000"/>
              <a:gd name="connsiteX76" fmla="*/ 2316535 w 12192000"/>
              <a:gd name="connsiteY76" fmla="*/ 1723714 h 6858000"/>
              <a:gd name="connsiteX77" fmla="*/ 2352223 w 12192000"/>
              <a:gd name="connsiteY77" fmla="*/ 1797320 h 6858000"/>
              <a:gd name="connsiteX78" fmla="*/ 2420922 w 12192000"/>
              <a:gd name="connsiteY78" fmla="*/ 1903044 h 6858000"/>
              <a:gd name="connsiteX79" fmla="*/ 2454378 w 12192000"/>
              <a:gd name="connsiteY79" fmla="*/ 1932933 h 6858000"/>
              <a:gd name="connsiteX80" fmla="*/ 2429397 w 12192000"/>
              <a:gd name="connsiteY80" fmla="*/ 1955683 h 6858000"/>
              <a:gd name="connsiteX81" fmla="*/ 2345531 w 12192000"/>
              <a:gd name="connsiteY81" fmla="*/ 2099325 h 6858000"/>
              <a:gd name="connsiteX82" fmla="*/ 2471776 w 12192000"/>
              <a:gd name="connsiteY82" fmla="*/ 2249659 h 6858000"/>
              <a:gd name="connsiteX83" fmla="*/ 2536904 w 12192000"/>
              <a:gd name="connsiteY83" fmla="*/ 2293822 h 6858000"/>
              <a:gd name="connsiteX84" fmla="*/ 2411552 w 12192000"/>
              <a:gd name="connsiteY84" fmla="*/ 2308990 h 6858000"/>
              <a:gd name="connsiteX85" fmla="*/ 2367836 w 12192000"/>
              <a:gd name="connsiteY85" fmla="*/ 2371888 h 6858000"/>
              <a:gd name="connsiteX86" fmla="*/ 2348654 w 12192000"/>
              <a:gd name="connsiteY86" fmla="*/ 2403561 h 6858000"/>
              <a:gd name="connsiteX87" fmla="*/ 2230439 w 12192000"/>
              <a:gd name="connsiteY87" fmla="*/ 2599842 h 6858000"/>
              <a:gd name="connsiteX88" fmla="*/ 2250067 w 12192000"/>
              <a:gd name="connsiteY88" fmla="*/ 2654712 h 6858000"/>
              <a:gd name="connsiteX89" fmla="*/ 2447240 w 12192000"/>
              <a:gd name="connsiteY89" fmla="*/ 2920137 h 6858000"/>
              <a:gd name="connsiteX90" fmla="*/ 2237577 w 12192000"/>
              <a:gd name="connsiteY90" fmla="*/ 2994189 h 6858000"/>
              <a:gd name="connsiteX91" fmla="*/ 2225086 w 12192000"/>
              <a:gd name="connsiteY91" fmla="*/ 3119541 h 6858000"/>
              <a:gd name="connsiteX92" fmla="*/ 2118023 w 12192000"/>
              <a:gd name="connsiteY92" fmla="*/ 3260060 h 6858000"/>
              <a:gd name="connsiteX93" fmla="*/ 1964679 w 12192000"/>
              <a:gd name="connsiteY93" fmla="*/ 3479817 h 6858000"/>
              <a:gd name="connsiteX94" fmla="*/ 1955875 w 12192000"/>
              <a:gd name="connsiteY94" fmla="*/ 3516632 h 6858000"/>
              <a:gd name="connsiteX95" fmla="*/ 1953287 w 12192000"/>
              <a:gd name="connsiteY95" fmla="*/ 3497155 h 6858000"/>
              <a:gd name="connsiteX96" fmla="*/ 1951185 w 12192000"/>
              <a:gd name="connsiteY96" fmla="*/ 3493814 h 6858000"/>
              <a:gd name="connsiteX97" fmla="*/ 1950905 w 12192000"/>
              <a:gd name="connsiteY97" fmla="*/ 3512985 h 6858000"/>
              <a:gd name="connsiteX98" fmla="*/ 1951483 w 12192000"/>
              <a:gd name="connsiteY98" fmla="*/ 3534997 h 6858000"/>
              <a:gd name="connsiteX99" fmla="*/ 1947593 w 12192000"/>
              <a:gd name="connsiteY99" fmla="*/ 3551262 h 6858000"/>
              <a:gd name="connsiteX100" fmla="*/ 1952901 w 12192000"/>
              <a:gd name="connsiteY100" fmla="*/ 3635101 h 6858000"/>
              <a:gd name="connsiteX101" fmla="*/ 1955653 w 12192000"/>
              <a:gd name="connsiteY101" fmla="*/ 3635212 h 6858000"/>
              <a:gd name="connsiteX102" fmla="*/ 1957374 w 12192000"/>
              <a:gd name="connsiteY102" fmla="*/ 3667901 h 6858000"/>
              <a:gd name="connsiteX103" fmla="*/ 1976612 w 12192000"/>
              <a:gd name="connsiteY103" fmla="*/ 3838643 h 6858000"/>
              <a:gd name="connsiteX104" fmla="*/ 2155495 w 12192000"/>
              <a:gd name="connsiteY104" fmla="*/ 4074180 h 6858000"/>
              <a:gd name="connsiteX105" fmla="*/ 2302706 w 12192000"/>
              <a:gd name="connsiteY105" fmla="*/ 4167860 h 6858000"/>
              <a:gd name="connsiteX106" fmla="*/ 2638168 w 12192000"/>
              <a:gd name="connsiteY106" fmla="*/ 4593433 h 6858000"/>
              <a:gd name="connsiteX107" fmla="*/ 2743893 w 12192000"/>
              <a:gd name="connsiteY107" fmla="*/ 4731276 h 6858000"/>
              <a:gd name="connsiteX108" fmla="*/ 2665826 w 12192000"/>
              <a:gd name="connsiteY108" fmla="*/ 4780346 h 6858000"/>
              <a:gd name="connsiteX109" fmla="*/ 2815268 w 12192000"/>
              <a:gd name="connsiteY109" fmla="*/ 4924880 h 6858000"/>
              <a:gd name="connsiteX110" fmla="*/ 2991474 w 12192000"/>
              <a:gd name="connsiteY110" fmla="*/ 5085474 h 6858000"/>
              <a:gd name="connsiteX111" fmla="*/ 6494644 w 12192000"/>
              <a:gd name="connsiteY111" fmla="*/ 6212306 h 6858000"/>
              <a:gd name="connsiteX112" fmla="*/ 8314257 w 12192000"/>
              <a:gd name="connsiteY112" fmla="*/ 5863906 h 6858000"/>
              <a:gd name="connsiteX113" fmla="*/ 8832618 w 12192000"/>
              <a:gd name="connsiteY113" fmla="*/ 5651566 h 6858000"/>
              <a:gd name="connsiteX114" fmla="*/ 9009270 w 12192000"/>
              <a:gd name="connsiteY114" fmla="*/ 5457516 h 6858000"/>
              <a:gd name="connsiteX115" fmla="*/ 9071277 w 12192000"/>
              <a:gd name="connsiteY115" fmla="*/ 5403093 h 6858000"/>
              <a:gd name="connsiteX116" fmla="*/ 9225625 w 12192000"/>
              <a:gd name="connsiteY116" fmla="*/ 5332164 h 6858000"/>
              <a:gd name="connsiteX117" fmla="*/ 9495066 w 12192000"/>
              <a:gd name="connsiteY117" fmla="*/ 5178707 h 6858000"/>
              <a:gd name="connsiteX118" fmla="*/ 9396033 w 12192000"/>
              <a:gd name="connsiteY118" fmla="*/ 5143912 h 6858000"/>
              <a:gd name="connsiteX119" fmla="*/ 9111425 w 12192000"/>
              <a:gd name="connsiteY119" fmla="*/ 5236700 h 6858000"/>
              <a:gd name="connsiteX120" fmla="*/ 8904438 w 12192000"/>
              <a:gd name="connsiteY120" fmla="*/ 5261234 h 6858000"/>
              <a:gd name="connsiteX121" fmla="*/ 9196183 w 12192000"/>
              <a:gd name="connsiteY121" fmla="*/ 5098857 h 6858000"/>
              <a:gd name="connsiteX122" fmla="*/ 9478560 w 12192000"/>
              <a:gd name="connsiteY122" fmla="*/ 4887855 h 6858000"/>
              <a:gd name="connsiteX123" fmla="*/ 9260867 w 12192000"/>
              <a:gd name="connsiteY123" fmla="*/ 4928449 h 6858000"/>
              <a:gd name="connsiteX124" fmla="*/ 9251499 w 12192000"/>
              <a:gd name="connsiteY124" fmla="*/ 4899899 h 6858000"/>
              <a:gd name="connsiteX125" fmla="*/ 9440197 w 12192000"/>
              <a:gd name="connsiteY125" fmla="*/ 4648749 h 6858000"/>
              <a:gd name="connsiteX126" fmla="*/ 9533430 w 12192000"/>
              <a:gd name="connsiteY126" fmla="*/ 4547485 h 6858000"/>
              <a:gd name="connsiteX127" fmla="*/ 9953203 w 12192000"/>
              <a:gd name="connsiteY127" fmla="*/ 4242804 h 6858000"/>
              <a:gd name="connsiteX128" fmla="*/ 9555288 w 12192000"/>
              <a:gd name="connsiteY128" fmla="*/ 4378862 h 6858000"/>
              <a:gd name="connsiteX129" fmla="*/ 9966586 w 12192000"/>
              <a:gd name="connsiteY129" fmla="*/ 4082655 h 6858000"/>
              <a:gd name="connsiteX130" fmla="*/ 10165990 w 12192000"/>
              <a:gd name="connsiteY130" fmla="*/ 3973363 h 6858000"/>
              <a:gd name="connsiteX131" fmla="*/ 10216399 w 12192000"/>
              <a:gd name="connsiteY131" fmla="*/ 3908679 h 6858000"/>
              <a:gd name="connsiteX132" fmla="*/ 10127626 w 12192000"/>
              <a:gd name="connsiteY132" fmla="*/ 3894850 h 6858000"/>
              <a:gd name="connsiteX133" fmla="*/ 9855955 w 12192000"/>
              <a:gd name="connsiteY133" fmla="*/ 3919832 h 6858000"/>
              <a:gd name="connsiteX134" fmla="*/ 10191863 w 12192000"/>
              <a:gd name="connsiteY134" fmla="*/ 3720428 h 6858000"/>
              <a:gd name="connsiteX135" fmla="*/ 9940267 w 12192000"/>
              <a:gd name="connsiteY135" fmla="*/ 3751209 h 6858000"/>
              <a:gd name="connsiteX136" fmla="*/ 9867999 w 12192000"/>
              <a:gd name="connsiteY136" fmla="*/ 3672696 h 6858000"/>
              <a:gd name="connsiteX137" fmla="*/ 9751124 w 12192000"/>
              <a:gd name="connsiteY137" fmla="*/ 3546005 h 6858000"/>
              <a:gd name="connsiteX138" fmla="*/ 9670381 w 12192000"/>
              <a:gd name="connsiteY138" fmla="*/ 3475523 h 6858000"/>
              <a:gd name="connsiteX139" fmla="*/ 9636477 w 12192000"/>
              <a:gd name="connsiteY139" fmla="*/ 3253369 h 6858000"/>
              <a:gd name="connsiteX140" fmla="*/ 9706514 w 12192000"/>
              <a:gd name="connsiteY140" fmla="*/ 3010694 h 6858000"/>
              <a:gd name="connsiteX141" fmla="*/ 9895211 w 12192000"/>
              <a:gd name="connsiteY141" fmla="*/ 2888019 h 6858000"/>
              <a:gd name="connsiteX142" fmla="*/ 9840788 w 12192000"/>
              <a:gd name="connsiteY142" fmla="*/ 2750175 h 6858000"/>
              <a:gd name="connsiteX143" fmla="*/ 9439750 w 12192000"/>
              <a:gd name="connsiteY143" fmla="*/ 2834041 h 6858000"/>
              <a:gd name="connsiteX144" fmla="*/ 10040191 w 12192000"/>
              <a:gd name="connsiteY144" fmla="*/ 2389286 h 6858000"/>
              <a:gd name="connsiteX145" fmla="*/ 9939374 w 12192000"/>
              <a:gd name="connsiteY145" fmla="*/ 2373227 h 6858000"/>
              <a:gd name="connsiteX146" fmla="*/ 9943389 w 12192000"/>
              <a:gd name="connsiteY146" fmla="*/ 2347353 h 6858000"/>
              <a:gd name="connsiteX147" fmla="*/ 9937144 w 12192000"/>
              <a:gd name="connsiteY147" fmla="*/ 2189436 h 6858000"/>
              <a:gd name="connsiteX148" fmla="*/ 9920638 w 12192000"/>
              <a:gd name="connsiteY148" fmla="*/ 2116723 h 6858000"/>
              <a:gd name="connsiteX149" fmla="*/ 9947404 w 12192000"/>
              <a:gd name="connsiteY149" fmla="*/ 2033304 h 6858000"/>
              <a:gd name="connsiteX150" fmla="*/ 9497296 w 12192000"/>
              <a:gd name="connsiteY150" fmla="*/ 2182299 h 6858000"/>
              <a:gd name="connsiteX151" fmla="*/ 9144883 w 12192000"/>
              <a:gd name="connsiteY151" fmla="*/ 2211295 h 6858000"/>
              <a:gd name="connsiteX152" fmla="*/ 9155589 w 12192000"/>
              <a:gd name="connsiteY152" fmla="*/ 2201927 h 6858000"/>
              <a:gd name="connsiteX153" fmla="*/ 9322428 w 12192000"/>
              <a:gd name="connsiteY153" fmla="*/ 1998954 h 6858000"/>
              <a:gd name="connsiteX154" fmla="*/ 9329119 w 12192000"/>
              <a:gd name="connsiteY154" fmla="*/ 1994047 h 6858000"/>
              <a:gd name="connsiteX155" fmla="*/ 9360345 w 12192000"/>
              <a:gd name="connsiteY155" fmla="*/ 1961483 h 6858000"/>
              <a:gd name="connsiteX156" fmla="*/ 9392465 w 12192000"/>
              <a:gd name="connsiteY156" fmla="*/ 1928918 h 6858000"/>
              <a:gd name="connsiteX157" fmla="*/ 9397371 w 12192000"/>
              <a:gd name="connsiteY157" fmla="*/ 1928025 h 6858000"/>
              <a:gd name="connsiteX158" fmla="*/ 9441534 w 12192000"/>
              <a:gd name="connsiteY158" fmla="*/ 1864680 h 6858000"/>
              <a:gd name="connsiteX159" fmla="*/ 9453133 w 12192000"/>
              <a:gd name="connsiteY159" fmla="*/ 1821855 h 6858000"/>
              <a:gd name="connsiteX160" fmla="*/ 9500865 w 12192000"/>
              <a:gd name="connsiteY160" fmla="*/ 1774123 h 6858000"/>
              <a:gd name="connsiteX161" fmla="*/ 9549935 w 12192000"/>
              <a:gd name="connsiteY161" fmla="*/ 1729961 h 6858000"/>
              <a:gd name="connsiteX162" fmla="*/ 9670381 w 12192000"/>
              <a:gd name="connsiteY162" fmla="*/ 1692042 h 6858000"/>
              <a:gd name="connsiteX163" fmla="*/ 9750231 w 12192000"/>
              <a:gd name="connsiteY163" fmla="*/ 1622006 h 6858000"/>
              <a:gd name="connsiteX164" fmla="*/ 9652537 w 12192000"/>
              <a:gd name="connsiteY164" fmla="*/ 1642080 h 6858000"/>
              <a:gd name="connsiteX165" fmla="*/ 9740417 w 12192000"/>
              <a:gd name="connsiteY165" fmla="*/ 1563121 h 6858000"/>
              <a:gd name="connsiteX166" fmla="*/ 9789041 w 12192000"/>
              <a:gd name="connsiteY166" fmla="*/ 1483271 h 6858000"/>
              <a:gd name="connsiteX167" fmla="*/ 9783687 w 12192000"/>
              <a:gd name="connsiteY167" fmla="*/ 1460966 h 6858000"/>
              <a:gd name="connsiteX168" fmla="*/ 9760491 w 12192000"/>
              <a:gd name="connsiteY168" fmla="*/ 1464534 h 6858000"/>
              <a:gd name="connsiteX169" fmla="*/ 9677518 w 12192000"/>
              <a:gd name="connsiteY169" fmla="*/ 1524757 h 6858000"/>
              <a:gd name="connsiteX170" fmla="*/ 9570010 w 12192000"/>
              <a:gd name="connsiteY170" fmla="*/ 1606839 h 6858000"/>
              <a:gd name="connsiteX171" fmla="*/ 9733726 w 12192000"/>
              <a:gd name="connsiteY171" fmla="*/ 1455166 h 6858000"/>
              <a:gd name="connsiteX172" fmla="*/ 9851495 w 12192000"/>
              <a:gd name="connsiteY172" fmla="*/ 1345427 h 6858000"/>
              <a:gd name="connsiteX173" fmla="*/ 9876922 w 12192000"/>
              <a:gd name="connsiteY173" fmla="*/ 1273161 h 6858000"/>
              <a:gd name="connsiteX174" fmla="*/ 9866661 w 12192000"/>
              <a:gd name="connsiteY174" fmla="*/ 1254870 h 6858000"/>
              <a:gd name="connsiteX175" fmla="*/ 9848372 w 12192000"/>
              <a:gd name="connsiteY175" fmla="*/ 1264238 h 6858000"/>
              <a:gd name="connsiteX176" fmla="*/ 9832313 w 12192000"/>
              <a:gd name="connsiteY176" fmla="*/ 1281636 h 6858000"/>
              <a:gd name="connsiteX177" fmla="*/ 9659674 w 12192000"/>
              <a:gd name="connsiteY177" fmla="*/ 1419479 h 6858000"/>
              <a:gd name="connsiteX178" fmla="*/ 9405847 w 12192000"/>
              <a:gd name="connsiteY178" fmla="*/ 1608623 h 6858000"/>
              <a:gd name="connsiteX179" fmla="*/ 9303246 w 12192000"/>
              <a:gd name="connsiteY179" fmla="*/ 1646987 h 6858000"/>
              <a:gd name="connsiteX180" fmla="*/ 9589192 w 12192000"/>
              <a:gd name="connsiteY180" fmla="*/ 1389145 h 6858000"/>
              <a:gd name="connsiteX181" fmla="*/ 9803762 w 12192000"/>
              <a:gd name="connsiteY181" fmla="*/ 1078218 h 6858000"/>
              <a:gd name="connsiteX182" fmla="*/ 9830974 w 12192000"/>
              <a:gd name="connsiteY182" fmla="*/ 1055913 h 6858000"/>
              <a:gd name="connsiteX183" fmla="*/ 9839896 w 12192000"/>
              <a:gd name="connsiteY183" fmla="*/ 1042084 h 6858000"/>
              <a:gd name="connsiteX184" fmla="*/ 9893427 w 12192000"/>
              <a:gd name="connsiteY184" fmla="*/ 933683 h 6858000"/>
              <a:gd name="connsiteX185" fmla="*/ 9897441 w 12192000"/>
              <a:gd name="connsiteY185" fmla="*/ 906472 h 6858000"/>
              <a:gd name="connsiteX186" fmla="*/ 9892535 w 12192000"/>
              <a:gd name="connsiteY186" fmla="*/ 856509 h 6858000"/>
              <a:gd name="connsiteX187" fmla="*/ 9906364 w 12192000"/>
              <a:gd name="connsiteY187" fmla="*/ 826622 h 6858000"/>
              <a:gd name="connsiteX188" fmla="*/ 9906809 w 12192000"/>
              <a:gd name="connsiteY188" fmla="*/ 806993 h 6858000"/>
              <a:gd name="connsiteX189" fmla="*/ 9884505 w 12192000"/>
              <a:gd name="connsiteY189" fmla="*/ 807440 h 6858000"/>
              <a:gd name="connsiteX190" fmla="*/ 9821160 w 12192000"/>
              <a:gd name="connsiteY190" fmla="*/ 874800 h 6858000"/>
              <a:gd name="connsiteX191" fmla="*/ 9787256 w 12192000"/>
              <a:gd name="connsiteY191" fmla="*/ 881491 h 6858000"/>
              <a:gd name="connsiteX192" fmla="*/ 9746216 w 12192000"/>
              <a:gd name="connsiteY192" fmla="*/ 880152 h 6858000"/>
              <a:gd name="connsiteX193" fmla="*/ 9730603 w 12192000"/>
              <a:gd name="connsiteY193" fmla="*/ 901118 h 6858000"/>
              <a:gd name="connsiteX194" fmla="*/ 9640046 w 12192000"/>
              <a:gd name="connsiteY194" fmla="*/ 998813 h 6858000"/>
              <a:gd name="connsiteX195" fmla="*/ 9575363 w 12192000"/>
              <a:gd name="connsiteY195" fmla="*/ 1010412 h 6858000"/>
              <a:gd name="connsiteX196" fmla="*/ 9626217 w 12192000"/>
              <a:gd name="connsiteY196" fmla="*/ 994352 h 6858000"/>
              <a:gd name="connsiteX197" fmla="*/ 9638707 w 12192000"/>
              <a:gd name="connsiteY197" fmla="*/ 966694 h 6858000"/>
              <a:gd name="connsiteX198" fmla="*/ 9638707 w 12192000"/>
              <a:gd name="connsiteY198" fmla="*/ 942606 h 6858000"/>
              <a:gd name="connsiteX199" fmla="*/ 9710975 w 12192000"/>
              <a:gd name="connsiteY199" fmla="*/ 881491 h 6858000"/>
              <a:gd name="connsiteX200" fmla="*/ 9717666 w 12192000"/>
              <a:gd name="connsiteY200" fmla="*/ 878367 h 6858000"/>
              <a:gd name="connsiteX201" fmla="*/ 9732387 w 12192000"/>
              <a:gd name="connsiteY201" fmla="*/ 856509 h 6858000"/>
              <a:gd name="connsiteX202" fmla="*/ 9706960 w 12192000"/>
              <a:gd name="connsiteY202" fmla="*/ 840896 h 6858000"/>
              <a:gd name="connsiteX203" fmla="*/ 9640492 w 12192000"/>
              <a:gd name="connsiteY203" fmla="*/ 861417 h 6858000"/>
              <a:gd name="connsiteX204" fmla="*/ 9512463 w 12192000"/>
              <a:gd name="connsiteY204" fmla="*/ 968925 h 6858000"/>
              <a:gd name="connsiteX205" fmla="*/ 9328673 w 12192000"/>
              <a:gd name="connsiteY205" fmla="*/ 1138886 h 6858000"/>
              <a:gd name="connsiteX206" fmla="*/ 8716634 w 12192000"/>
              <a:gd name="connsiteY206" fmla="*/ 1580073 h 6858000"/>
              <a:gd name="connsiteX207" fmla="*/ 8480649 w 12192000"/>
              <a:gd name="connsiteY207" fmla="*/ 1729961 h 6858000"/>
              <a:gd name="connsiteX208" fmla="*/ 8479312 w 12192000"/>
              <a:gd name="connsiteY208" fmla="*/ 1722377 h 6858000"/>
              <a:gd name="connsiteX209" fmla="*/ 8479312 w 12192000"/>
              <a:gd name="connsiteY209" fmla="*/ 1715239 h 6858000"/>
              <a:gd name="connsiteX210" fmla="*/ 8645704 w 12192000"/>
              <a:gd name="connsiteY210" fmla="*/ 1615314 h 6858000"/>
              <a:gd name="connsiteX211" fmla="*/ 9002133 w 12192000"/>
              <a:gd name="connsiteY211" fmla="*/ 1314647 h 6858000"/>
              <a:gd name="connsiteX212" fmla="*/ 9033805 w 12192000"/>
              <a:gd name="connsiteY212" fmla="*/ 1305280 h 6858000"/>
              <a:gd name="connsiteX213" fmla="*/ 9083322 w 12192000"/>
              <a:gd name="connsiteY213" fmla="*/ 1259778 h 6858000"/>
              <a:gd name="connsiteX214" fmla="*/ 9088228 w 12192000"/>
              <a:gd name="connsiteY214" fmla="*/ 1233458 h 6858000"/>
              <a:gd name="connsiteX215" fmla="*/ 9196629 w 12192000"/>
              <a:gd name="connsiteY215" fmla="*/ 1124611 h 6858000"/>
              <a:gd name="connsiteX216" fmla="*/ 9412538 w 12192000"/>
              <a:gd name="connsiteY216" fmla="*/ 935022 h 6858000"/>
              <a:gd name="connsiteX217" fmla="*/ 9455363 w 12192000"/>
              <a:gd name="connsiteY217" fmla="*/ 864985 h 6858000"/>
              <a:gd name="connsiteX218" fmla="*/ 9448672 w 12192000"/>
              <a:gd name="connsiteY218" fmla="*/ 838220 h 6858000"/>
              <a:gd name="connsiteX219" fmla="*/ 9423691 w 12192000"/>
              <a:gd name="connsiteY219" fmla="*/ 844465 h 6858000"/>
              <a:gd name="connsiteX220" fmla="*/ 9333580 w 12192000"/>
              <a:gd name="connsiteY220" fmla="*/ 910932 h 6858000"/>
              <a:gd name="connsiteX221" fmla="*/ 9241685 w 12192000"/>
              <a:gd name="connsiteY221" fmla="*/ 980077 h 6858000"/>
              <a:gd name="connsiteX222" fmla="*/ 9249715 w 12192000"/>
              <a:gd name="connsiteY222" fmla="*/ 964018 h 6858000"/>
              <a:gd name="connsiteX223" fmla="*/ 9412538 w 12192000"/>
              <a:gd name="connsiteY223" fmla="*/ 823499 h 6858000"/>
              <a:gd name="connsiteX224" fmla="*/ 9528522 w 12192000"/>
              <a:gd name="connsiteY224" fmla="*/ 706176 h 6858000"/>
              <a:gd name="connsiteX225" fmla="*/ 9542798 w 12192000"/>
              <a:gd name="connsiteY225" fmla="*/ 647292 h 6858000"/>
              <a:gd name="connsiteX226" fmla="*/ 9532091 w 12192000"/>
              <a:gd name="connsiteY226" fmla="*/ 631679 h 6858000"/>
              <a:gd name="connsiteX227" fmla="*/ 9516924 w 12192000"/>
              <a:gd name="connsiteY227" fmla="*/ 638370 h 6858000"/>
              <a:gd name="connsiteX228" fmla="*/ 9495512 w 12192000"/>
              <a:gd name="connsiteY228" fmla="*/ 660675 h 6858000"/>
              <a:gd name="connsiteX229" fmla="*/ 9343394 w 12192000"/>
              <a:gd name="connsiteY229" fmla="*/ 781565 h 6858000"/>
              <a:gd name="connsiteX230" fmla="*/ 9090906 w 12192000"/>
              <a:gd name="connsiteY230" fmla="*/ 975617 h 6858000"/>
              <a:gd name="connsiteX231" fmla="*/ 8976705 w 12192000"/>
              <a:gd name="connsiteY231" fmla="*/ 1023348 h 6858000"/>
              <a:gd name="connsiteX232" fmla="*/ 8983397 w 12192000"/>
              <a:gd name="connsiteY232" fmla="*/ 1013981 h 6858000"/>
              <a:gd name="connsiteX233" fmla="*/ 9238116 w 12192000"/>
              <a:gd name="connsiteY233" fmla="*/ 784688 h 6858000"/>
              <a:gd name="connsiteX234" fmla="*/ 9474545 w 12192000"/>
              <a:gd name="connsiteY234" fmla="*/ 446103 h 6858000"/>
              <a:gd name="connsiteX235" fmla="*/ 9486143 w 12192000"/>
              <a:gd name="connsiteY235" fmla="*/ 435843 h 6858000"/>
              <a:gd name="connsiteX236" fmla="*/ 9503541 w 12192000"/>
              <a:gd name="connsiteY236" fmla="*/ 412646 h 6858000"/>
              <a:gd name="connsiteX237" fmla="*/ 9539229 w 12192000"/>
              <a:gd name="connsiteY237" fmla="*/ 325658 h 6858000"/>
              <a:gd name="connsiteX238" fmla="*/ 9554396 w 12192000"/>
              <a:gd name="connsiteY238" fmla="*/ 268558 h 6858000"/>
              <a:gd name="connsiteX239" fmla="*/ 9552612 w 12192000"/>
              <a:gd name="connsiteY239" fmla="*/ 243131 h 6858000"/>
              <a:gd name="connsiteX240" fmla="*/ 9570901 w 12192000"/>
              <a:gd name="connsiteY240" fmla="*/ 207890 h 6858000"/>
              <a:gd name="connsiteX241" fmla="*/ 9574470 w 12192000"/>
              <a:gd name="connsiteY241" fmla="*/ 186031 h 6858000"/>
              <a:gd name="connsiteX242" fmla="*/ 9562593 w 12192000"/>
              <a:gd name="connsiteY242" fmla="*/ 181849 h 6858000"/>
              <a:gd name="connsiteX243" fmla="*/ 0 w 12192000"/>
              <a:gd name="connsiteY243" fmla="*/ 0 h 6858000"/>
              <a:gd name="connsiteX244" fmla="*/ 12192000 w 12192000"/>
              <a:gd name="connsiteY244" fmla="*/ 0 h 6858000"/>
              <a:gd name="connsiteX245" fmla="*/ 12192000 w 12192000"/>
              <a:gd name="connsiteY245" fmla="*/ 6858000 h 6858000"/>
              <a:gd name="connsiteX246" fmla="*/ 0 w 12192000"/>
              <a:gd name="connsiteY24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2192000" h="6858000">
                <a:moveTo>
                  <a:pt x="1998728" y="3612739"/>
                </a:moveTo>
                <a:cubicBezTo>
                  <a:pt x="2012550" y="3611108"/>
                  <a:pt x="2011630" y="3636451"/>
                  <a:pt x="2014976" y="3645485"/>
                </a:cubicBezTo>
                <a:cubicBezTo>
                  <a:pt x="2026128" y="3674035"/>
                  <a:pt x="2002932" y="3693217"/>
                  <a:pt x="1987764" y="3715075"/>
                </a:cubicBezTo>
                <a:cubicBezTo>
                  <a:pt x="1982076" y="3723105"/>
                  <a:pt x="1976075" y="3690547"/>
                  <a:pt x="1970583" y="3648007"/>
                </a:cubicBezTo>
                <a:lnTo>
                  <a:pt x="1968718" y="3632235"/>
                </a:lnTo>
                <a:lnTo>
                  <a:pt x="1979288" y="3624964"/>
                </a:lnTo>
                <a:cubicBezTo>
                  <a:pt x="1987875" y="3616823"/>
                  <a:pt x="1994121" y="3613282"/>
                  <a:pt x="1998728" y="3612739"/>
                </a:cubicBezTo>
                <a:close/>
                <a:moveTo>
                  <a:pt x="1955875" y="3516632"/>
                </a:moveTo>
                <a:lnTo>
                  <a:pt x="1956461" y="3521046"/>
                </a:lnTo>
                <a:cubicBezTo>
                  <a:pt x="1958894" y="3542312"/>
                  <a:pt x="1961919" y="3572744"/>
                  <a:pt x="1965292" y="3603273"/>
                </a:cubicBezTo>
                <a:lnTo>
                  <a:pt x="1968718" y="3632235"/>
                </a:lnTo>
                <a:lnTo>
                  <a:pt x="1963908" y="3635544"/>
                </a:lnTo>
                <a:lnTo>
                  <a:pt x="1955653" y="3635212"/>
                </a:lnTo>
                <a:lnTo>
                  <a:pt x="1954172" y="3607075"/>
                </a:lnTo>
                <a:cubicBezTo>
                  <a:pt x="1953260" y="3587548"/>
                  <a:pt x="1952512" y="3569161"/>
                  <a:pt x="1951958" y="3553088"/>
                </a:cubicBezTo>
                <a:lnTo>
                  <a:pt x="1951483" y="3534997"/>
                </a:lnTo>
                <a:close/>
                <a:moveTo>
                  <a:pt x="9184139" y="1751373"/>
                </a:moveTo>
                <a:cubicBezTo>
                  <a:pt x="9185478" y="1753157"/>
                  <a:pt x="9187262" y="1754941"/>
                  <a:pt x="9188600" y="1756725"/>
                </a:cubicBezTo>
                <a:cubicBezTo>
                  <a:pt x="9179678" y="1764756"/>
                  <a:pt x="9170310" y="1771892"/>
                  <a:pt x="9161388" y="1779476"/>
                </a:cubicBezTo>
                <a:cubicBezTo>
                  <a:pt x="9150682" y="1782599"/>
                  <a:pt x="9139530" y="1785722"/>
                  <a:pt x="9129269" y="1788844"/>
                </a:cubicBezTo>
                <a:cubicBezTo>
                  <a:pt x="9147559" y="1776354"/>
                  <a:pt x="9165848" y="1763863"/>
                  <a:pt x="9184139" y="1751373"/>
                </a:cubicBezTo>
                <a:close/>
                <a:moveTo>
                  <a:pt x="8855814" y="1125503"/>
                </a:moveTo>
                <a:cubicBezTo>
                  <a:pt x="8765703" y="1222306"/>
                  <a:pt x="8651949" y="1292789"/>
                  <a:pt x="8531505" y="1356134"/>
                </a:cubicBezTo>
                <a:cubicBezTo>
                  <a:pt x="8529720" y="1354350"/>
                  <a:pt x="8528382" y="1352565"/>
                  <a:pt x="8526597" y="1350781"/>
                </a:cubicBezTo>
                <a:cubicBezTo>
                  <a:pt x="8636336" y="1275837"/>
                  <a:pt x="8746075" y="1200447"/>
                  <a:pt x="8855814" y="1125503"/>
                </a:cubicBezTo>
                <a:close/>
                <a:moveTo>
                  <a:pt x="3255597" y="1016302"/>
                </a:moveTo>
                <a:lnTo>
                  <a:pt x="3252884" y="1018887"/>
                </a:lnTo>
                <a:cubicBezTo>
                  <a:pt x="3244631" y="1020337"/>
                  <a:pt x="3245022" y="1019835"/>
                  <a:pt x="3250417" y="1017988"/>
                </a:cubicBezTo>
                <a:close/>
                <a:moveTo>
                  <a:pt x="9562593" y="181849"/>
                </a:moveTo>
                <a:cubicBezTo>
                  <a:pt x="9558411" y="182574"/>
                  <a:pt x="9554174" y="184693"/>
                  <a:pt x="9550382" y="186031"/>
                </a:cubicBezTo>
                <a:cubicBezTo>
                  <a:pt x="9515586" y="198076"/>
                  <a:pt x="9495066" y="221718"/>
                  <a:pt x="9486143" y="255175"/>
                </a:cubicBezTo>
                <a:cubicBezTo>
                  <a:pt x="9480344" y="276589"/>
                  <a:pt x="9471869" y="277926"/>
                  <a:pt x="9454471" y="262313"/>
                </a:cubicBezTo>
                <a:cubicBezTo>
                  <a:pt x="9434843" y="244915"/>
                  <a:pt x="9419230" y="245808"/>
                  <a:pt x="9405847" y="265436"/>
                </a:cubicBezTo>
                <a:cubicBezTo>
                  <a:pt x="9395141" y="281495"/>
                  <a:pt x="9386665" y="298447"/>
                  <a:pt x="9374174" y="312721"/>
                </a:cubicBezTo>
                <a:cubicBezTo>
                  <a:pt x="9340718" y="351978"/>
                  <a:pt x="9309491" y="394357"/>
                  <a:pt x="9235886" y="393018"/>
                </a:cubicBezTo>
                <a:cubicBezTo>
                  <a:pt x="9255514" y="376960"/>
                  <a:pt x="9276035" y="377851"/>
                  <a:pt x="9293432" y="372945"/>
                </a:cubicBezTo>
                <a:cubicBezTo>
                  <a:pt x="9305922" y="369376"/>
                  <a:pt x="9318412" y="362684"/>
                  <a:pt x="9306368" y="349747"/>
                </a:cubicBezTo>
                <a:cubicBezTo>
                  <a:pt x="9292539" y="335026"/>
                  <a:pt x="9300569" y="326997"/>
                  <a:pt x="9308153" y="316736"/>
                </a:cubicBezTo>
                <a:cubicBezTo>
                  <a:pt x="9325550" y="292648"/>
                  <a:pt x="9339379" y="265436"/>
                  <a:pt x="9376406" y="260083"/>
                </a:cubicBezTo>
                <a:cubicBezTo>
                  <a:pt x="9382205" y="259191"/>
                  <a:pt x="9386665" y="254283"/>
                  <a:pt x="9391126" y="251160"/>
                </a:cubicBezTo>
                <a:cubicBezTo>
                  <a:pt x="9397371" y="246700"/>
                  <a:pt x="9402724" y="241793"/>
                  <a:pt x="9399602" y="233317"/>
                </a:cubicBezTo>
                <a:cubicBezTo>
                  <a:pt x="9396479" y="225733"/>
                  <a:pt x="9389787" y="221273"/>
                  <a:pt x="9381312" y="220380"/>
                </a:cubicBezTo>
                <a:cubicBezTo>
                  <a:pt x="9373728" y="219488"/>
                  <a:pt x="9365699" y="219042"/>
                  <a:pt x="9358115" y="219934"/>
                </a:cubicBezTo>
                <a:cubicBezTo>
                  <a:pt x="9324212" y="223057"/>
                  <a:pt x="9301015" y="243131"/>
                  <a:pt x="9277818" y="261867"/>
                </a:cubicBezTo>
                <a:cubicBezTo>
                  <a:pt x="9196629" y="326997"/>
                  <a:pt x="9125254" y="400156"/>
                  <a:pt x="9050311" y="470639"/>
                </a:cubicBezTo>
                <a:cubicBezTo>
                  <a:pt x="8975368" y="540675"/>
                  <a:pt x="8887041" y="596437"/>
                  <a:pt x="8804067" y="657552"/>
                </a:cubicBezTo>
                <a:cubicBezTo>
                  <a:pt x="8612694" y="798963"/>
                  <a:pt x="8420427" y="939928"/>
                  <a:pt x="8216563" y="1067511"/>
                </a:cubicBezTo>
                <a:cubicBezTo>
                  <a:pt x="8017159" y="1191972"/>
                  <a:pt x="7337313" y="1339182"/>
                  <a:pt x="7204377" y="1356580"/>
                </a:cubicBezTo>
                <a:cubicBezTo>
                  <a:pt x="7034416" y="1378438"/>
                  <a:pt x="6631594" y="1387360"/>
                  <a:pt x="6221188" y="1405651"/>
                </a:cubicBezTo>
                <a:cubicBezTo>
                  <a:pt x="6174795" y="1407434"/>
                  <a:pt x="6129294" y="1409666"/>
                  <a:pt x="6081116" y="1413234"/>
                </a:cubicBezTo>
                <a:cubicBezTo>
                  <a:pt x="4716070" y="1513158"/>
                  <a:pt x="3730203" y="1110783"/>
                  <a:pt x="3680242" y="1085356"/>
                </a:cubicBezTo>
                <a:cubicBezTo>
                  <a:pt x="3599945" y="1044761"/>
                  <a:pt x="3336303" y="980523"/>
                  <a:pt x="3335857" y="981416"/>
                </a:cubicBezTo>
                <a:cubicBezTo>
                  <a:pt x="3330504" y="990337"/>
                  <a:pt x="3301508" y="1001155"/>
                  <a:pt x="3277977" y="1009017"/>
                </a:cubicBezTo>
                <a:lnTo>
                  <a:pt x="3255597" y="1016302"/>
                </a:lnTo>
                <a:lnTo>
                  <a:pt x="3260022" y="1012084"/>
                </a:lnTo>
                <a:cubicBezTo>
                  <a:pt x="3261026" y="1008627"/>
                  <a:pt x="3260914" y="1004390"/>
                  <a:pt x="3260468" y="1000598"/>
                </a:cubicBezTo>
                <a:cubicBezTo>
                  <a:pt x="3258237" y="980523"/>
                  <a:pt x="3248424" y="964464"/>
                  <a:pt x="3226565" y="956880"/>
                </a:cubicBezTo>
                <a:cubicBezTo>
                  <a:pt x="3205599" y="949742"/>
                  <a:pt x="3184186" y="943497"/>
                  <a:pt x="3162773" y="937252"/>
                </a:cubicBezTo>
                <a:cubicBezTo>
                  <a:pt x="3144929" y="931899"/>
                  <a:pt x="3132885" y="931899"/>
                  <a:pt x="3131101" y="953757"/>
                </a:cubicBezTo>
                <a:cubicBezTo>
                  <a:pt x="3129316" y="975617"/>
                  <a:pt x="3104781" y="985431"/>
                  <a:pt x="3089615" y="972493"/>
                </a:cubicBezTo>
                <a:cubicBezTo>
                  <a:pt x="3030284" y="921639"/>
                  <a:pt x="2960248" y="884614"/>
                  <a:pt x="2893779" y="842681"/>
                </a:cubicBezTo>
                <a:cubicBezTo>
                  <a:pt x="2847385" y="813685"/>
                  <a:pt x="2798762" y="787365"/>
                  <a:pt x="2759952" y="749000"/>
                </a:cubicBezTo>
                <a:cubicBezTo>
                  <a:pt x="2752814" y="741864"/>
                  <a:pt x="2746123" y="732050"/>
                  <a:pt x="2733632" y="739187"/>
                </a:cubicBezTo>
                <a:cubicBezTo>
                  <a:pt x="2722926" y="744986"/>
                  <a:pt x="2719803" y="753462"/>
                  <a:pt x="2723372" y="765506"/>
                </a:cubicBezTo>
                <a:cubicBezTo>
                  <a:pt x="2728279" y="780674"/>
                  <a:pt x="2737646" y="794057"/>
                  <a:pt x="2748353" y="806101"/>
                </a:cubicBezTo>
                <a:cubicBezTo>
                  <a:pt x="2798316" y="862754"/>
                  <a:pt x="2776903" y="882382"/>
                  <a:pt x="2710882" y="890859"/>
                </a:cubicBezTo>
                <a:cubicBezTo>
                  <a:pt x="2651997" y="898442"/>
                  <a:pt x="2592666" y="896212"/>
                  <a:pt x="2532890" y="894873"/>
                </a:cubicBezTo>
                <a:cubicBezTo>
                  <a:pt x="2503448" y="893981"/>
                  <a:pt x="2502109" y="897104"/>
                  <a:pt x="2513708" y="921639"/>
                </a:cubicBezTo>
                <a:cubicBezTo>
                  <a:pt x="2532444" y="962234"/>
                  <a:pt x="2535567" y="1001489"/>
                  <a:pt x="2511032" y="1038515"/>
                </a:cubicBezTo>
                <a:cubicBezTo>
                  <a:pt x="2505232" y="1046991"/>
                  <a:pt x="2501218" y="1056360"/>
                  <a:pt x="2503448" y="1067511"/>
                </a:cubicBezTo>
                <a:cubicBezTo>
                  <a:pt x="2513262" y="1113013"/>
                  <a:pt x="2499433" y="1153608"/>
                  <a:pt x="2485157" y="1194648"/>
                </a:cubicBezTo>
                <a:cubicBezTo>
                  <a:pt x="2461069" y="1263347"/>
                  <a:pt x="2429397" y="1328030"/>
                  <a:pt x="2394602" y="1391375"/>
                </a:cubicBezTo>
                <a:cubicBezTo>
                  <a:pt x="2370066" y="1435984"/>
                  <a:pt x="2355792" y="1488624"/>
                  <a:pt x="2298245" y="1511374"/>
                </a:cubicBezTo>
                <a:cubicBezTo>
                  <a:pt x="2284415" y="1516727"/>
                  <a:pt x="2280401" y="1529219"/>
                  <a:pt x="2286201" y="1543493"/>
                </a:cubicBezTo>
                <a:cubicBezTo>
                  <a:pt x="2305382" y="1590778"/>
                  <a:pt x="2293785" y="1631373"/>
                  <a:pt x="2264789" y="1668400"/>
                </a:cubicBezTo>
                <a:cubicBezTo>
                  <a:pt x="2254528" y="1681335"/>
                  <a:pt x="2258990" y="1688473"/>
                  <a:pt x="2274156" y="1693827"/>
                </a:cubicBezTo>
                <a:cubicBezTo>
                  <a:pt x="2291553" y="1699626"/>
                  <a:pt x="2305382" y="1709886"/>
                  <a:pt x="2316535" y="1723714"/>
                </a:cubicBezTo>
                <a:cubicBezTo>
                  <a:pt x="2334825" y="1746020"/>
                  <a:pt x="2344193" y="1771447"/>
                  <a:pt x="2352223" y="1797320"/>
                </a:cubicBezTo>
                <a:cubicBezTo>
                  <a:pt x="2364713" y="1837914"/>
                  <a:pt x="2378988" y="1876725"/>
                  <a:pt x="2420922" y="1903044"/>
                </a:cubicBezTo>
                <a:cubicBezTo>
                  <a:pt x="2433412" y="1911073"/>
                  <a:pt x="2443671" y="1922226"/>
                  <a:pt x="2454378" y="1932933"/>
                </a:cubicBezTo>
                <a:cubicBezTo>
                  <a:pt x="2451701" y="1944085"/>
                  <a:pt x="2444117" y="1952561"/>
                  <a:pt x="2429397" y="1955683"/>
                </a:cubicBezTo>
                <a:cubicBezTo>
                  <a:pt x="2335717" y="1975758"/>
                  <a:pt x="2342855" y="2033749"/>
                  <a:pt x="2345531" y="2099325"/>
                </a:cubicBezTo>
                <a:cubicBezTo>
                  <a:pt x="2348654" y="2180514"/>
                  <a:pt x="2403970" y="2217986"/>
                  <a:pt x="2471776" y="2249659"/>
                </a:cubicBezTo>
                <a:cubicBezTo>
                  <a:pt x="2494973" y="2260365"/>
                  <a:pt x="2527983" y="2259919"/>
                  <a:pt x="2536904" y="2293822"/>
                </a:cubicBezTo>
                <a:cubicBezTo>
                  <a:pt x="2498987" y="2325940"/>
                  <a:pt x="2452594" y="2300067"/>
                  <a:pt x="2411552" y="2308990"/>
                </a:cubicBezTo>
                <a:cubicBezTo>
                  <a:pt x="2377650" y="2316572"/>
                  <a:pt x="2321888" y="2312558"/>
                  <a:pt x="2367836" y="2371888"/>
                </a:cubicBezTo>
                <a:cubicBezTo>
                  <a:pt x="2381219" y="2389286"/>
                  <a:pt x="2365606" y="2401777"/>
                  <a:pt x="2348654" y="2403561"/>
                </a:cubicBezTo>
                <a:cubicBezTo>
                  <a:pt x="2211257" y="2416497"/>
                  <a:pt x="2274603" y="2536943"/>
                  <a:pt x="2230439" y="2599842"/>
                </a:cubicBezTo>
                <a:cubicBezTo>
                  <a:pt x="2217948" y="2616793"/>
                  <a:pt x="2230885" y="2647128"/>
                  <a:pt x="2250067" y="2654712"/>
                </a:cubicBezTo>
                <a:cubicBezTo>
                  <a:pt x="2371851" y="2703781"/>
                  <a:pt x="2388355" y="2819766"/>
                  <a:pt x="2447240" y="2920137"/>
                </a:cubicBezTo>
                <a:cubicBezTo>
                  <a:pt x="2383449" y="2959840"/>
                  <a:pt x="2306721" y="2968315"/>
                  <a:pt x="2237577" y="2994189"/>
                </a:cubicBezTo>
                <a:cubicBezTo>
                  <a:pt x="2165755" y="3020953"/>
                  <a:pt x="2165755" y="3041028"/>
                  <a:pt x="2225086" y="3119541"/>
                </a:cubicBezTo>
                <a:cubicBezTo>
                  <a:pt x="2070738" y="3136492"/>
                  <a:pt x="2070738" y="3136492"/>
                  <a:pt x="2118023" y="3260060"/>
                </a:cubicBezTo>
                <a:cubicBezTo>
                  <a:pt x="2053116" y="3265636"/>
                  <a:pt x="1994902" y="3378944"/>
                  <a:pt x="1964679" y="3479817"/>
                </a:cubicBezTo>
                <a:lnTo>
                  <a:pt x="1955875" y="3516632"/>
                </a:lnTo>
                <a:lnTo>
                  <a:pt x="1953287" y="3497155"/>
                </a:lnTo>
                <a:cubicBezTo>
                  <a:pt x="1952397" y="3492238"/>
                  <a:pt x="1951687" y="3490747"/>
                  <a:pt x="1951185" y="3493814"/>
                </a:cubicBezTo>
                <a:cubicBezTo>
                  <a:pt x="1950850" y="3495932"/>
                  <a:pt x="1950766" y="3502714"/>
                  <a:pt x="1950905" y="3512985"/>
                </a:cubicBezTo>
                <a:lnTo>
                  <a:pt x="1951483" y="3534997"/>
                </a:lnTo>
                <a:lnTo>
                  <a:pt x="1947593" y="3551262"/>
                </a:lnTo>
                <a:cubicBezTo>
                  <a:pt x="1940145" y="3594834"/>
                  <a:pt x="1941027" y="3627788"/>
                  <a:pt x="1952901" y="3635101"/>
                </a:cubicBezTo>
                <a:lnTo>
                  <a:pt x="1955653" y="3635212"/>
                </a:lnTo>
                <a:lnTo>
                  <a:pt x="1957374" y="3667901"/>
                </a:lnTo>
                <a:cubicBezTo>
                  <a:pt x="1962225" y="3750428"/>
                  <a:pt x="1969251" y="3832398"/>
                  <a:pt x="1976612" y="3838643"/>
                </a:cubicBezTo>
                <a:cubicBezTo>
                  <a:pt x="2054679" y="3905111"/>
                  <a:pt x="2007838" y="4054998"/>
                  <a:pt x="2155495" y="4074180"/>
                </a:cubicBezTo>
                <a:cubicBezTo>
                  <a:pt x="2221963" y="4083102"/>
                  <a:pt x="2254082" y="4137526"/>
                  <a:pt x="2302706" y="4167860"/>
                </a:cubicBezTo>
                <a:cubicBezTo>
                  <a:pt x="2472222" y="4272692"/>
                  <a:pt x="2585528" y="4407858"/>
                  <a:pt x="2638168" y="4593433"/>
                </a:cubicBezTo>
                <a:cubicBezTo>
                  <a:pt x="2652890" y="4644734"/>
                  <a:pt x="2708205" y="4686220"/>
                  <a:pt x="2743893" y="4731276"/>
                </a:cubicBezTo>
                <a:cubicBezTo>
                  <a:pt x="2726495" y="4764733"/>
                  <a:pt x="2632815" y="4693358"/>
                  <a:pt x="2665826" y="4780346"/>
                </a:cubicBezTo>
                <a:cubicBezTo>
                  <a:pt x="2690807" y="4845922"/>
                  <a:pt x="2755044" y="4886516"/>
                  <a:pt x="2815268" y="4924880"/>
                </a:cubicBezTo>
                <a:cubicBezTo>
                  <a:pt x="2884412" y="4968597"/>
                  <a:pt x="2960693" y="5003839"/>
                  <a:pt x="2991474" y="5085474"/>
                </a:cubicBezTo>
                <a:cubicBezTo>
                  <a:pt x="2998165" y="5102871"/>
                  <a:pt x="4460905" y="6373345"/>
                  <a:pt x="6494644" y="6212306"/>
                </a:cubicBezTo>
                <a:cubicBezTo>
                  <a:pt x="6826983" y="6185986"/>
                  <a:pt x="8139389" y="5921007"/>
                  <a:pt x="8314257" y="5863906"/>
                </a:cubicBezTo>
                <a:cubicBezTo>
                  <a:pt x="8494032" y="5805022"/>
                  <a:pt x="8647935" y="5697514"/>
                  <a:pt x="8832618" y="5651566"/>
                </a:cubicBezTo>
                <a:cubicBezTo>
                  <a:pt x="8930311" y="5627477"/>
                  <a:pt x="9024437" y="5583314"/>
                  <a:pt x="9009270" y="5457516"/>
                </a:cubicBezTo>
                <a:cubicBezTo>
                  <a:pt x="9004809" y="5421829"/>
                  <a:pt x="9030682" y="5392832"/>
                  <a:pt x="9071277" y="5403093"/>
                </a:cubicBezTo>
                <a:cubicBezTo>
                  <a:pt x="9148005" y="5422721"/>
                  <a:pt x="9182800" y="5370974"/>
                  <a:pt x="9225625" y="5332164"/>
                </a:cubicBezTo>
                <a:cubicBezTo>
                  <a:pt x="9301462" y="5263465"/>
                  <a:pt x="9374174" y="5190305"/>
                  <a:pt x="9495066" y="5178707"/>
                </a:cubicBezTo>
                <a:cubicBezTo>
                  <a:pt x="9471869" y="5124284"/>
                  <a:pt x="9432166" y="5132760"/>
                  <a:pt x="9396033" y="5143912"/>
                </a:cubicBezTo>
                <a:cubicBezTo>
                  <a:pt x="9300569" y="5173800"/>
                  <a:pt x="9206890" y="5207257"/>
                  <a:pt x="9111425" y="5236700"/>
                </a:cubicBezTo>
                <a:cubicBezTo>
                  <a:pt x="9049418" y="5255881"/>
                  <a:pt x="8987412" y="5282647"/>
                  <a:pt x="8904438" y="5261234"/>
                </a:cubicBezTo>
                <a:cubicBezTo>
                  <a:pt x="8975813" y="5151941"/>
                  <a:pt x="9097597" y="5132760"/>
                  <a:pt x="9196183" y="5098857"/>
                </a:cubicBezTo>
                <a:cubicBezTo>
                  <a:pt x="9319305" y="5056478"/>
                  <a:pt x="9392019" y="4976627"/>
                  <a:pt x="9478560" y="4887855"/>
                </a:cubicBezTo>
                <a:cubicBezTo>
                  <a:pt x="9387557" y="4866441"/>
                  <a:pt x="9331795" y="4932018"/>
                  <a:pt x="9260867" y="4928449"/>
                </a:cubicBezTo>
                <a:cubicBezTo>
                  <a:pt x="9256852" y="4916851"/>
                  <a:pt x="9250606" y="4900345"/>
                  <a:pt x="9251499" y="4899899"/>
                </a:cubicBezTo>
                <a:cubicBezTo>
                  <a:pt x="9367929" y="4851275"/>
                  <a:pt x="9421906" y="4759379"/>
                  <a:pt x="9440197" y="4648749"/>
                </a:cubicBezTo>
                <a:cubicBezTo>
                  <a:pt x="9449564" y="4591648"/>
                  <a:pt x="9491943" y="4573805"/>
                  <a:pt x="9533430" y="4547485"/>
                </a:cubicBezTo>
                <a:cubicBezTo>
                  <a:pt x="9679302" y="4454252"/>
                  <a:pt x="9833204" y="4370832"/>
                  <a:pt x="9953203" y="4242804"/>
                </a:cubicBezTo>
                <a:cubicBezTo>
                  <a:pt x="9814915" y="4259755"/>
                  <a:pt x="9703837" y="4343175"/>
                  <a:pt x="9555288" y="4378862"/>
                </a:cubicBezTo>
                <a:cubicBezTo>
                  <a:pt x="9673502" y="4238788"/>
                  <a:pt x="9826959" y="4167860"/>
                  <a:pt x="9966586" y="4082655"/>
                </a:cubicBezTo>
                <a:cubicBezTo>
                  <a:pt x="10030377" y="4043845"/>
                  <a:pt x="10089262" y="3994330"/>
                  <a:pt x="10165990" y="3973363"/>
                </a:cubicBezTo>
                <a:cubicBezTo>
                  <a:pt x="10193202" y="3965780"/>
                  <a:pt x="10238703" y="3950166"/>
                  <a:pt x="10216399" y="3908679"/>
                </a:cubicBezTo>
                <a:cubicBezTo>
                  <a:pt x="10197663" y="3874331"/>
                  <a:pt x="10161083" y="3884591"/>
                  <a:pt x="10127626" y="3894850"/>
                </a:cubicBezTo>
                <a:cubicBezTo>
                  <a:pt x="10047329" y="3919832"/>
                  <a:pt x="9964356" y="3920278"/>
                  <a:pt x="9855955" y="3919832"/>
                </a:cubicBezTo>
                <a:cubicBezTo>
                  <a:pt x="9946958" y="3806078"/>
                  <a:pt x="10113798" y="3839981"/>
                  <a:pt x="10191863" y="3720428"/>
                </a:cubicBezTo>
                <a:cubicBezTo>
                  <a:pt x="10094168" y="3699908"/>
                  <a:pt x="10019226" y="3742732"/>
                  <a:pt x="9940267" y="3751209"/>
                </a:cubicBezTo>
                <a:cubicBezTo>
                  <a:pt x="9868892" y="3758793"/>
                  <a:pt x="9851048" y="3738272"/>
                  <a:pt x="9867999" y="3672696"/>
                </a:cubicBezTo>
                <a:cubicBezTo>
                  <a:pt x="9894319" y="3570541"/>
                  <a:pt x="9855062" y="3517902"/>
                  <a:pt x="9751124" y="3546005"/>
                </a:cubicBezTo>
                <a:cubicBezTo>
                  <a:pt x="9654767" y="3572325"/>
                  <a:pt x="9644954" y="3533961"/>
                  <a:pt x="9670381" y="3475523"/>
                </a:cubicBezTo>
                <a:cubicBezTo>
                  <a:pt x="9707406" y="3390319"/>
                  <a:pt x="9665473" y="3324744"/>
                  <a:pt x="9636477" y="3253369"/>
                </a:cubicBezTo>
                <a:cubicBezTo>
                  <a:pt x="9592761" y="3144969"/>
                  <a:pt x="9611496" y="3091437"/>
                  <a:pt x="9706514" y="3010694"/>
                </a:cubicBezTo>
                <a:cubicBezTo>
                  <a:pt x="9760045" y="2965639"/>
                  <a:pt x="9817591" y="2927274"/>
                  <a:pt x="9895211" y="2888019"/>
                </a:cubicBezTo>
                <a:cubicBezTo>
                  <a:pt x="9716328" y="2867052"/>
                  <a:pt x="9903688" y="2794785"/>
                  <a:pt x="9840788" y="2750175"/>
                </a:cubicBezTo>
                <a:cubicBezTo>
                  <a:pt x="9714544" y="2731886"/>
                  <a:pt x="9611496" y="2874636"/>
                  <a:pt x="9439750" y="2834041"/>
                </a:cubicBezTo>
                <a:cubicBezTo>
                  <a:pt x="9652090" y="2710474"/>
                  <a:pt x="9886290" y="2553894"/>
                  <a:pt x="10040191" y="2389286"/>
                </a:cubicBezTo>
                <a:cubicBezTo>
                  <a:pt x="10004504" y="2351814"/>
                  <a:pt x="9969263" y="2386610"/>
                  <a:pt x="9939374" y="2373227"/>
                </a:cubicBezTo>
                <a:cubicBezTo>
                  <a:pt x="9940713" y="2364304"/>
                  <a:pt x="9938036" y="2351368"/>
                  <a:pt x="9943389" y="2347353"/>
                </a:cubicBezTo>
                <a:cubicBezTo>
                  <a:pt x="10058482" y="2257688"/>
                  <a:pt x="10059820" y="2255458"/>
                  <a:pt x="9937144" y="2189436"/>
                </a:cubicBezTo>
                <a:cubicBezTo>
                  <a:pt x="9894319" y="2166240"/>
                  <a:pt x="9897888" y="2145719"/>
                  <a:pt x="9920638" y="2116723"/>
                </a:cubicBezTo>
                <a:cubicBezTo>
                  <a:pt x="9936698" y="2096202"/>
                  <a:pt x="9956772" y="2078359"/>
                  <a:pt x="9947404" y="2033304"/>
                </a:cubicBezTo>
                <a:cubicBezTo>
                  <a:pt x="9880044" y="2090850"/>
                  <a:pt x="9554842" y="2188098"/>
                  <a:pt x="9497296" y="2182299"/>
                </a:cubicBezTo>
                <a:cubicBezTo>
                  <a:pt x="9432613" y="2175607"/>
                  <a:pt x="9211796" y="2195682"/>
                  <a:pt x="9144883" y="2211295"/>
                </a:cubicBezTo>
                <a:cubicBezTo>
                  <a:pt x="9148451" y="2208172"/>
                  <a:pt x="9152020" y="2205050"/>
                  <a:pt x="9155589" y="2201927"/>
                </a:cubicBezTo>
                <a:cubicBezTo>
                  <a:pt x="9219380" y="2140366"/>
                  <a:pt x="9284064" y="2078804"/>
                  <a:pt x="9322428" y="1998954"/>
                </a:cubicBezTo>
                <a:cubicBezTo>
                  <a:pt x="9324212" y="1995831"/>
                  <a:pt x="9325104" y="1993155"/>
                  <a:pt x="9329119" y="1994047"/>
                </a:cubicBezTo>
                <a:cubicBezTo>
                  <a:pt x="9364360" y="2003415"/>
                  <a:pt x="9359900" y="1980218"/>
                  <a:pt x="9360345" y="1961483"/>
                </a:cubicBezTo>
                <a:cubicBezTo>
                  <a:pt x="9360791" y="1942301"/>
                  <a:pt x="9366590" y="1927134"/>
                  <a:pt x="9392465" y="1928918"/>
                </a:cubicBezTo>
                <a:cubicBezTo>
                  <a:pt x="9393803" y="1928918"/>
                  <a:pt x="9395586" y="1928471"/>
                  <a:pt x="9397371" y="1928025"/>
                </a:cubicBezTo>
                <a:cubicBezTo>
                  <a:pt x="9409416" y="1924903"/>
                  <a:pt x="9447334" y="1874048"/>
                  <a:pt x="9441534" y="1864680"/>
                </a:cubicBezTo>
                <a:cubicBezTo>
                  <a:pt x="9428598" y="1844160"/>
                  <a:pt x="9441980" y="1833899"/>
                  <a:pt x="9453133" y="1821855"/>
                </a:cubicBezTo>
                <a:cubicBezTo>
                  <a:pt x="9468746" y="1805350"/>
                  <a:pt x="9484359" y="1789737"/>
                  <a:pt x="9500865" y="1774123"/>
                </a:cubicBezTo>
                <a:cubicBezTo>
                  <a:pt x="9516924" y="1758957"/>
                  <a:pt x="9533430" y="1744681"/>
                  <a:pt x="9549935" y="1729961"/>
                </a:cubicBezTo>
                <a:cubicBezTo>
                  <a:pt x="9589192" y="1715239"/>
                  <a:pt x="9628893" y="1702302"/>
                  <a:pt x="9670381" y="1692042"/>
                </a:cubicBezTo>
                <a:cubicBezTo>
                  <a:pt x="9701161" y="1684013"/>
                  <a:pt x="9735511" y="1673752"/>
                  <a:pt x="9750231" y="1622006"/>
                </a:cubicBezTo>
                <a:cubicBezTo>
                  <a:pt x="9717666" y="1627805"/>
                  <a:pt x="9685101" y="1634942"/>
                  <a:pt x="9652537" y="1642080"/>
                </a:cubicBezTo>
                <a:cubicBezTo>
                  <a:pt x="9682871" y="1616207"/>
                  <a:pt x="9712314" y="1590333"/>
                  <a:pt x="9740417" y="1563121"/>
                </a:cubicBezTo>
                <a:cubicBezTo>
                  <a:pt x="9763614" y="1540370"/>
                  <a:pt x="9782350" y="1514943"/>
                  <a:pt x="9789041" y="1483271"/>
                </a:cubicBezTo>
                <a:cubicBezTo>
                  <a:pt x="9790825" y="1475241"/>
                  <a:pt x="9792164" y="1466765"/>
                  <a:pt x="9783687" y="1460966"/>
                </a:cubicBezTo>
                <a:cubicBezTo>
                  <a:pt x="9774320" y="1454275"/>
                  <a:pt x="9767183" y="1459628"/>
                  <a:pt x="9760491" y="1464534"/>
                </a:cubicBezTo>
                <a:cubicBezTo>
                  <a:pt x="9732833" y="1484608"/>
                  <a:pt x="9704730" y="1504237"/>
                  <a:pt x="9677518" y="1524757"/>
                </a:cubicBezTo>
                <a:cubicBezTo>
                  <a:pt x="9641385" y="1551968"/>
                  <a:pt x="9605696" y="1579627"/>
                  <a:pt x="9570010" y="1606839"/>
                </a:cubicBezTo>
                <a:cubicBezTo>
                  <a:pt x="9619525" y="1551077"/>
                  <a:pt x="9674395" y="1501114"/>
                  <a:pt x="9733726" y="1455166"/>
                </a:cubicBezTo>
                <a:cubicBezTo>
                  <a:pt x="9776551" y="1421710"/>
                  <a:pt x="9819376" y="1388253"/>
                  <a:pt x="9851495" y="1345427"/>
                </a:cubicBezTo>
                <a:cubicBezTo>
                  <a:pt x="9867999" y="1324015"/>
                  <a:pt x="9875583" y="1299926"/>
                  <a:pt x="9876922" y="1273161"/>
                </a:cubicBezTo>
                <a:cubicBezTo>
                  <a:pt x="9876922" y="1266023"/>
                  <a:pt x="9876029" y="1257993"/>
                  <a:pt x="9866661" y="1254870"/>
                </a:cubicBezTo>
                <a:cubicBezTo>
                  <a:pt x="9857294" y="1252194"/>
                  <a:pt x="9851940" y="1257993"/>
                  <a:pt x="9848372" y="1264238"/>
                </a:cubicBezTo>
                <a:cubicBezTo>
                  <a:pt x="9844357" y="1271376"/>
                  <a:pt x="9839449" y="1277175"/>
                  <a:pt x="9832313" y="1281636"/>
                </a:cubicBezTo>
                <a:cubicBezTo>
                  <a:pt x="9769859" y="1322677"/>
                  <a:pt x="9715436" y="1371747"/>
                  <a:pt x="9659674" y="1419479"/>
                </a:cubicBezTo>
                <a:cubicBezTo>
                  <a:pt x="9579824" y="1487731"/>
                  <a:pt x="9501311" y="1557322"/>
                  <a:pt x="9405847" y="1608623"/>
                </a:cubicBezTo>
                <a:cubicBezTo>
                  <a:pt x="9369714" y="1627805"/>
                  <a:pt x="9332242" y="1644310"/>
                  <a:pt x="9303246" y="1646987"/>
                </a:cubicBezTo>
                <a:cubicBezTo>
                  <a:pt x="9406293" y="1566690"/>
                  <a:pt x="9503095" y="1482825"/>
                  <a:pt x="9589192" y="1389145"/>
                </a:cubicBezTo>
                <a:cubicBezTo>
                  <a:pt x="9676180" y="1294573"/>
                  <a:pt x="9751570" y="1193756"/>
                  <a:pt x="9803762" y="1078218"/>
                </a:cubicBezTo>
                <a:cubicBezTo>
                  <a:pt x="9809116" y="1066174"/>
                  <a:pt x="9812238" y="1054575"/>
                  <a:pt x="9830974" y="1055913"/>
                </a:cubicBezTo>
                <a:cubicBezTo>
                  <a:pt x="9839449" y="1056360"/>
                  <a:pt x="9842126" y="1049222"/>
                  <a:pt x="9839896" y="1042084"/>
                </a:cubicBezTo>
                <a:cubicBezTo>
                  <a:pt x="9825621" y="991230"/>
                  <a:pt x="9851940" y="958665"/>
                  <a:pt x="9893427" y="933683"/>
                </a:cubicBezTo>
                <a:cubicBezTo>
                  <a:pt x="9906364" y="925654"/>
                  <a:pt x="9907256" y="918070"/>
                  <a:pt x="9897441" y="906472"/>
                </a:cubicBezTo>
                <a:cubicBezTo>
                  <a:pt x="9884058" y="890413"/>
                  <a:pt x="9885397" y="873015"/>
                  <a:pt x="9892535" y="856509"/>
                </a:cubicBezTo>
                <a:cubicBezTo>
                  <a:pt x="9896550" y="846249"/>
                  <a:pt x="9901903" y="836436"/>
                  <a:pt x="9906364" y="826622"/>
                </a:cubicBezTo>
                <a:cubicBezTo>
                  <a:pt x="9909487" y="820375"/>
                  <a:pt x="9914839" y="813685"/>
                  <a:pt x="9906809" y="806993"/>
                </a:cubicBezTo>
                <a:cubicBezTo>
                  <a:pt x="9899226" y="801193"/>
                  <a:pt x="9891642" y="804762"/>
                  <a:pt x="9884505" y="807440"/>
                </a:cubicBezTo>
                <a:cubicBezTo>
                  <a:pt x="9850156" y="819484"/>
                  <a:pt x="9830082" y="842235"/>
                  <a:pt x="9821160" y="874800"/>
                </a:cubicBezTo>
                <a:cubicBezTo>
                  <a:pt x="9814468" y="898888"/>
                  <a:pt x="9807331" y="900227"/>
                  <a:pt x="9787256" y="881491"/>
                </a:cubicBezTo>
                <a:cubicBezTo>
                  <a:pt x="9772090" y="867216"/>
                  <a:pt x="9758707" y="868554"/>
                  <a:pt x="9746216" y="880152"/>
                </a:cubicBezTo>
                <a:cubicBezTo>
                  <a:pt x="9739525" y="885951"/>
                  <a:pt x="9735511" y="893981"/>
                  <a:pt x="9730603" y="901118"/>
                </a:cubicBezTo>
                <a:cubicBezTo>
                  <a:pt x="9706067" y="938144"/>
                  <a:pt x="9680195" y="974278"/>
                  <a:pt x="9640046" y="998813"/>
                </a:cubicBezTo>
                <a:cubicBezTo>
                  <a:pt x="9622202" y="1009966"/>
                  <a:pt x="9603020" y="1018887"/>
                  <a:pt x="9575363" y="1010412"/>
                </a:cubicBezTo>
                <a:cubicBezTo>
                  <a:pt x="9592761" y="1000151"/>
                  <a:pt x="9610158" y="998813"/>
                  <a:pt x="9626217" y="994352"/>
                </a:cubicBezTo>
                <a:cubicBezTo>
                  <a:pt x="9642276" y="989891"/>
                  <a:pt x="9650753" y="982753"/>
                  <a:pt x="9638707" y="966694"/>
                </a:cubicBezTo>
                <a:cubicBezTo>
                  <a:pt x="9632016" y="957773"/>
                  <a:pt x="9632462" y="950189"/>
                  <a:pt x="9638707" y="942606"/>
                </a:cubicBezTo>
                <a:cubicBezTo>
                  <a:pt x="9658782" y="918070"/>
                  <a:pt x="9668596" y="884167"/>
                  <a:pt x="9710975" y="881491"/>
                </a:cubicBezTo>
                <a:cubicBezTo>
                  <a:pt x="9713205" y="881491"/>
                  <a:pt x="9715436" y="879706"/>
                  <a:pt x="9717666" y="878367"/>
                </a:cubicBezTo>
                <a:cubicBezTo>
                  <a:pt x="9726142" y="873461"/>
                  <a:pt x="9735511" y="868108"/>
                  <a:pt x="9732387" y="856509"/>
                </a:cubicBezTo>
                <a:cubicBezTo>
                  <a:pt x="9728818" y="844911"/>
                  <a:pt x="9717220" y="842235"/>
                  <a:pt x="9706960" y="840896"/>
                </a:cubicBezTo>
                <a:cubicBezTo>
                  <a:pt x="9680640" y="837773"/>
                  <a:pt x="9660120" y="848926"/>
                  <a:pt x="9640492" y="861417"/>
                </a:cubicBezTo>
                <a:cubicBezTo>
                  <a:pt x="9592761" y="892197"/>
                  <a:pt x="9553504" y="931453"/>
                  <a:pt x="9512463" y="968925"/>
                </a:cubicBezTo>
                <a:cubicBezTo>
                  <a:pt x="9450902" y="1025132"/>
                  <a:pt x="9396925" y="1088923"/>
                  <a:pt x="9328673" y="1138886"/>
                </a:cubicBezTo>
                <a:cubicBezTo>
                  <a:pt x="9125701" y="1286989"/>
                  <a:pt x="8925851" y="1438662"/>
                  <a:pt x="8716634" y="1580073"/>
                </a:cubicBezTo>
                <a:cubicBezTo>
                  <a:pt x="8639459" y="1632266"/>
                  <a:pt x="8560501" y="1681782"/>
                  <a:pt x="8480649" y="1729961"/>
                </a:cubicBezTo>
                <a:cubicBezTo>
                  <a:pt x="8480204" y="1727283"/>
                  <a:pt x="8479758" y="1725499"/>
                  <a:pt x="8479312" y="1722377"/>
                </a:cubicBezTo>
                <a:cubicBezTo>
                  <a:pt x="8479312" y="1720147"/>
                  <a:pt x="8479312" y="1717469"/>
                  <a:pt x="8479312" y="1715239"/>
                </a:cubicBezTo>
                <a:cubicBezTo>
                  <a:pt x="8535965" y="1684013"/>
                  <a:pt x="8591727" y="1650555"/>
                  <a:pt x="8645704" y="1615314"/>
                </a:cubicBezTo>
                <a:cubicBezTo>
                  <a:pt x="8778194" y="1528326"/>
                  <a:pt x="8899531" y="1430631"/>
                  <a:pt x="9002133" y="1314647"/>
                </a:cubicBezTo>
                <a:cubicBezTo>
                  <a:pt x="9010609" y="1305280"/>
                  <a:pt x="9019977" y="1303048"/>
                  <a:pt x="9033805" y="1305280"/>
                </a:cubicBezTo>
                <a:cubicBezTo>
                  <a:pt x="9078415" y="1312863"/>
                  <a:pt x="9092243" y="1299481"/>
                  <a:pt x="9083322" y="1259778"/>
                </a:cubicBezTo>
                <a:cubicBezTo>
                  <a:pt x="9081092" y="1249964"/>
                  <a:pt x="9080645" y="1241934"/>
                  <a:pt x="9088228" y="1233458"/>
                </a:cubicBezTo>
                <a:cubicBezTo>
                  <a:pt x="9122132" y="1195541"/>
                  <a:pt x="9157819" y="1158961"/>
                  <a:pt x="9196629" y="1124611"/>
                </a:cubicBezTo>
                <a:cubicBezTo>
                  <a:pt x="9268451" y="1061266"/>
                  <a:pt x="9345625" y="1002828"/>
                  <a:pt x="9412538" y="935022"/>
                </a:cubicBezTo>
                <a:cubicBezTo>
                  <a:pt x="9432166" y="914501"/>
                  <a:pt x="9446888" y="891304"/>
                  <a:pt x="9455363" y="864985"/>
                </a:cubicBezTo>
                <a:cubicBezTo>
                  <a:pt x="9458040" y="856063"/>
                  <a:pt x="9459378" y="844911"/>
                  <a:pt x="9448672" y="838220"/>
                </a:cubicBezTo>
                <a:cubicBezTo>
                  <a:pt x="9438412" y="831528"/>
                  <a:pt x="9430829" y="839112"/>
                  <a:pt x="9423691" y="844465"/>
                </a:cubicBezTo>
                <a:cubicBezTo>
                  <a:pt x="9393803" y="866323"/>
                  <a:pt x="9363468" y="888628"/>
                  <a:pt x="9333580" y="910932"/>
                </a:cubicBezTo>
                <a:cubicBezTo>
                  <a:pt x="9303246" y="933238"/>
                  <a:pt x="9273357" y="956434"/>
                  <a:pt x="9241685" y="980077"/>
                </a:cubicBezTo>
                <a:cubicBezTo>
                  <a:pt x="9239455" y="969817"/>
                  <a:pt x="9246146" y="967587"/>
                  <a:pt x="9249715" y="964018"/>
                </a:cubicBezTo>
                <a:cubicBezTo>
                  <a:pt x="9300123" y="913610"/>
                  <a:pt x="9355439" y="867662"/>
                  <a:pt x="9412538" y="823499"/>
                </a:cubicBezTo>
                <a:cubicBezTo>
                  <a:pt x="9456702" y="789149"/>
                  <a:pt x="9499526" y="753015"/>
                  <a:pt x="9528522" y="706176"/>
                </a:cubicBezTo>
                <a:cubicBezTo>
                  <a:pt x="9539675" y="687886"/>
                  <a:pt x="9545474" y="668704"/>
                  <a:pt x="9542798" y="647292"/>
                </a:cubicBezTo>
                <a:cubicBezTo>
                  <a:pt x="9541905" y="640600"/>
                  <a:pt x="9541014" y="633909"/>
                  <a:pt x="9532091" y="631679"/>
                </a:cubicBezTo>
                <a:cubicBezTo>
                  <a:pt x="9524953" y="629894"/>
                  <a:pt x="9520493" y="633909"/>
                  <a:pt x="9516924" y="638370"/>
                </a:cubicBezTo>
                <a:cubicBezTo>
                  <a:pt x="9510679" y="646399"/>
                  <a:pt x="9504434" y="654429"/>
                  <a:pt x="9495512" y="660675"/>
                </a:cubicBezTo>
                <a:cubicBezTo>
                  <a:pt x="9441980" y="698146"/>
                  <a:pt x="9392019" y="739187"/>
                  <a:pt x="9343394" y="781565"/>
                </a:cubicBezTo>
                <a:cubicBezTo>
                  <a:pt x="9263543" y="850710"/>
                  <a:pt x="9184585" y="921193"/>
                  <a:pt x="9090906" y="975617"/>
                </a:cubicBezTo>
                <a:cubicBezTo>
                  <a:pt x="9055664" y="996136"/>
                  <a:pt x="9019084" y="1014427"/>
                  <a:pt x="8976705" y="1023348"/>
                </a:cubicBezTo>
                <a:cubicBezTo>
                  <a:pt x="8978044" y="1018887"/>
                  <a:pt x="8980721" y="1016211"/>
                  <a:pt x="8983397" y="1013981"/>
                </a:cubicBezTo>
                <a:cubicBezTo>
                  <a:pt x="9073061" y="941713"/>
                  <a:pt x="9159604" y="867216"/>
                  <a:pt x="9238116" y="784688"/>
                </a:cubicBezTo>
                <a:cubicBezTo>
                  <a:pt x="9334918" y="682979"/>
                  <a:pt x="9417446" y="572348"/>
                  <a:pt x="9474545" y="446103"/>
                </a:cubicBezTo>
                <a:cubicBezTo>
                  <a:pt x="9477222" y="440751"/>
                  <a:pt x="9479007" y="435843"/>
                  <a:pt x="9486143" y="435843"/>
                </a:cubicBezTo>
                <a:cubicBezTo>
                  <a:pt x="9504434" y="436289"/>
                  <a:pt x="9506218" y="427368"/>
                  <a:pt x="9503541" y="412646"/>
                </a:cubicBezTo>
                <a:cubicBezTo>
                  <a:pt x="9496404" y="376512"/>
                  <a:pt x="9508449" y="346179"/>
                  <a:pt x="9539229" y="325658"/>
                </a:cubicBezTo>
                <a:cubicBezTo>
                  <a:pt x="9561533" y="310491"/>
                  <a:pt x="9580269" y="297108"/>
                  <a:pt x="9554396" y="268558"/>
                </a:cubicBezTo>
                <a:cubicBezTo>
                  <a:pt x="9548150" y="261867"/>
                  <a:pt x="9550382" y="252053"/>
                  <a:pt x="9552612" y="243131"/>
                </a:cubicBezTo>
                <a:cubicBezTo>
                  <a:pt x="9555734" y="229748"/>
                  <a:pt x="9562872" y="219042"/>
                  <a:pt x="9570901" y="207890"/>
                </a:cubicBezTo>
                <a:cubicBezTo>
                  <a:pt x="9575363" y="201645"/>
                  <a:pt x="9580715" y="193168"/>
                  <a:pt x="9574470" y="186031"/>
                </a:cubicBezTo>
                <a:cubicBezTo>
                  <a:pt x="9570901" y="181793"/>
                  <a:pt x="9566775" y="181124"/>
                  <a:pt x="9562593" y="181849"/>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5" name="Picture 5" descr="Icon, arrow&#10;&#10;Description automatically generated">
            <a:extLst>
              <a:ext uri="{FF2B5EF4-FFF2-40B4-BE49-F238E27FC236}">
                <a16:creationId xmlns:a16="http://schemas.microsoft.com/office/drawing/2014/main" id="{CE90926D-D16F-17C8-09A4-805D10F2033E}"/>
              </a:ext>
            </a:extLst>
          </p:cNvPr>
          <p:cNvPicPr>
            <a:picLocks noChangeAspect="1"/>
          </p:cNvPicPr>
          <p:nvPr/>
        </p:nvPicPr>
        <p:blipFill>
          <a:blip r:embed="rId2"/>
          <a:stretch>
            <a:fillRect/>
          </a:stretch>
        </p:blipFill>
        <p:spPr>
          <a:xfrm>
            <a:off x="2686049" y="1900078"/>
            <a:ext cx="3771901" cy="3201949"/>
          </a:xfrm>
          <a:prstGeom prst="rect">
            <a:avLst/>
          </a:prstGeom>
        </p:spPr>
      </p:pic>
      <p:sp>
        <p:nvSpPr>
          <p:cNvPr id="2" name="Date Placeholder 1">
            <a:extLst>
              <a:ext uri="{FF2B5EF4-FFF2-40B4-BE49-F238E27FC236}">
                <a16:creationId xmlns:a16="http://schemas.microsoft.com/office/drawing/2014/main" id="{3F6CD1DE-8F97-571D-C359-27FF0D0496E8}"/>
              </a:ext>
            </a:extLst>
          </p:cNvPr>
          <p:cNvSpPr>
            <a:spLocks noGrp="1"/>
          </p:cNvSpPr>
          <p:nvPr>
            <p:ph type="dt" sz="half" idx="10"/>
          </p:nvPr>
        </p:nvSpPr>
        <p:spPr>
          <a:xfrm>
            <a:off x="628650" y="6356350"/>
            <a:ext cx="2057400" cy="365125"/>
          </a:xfrm>
        </p:spPr>
        <p:txBody>
          <a:bodyPr>
            <a:normAutofit/>
          </a:bodyPr>
          <a:lstStyle/>
          <a:p>
            <a:pPr>
              <a:spcAft>
                <a:spcPts val="600"/>
              </a:spcAft>
            </a:pPr>
            <a:fld id="{426C47FD-2D86-4B6A-8B7C-09862E8557BB}" type="datetime1">
              <a:rPr lang="en-US" smtClean="0"/>
              <a:pPr>
                <a:spcAft>
                  <a:spcPts val="600"/>
                </a:spcAft>
              </a:pPr>
              <a:t>5/5/2022</a:t>
            </a:fld>
            <a:endParaRPr lang="en-US"/>
          </a:p>
        </p:txBody>
      </p:sp>
      <p:sp>
        <p:nvSpPr>
          <p:cNvPr id="3" name="Footer Placeholder 2">
            <a:extLst>
              <a:ext uri="{FF2B5EF4-FFF2-40B4-BE49-F238E27FC236}">
                <a16:creationId xmlns:a16="http://schemas.microsoft.com/office/drawing/2014/main" id="{80B931E1-D47B-1F79-9559-505A028073B8}"/>
              </a:ext>
            </a:extLst>
          </p:cNvPr>
          <p:cNvSpPr>
            <a:spLocks noGrp="1"/>
          </p:cNvSpPr>
          <p:nvPr>
            <p:ph type="ftr" sz="quarter" idx="11"/>
          </p:nvPr>
        </p:nvSpPr>
        <p:spPr>
          <a:xfrm>
            <a:off x="3028950" y="6356350"/>
            <a:ext cx="3086100" cy="365125"/>
          </a:xfrm>
        </p:spPr>
        <p:txBody>
          <a:bodyPr>
            <a:normAutofit/>
          </a:bodyPr>
          <a:lstStyle/>
          <a:p>
            <a:pPr>
              <a:spcAft>
                <a:spcPts val="600"/>
              </a:spcAft>
            </a:pPr>
            <a:r>
              <a:rPr lang="en-US"/>
              <a:t>JEPPIAAR INSTITUTE OF TECHNOLOGY</a:t>
            </a:r>
          </a:p>
        </p:txBody>
      </p:sp>
      <p:sp>
        <p:nvSpPr>
          <p:cNvPr id="4" name="Slide Number Placeholder 3">
            <a:extLst>
              <a:ext uri="{FF2B5EF4-FFF2-40B4-BE49-F238E27FC236}">
                <a16:creationId xmlns:a16="http://schemas.microsoft.com/office/drawing/2014/main" id="{F8CA6836-897C-E13E-03A6-895EEA556E88}"/>
              </a:ext>
            </a:extLst>
          </p:cNvPr>
          <p:cNvSpPr>
            <a:spLocks noGrp="1"/>
          </p:cNvSpPr>
          <p:nvPr>
            <p:ph type="sldNum" sz="quarter" idx="12"/>
          </p:nvPr>
        </p:nvSpPr>
        <p:spPr>
          <a:xfrm>
            <a:off x="6457950" y="6356350"/>
            <a:ext cx="2057400" cy="365125"/>
          </a:xfrm>
        </p:spPr>
        <p:txBody>
          <a:bodyPr>
            <a:normAutofit/>
          </a:bodyPr>
          <a:lstStyle/>
          <a:p>
            <a:pPr>
              <a:spcAft>
                <a:spcPts val="600"/>
              </a:spcAft>
            </a:pPr>
            <a:fld id="{E5CA2188-4EE7-4F69-AE19-AF999E6A737F}" type="slidenum">
              <a:rPr lang="en-US" smtClean="0"/>
              <a:pPr>
                <a:spcAft>
                  <a:spcPts val="600"/>
                </a:spcAft>
              </a:pPr>
              <a:t>15</a:t>
            </a:fld>
            <a:endParaRPr lang="en-US"/>
          </a:p>
        </p:txBody>
      </p:sp>
    </p:spTree>
    <p:extLst>
      <p:ext uri="{BB962C8B-B14F-4D97-AF65-F5344CB8AC3E}">
        <p14:creationId xmlns:p14="http://schemas.microsoft.com/office/powerpoint/2010/main" val="53019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BAE1-ED5D-A41A-0660-E48319E39A66}"/>
              </a:ext>
            </a:extLst>
          </p:cNvPr>
          <p:cNvSpPr>
            <a:spLocks noGrp="1"/>
          </p:cNvSpPr>
          <p:nvPr>
            <p:ph type="title"/>
          </p:nvPr>
        </p:nvSpPr>
        <p:spPr/>
        <p:txBody>
          <a:bodyPr>
            <a:normAutofit fontScale="90000"/>
          </a:bodyPr>
          <a:lstStyle/>
          <a:p>
            <a:r>
              <a:rPr lang="en-US" dirty="0">
                <a:solidFill>
                  <a:schemeClr val="tx2">
                    <a:lumMod val="60000"/>
                    <a:lumOff val="40000"/>
                  </a:schemeClr>
                </a:solidFill>
                <a:cs typeface="Calibri"/>
              </a:rPr>
              <a:t>ABOUT ROBOTICS PROCESS AUTOMATION</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6E8BBC0F-5352-F1FF-220F-474799E57041}"/>
              </a:ext>
            </a:extLst>
          </p:cNvPr>
          <p:cNvSpPr>
            <a:spLocks noGrp="1"/>
          </p:cNvSpPr>
          <p:nvPr>
            <p:ph idx="1"/>
          </p:nvPr>
        </p:nvSpPr>
        <p:spPr/>
        <p:txBody>
          <a:bodyPr vert="horz" lIns="91440" tIns="45720" rIns="91440" bIns="45720" rtlCol="0" anchor="t">
            <a:normAutofit lnSpcReduction="10000"/>
          </a:bodyPr>
          <a:lstStyle/>
          <a:p>
            <a:pPr algn="just"/>
            <a:r>
              <a:rPr lang="en-US" sz="2700" dirty="0">
                <a:latin typeface="Times New Roman"/>
                <a:ea typeface="+mn-lt"/>
                <a:cs typeface="+mn-lt"/>
              </a:rPr>
              <a:t>Robotic process automation (RPA) is a software technology that makes it easy to build, deploy, and manage software robots that emulate humans actions interacting with digital systems and software.</a:t>
            </a:r>
          </a:p>
          <a:p>
            <a:pPr algn="just"/>
            <a:r>
              <a:rPr lang="en-US" sz="2700" dirty="0">
                <a:latin typeface="Times New Roman"/>
                <a:ea typeface="+mn-lt"/>
                <a:cs typeface="+mn-lt"/>
              </a:rPr>
              <a:t> Just like people, software robots can do things like understand what’s on a screen, complete the right keystrokes, navigate systems, identify and extract data, and perform a wide range of defined actions.</a:t>
            </a:r>
          </a:p>
          <a:p>
            <a:pPr algn="just"/>
            <a:r>
              <a:rPr lang="en-US" sz="2700" dirty="0">
                <a:latin typeface="Times New Roman"/>
                <a:ea typeface="+mn-lt"/>
                <a:cs typeface="+mn-lt"/>
              </a:rPr>
              <a:t> But software robots can do it faster and more consistently than people, without the need to get up and stretch or take a coffee break.</a:t>
            </a:r>
            <a:endParaRPr lang="en-US" sz="2700">
              <a:latin typeface="Times New Roman"/>
              <a:cs typeface="Calibri"/>
            </a:endParaRPr>
          </a:p>
        </p:txBody>
      </p:sp>
      <p:sp>
        <p:nvSpPr>
          <p:cNvPr id="4" name="Date Placeholder 3">
            <a:extLst>
              <a:ext uri="{FF2B5EF4-FFF2-40B4-BE49-F238E27FC236}">
                <a16:creationId xmlns:a16="http://schemas.microsoft.com/office/drawing/2014/main" id="{E243958F-975F-9DBC-9443-139E606F6D3D}"/>
              </a:ext>
            </a:extLst>
          </p:cNvPr>
          <p:cNvSpPr>
            <a:spLocks noGrp="1"/>
          </p:cNvSpPr>
          <p:nvPr>
            <p:ph type="dt" sz="half" idx="10"/>
          </p:nvPr>
        </p:nvSpPr>
        <p:spPr/>
        <p:txBody>
          <a:bodyPr/>
          <a:lstStyle/>
          <a:p>
            <a:fld id="{11589B79-28B0-4D12-A297-DE5897E9723E}" type="datetime1">
              <a:rPr lang="en-US" smtClean="0"/>
              <a:pPr/>
              <a:t>5/5/2022</a:t>
            </a:fld>
            <a:endParaRPr lang="en-US"/>
          </a:p>
        </p:txBody>
      </p:sp>
      <p:sp>
        <p:nvSpPr>
          <p:cNvPr id="5" name="Footer Placeholder 4">
            <a:extLst>
              <a:ext uri="{FF2B5EF4-FFF2-40B4-BE49-F238E27FC236}">
                <a16:creationId xmlns:a16="http://schemas.microsoft.com/office/drawing/2014/main" id="{278B9825-3C58-FE74-DD01-D1AC36710252}"/>
              </a:ext>
            </a:extLst>
          </p:cNvPr>
          <p:cNvSpPr>
            <a:spLocks noGrp="1"/>
          </p:cNvSpPr>
          <p:nvPr>
            <p:ph type="ftr" sz="quarter" idx="11"/>
          </p:nvPr>
        </p:nvSpPr>
        <p:spPr/>
        <p:txBody>
          <a:bodyPr/>
          <a:lstStyle/>
          <a:p>
            <a:r>
              <a:rPr lang="en-US"/>
              <a:t>JEPPIAAR INSTITUTE OF TECHNOLOGY</a:t>
            </a:r>
          </a:p>
        </p:txBody>
      </p:sp>
      <p:sp>
        <p:nvSpPr>
          <p:cNvPr id="6" name="Slide Number Placeholder 5">
            <a:extLst>
              <a:ext uri="{FF2B5EF4-FFF2-40B4-BE49-F238E27FC236}">
                <a16:creationId xmlns:a16="http://schemas.microsoft.com/office/drawing/2014/main" id="{670DB46A-3733-1DD1-9423-33AA663272E9}"/>
              </a:ext>
            </a:extLst>
          </p:cNvPr>
          <p:cNvSpPr>
            <a:spLocks noGrp="1"/>
          </p:cNvSpPr>
          <p:nvPr>
            <p:ph type="sldNum" sz="quarter" idx="12"/>
          </p:nvPr>
        </p:nvSpPr>
        <p:spPr/>
        <p:txBody>
          <a:bodyPr/>
          <a:lstStyle/>
          <a:p>
            <a:fld id="{E5CA2188-4EE7-4F69-AE19-AF999E6A737F}" type="slidenum">
              <a:rPr lang="en-US" smtClean="0"/>
              <a:pPr/>
              <a:t>2</a:t>
            </a:fld>
            <a:endParaRPr lang="en-US"/>
          </a:p>
        </p:txBody>
      </p:sp>
    </p:spTree>
    <p:extLst>
      <p:ext uri="{BB962C8B-B14F-4D97-AF65-F5344CB8AC3E}">
        <p14:creationId xmlns:p14="http://schemas.microsoft.com/office/powerpoint/2010/main" val="1037714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CB97-D7AE-9FD7-077D-BFE6EBF06302}"/>
              </a:ext>
            </a:extLst>
          </p:cNvPr>
          <p:cNvSpPr>
            <a:spLocks noGrp="1"/>
          </p:cNvSpPr>
          <p:nvPr>
            <p:ph type="title"/>
          </p:nvPr>
        </p:nvSpPr>
        <p:spPr/>
        <p:txBody>
          <a:bodyPr/>
          <a:lstStyle/>
          <a:p>
            <a:r>
              <a:rPr lang="en-US" dirty="0">
                <a:solidFill>
                  <a:schemeClr val="tx2">
                    <a:lumMod val="60000"/>
                    <a:lumOff val="40000"/>
                  </a:schemeClr>
                </a:solidFill>
                <a:ea typeface="+mj-lt"/>
                <a:cs typeface="+mj-lt"/>
              </a:rPr>
              <a:t>OBJECTIVES AND PURPOSE OF RPA</a:t>
            </a:r>
            <a:endParaRPr lang="en-US" dirty="0">
              <a:solidFill>
                <a:schemeClr val="tx2">
                  <a:lumMod val="60000"/>
                  <a:lumOff val="40000"/>
                </a:schemeClr>
              </a:solidFill>
              <a:cs typeface="Calibri"/>
            </a:endParaRPr>
          </a:p>
        </p:txBody>
      </p:sp>
      <p:sp>
        <p:nvSpPr>
          <p:cNvPr id="3" name="Content Placeholder 2">
            <a:extLst>
              <a:ext uri="{FF2B5EF4-FFF2-40B4-BE49-F238E27FC236}">
                <a16:creationId xmlns:a16="http://schemas.microsoft.com/office/drawing/2014/main" id="{C6AF9CD3-55FB-67DC-EFB3-70126948C5FD}"/>
              </a:ext>
            </a:extLst>
          </p:cNvPr>
          <p:cNvSpPr>
            <a:spLocks noGrp="1"/>
          </p:cNvSpPr>
          <p:nvPr>
            <p:ph idx="1"/>
          </p:nvPr>
        </p:nvSpPr>
        <p:spPr/>
        <p:txBody>
          <a:bodyPr vert="horz" lIns="91440" tIns="45720" rIns="91440" bIns="45720" rtlCol="0" anchor="t">
            <a:normAutofit fontScale="77500" lnSpcReduction="20000"/>
          </a:bodyPr>
          <a:lstStyle/>
          <a:p>
            <a:r>
              <a:rPr lang="en-US" dirty="0">
                <a:latin typeface="Times New Roman"/>
                <a:ea typeface="+mn-lt"/>
                <a:cs typeface="+mn-lt"/>
              </a:rPr>
              <a:t>Today, RPA is driving new efficiencies and freeing people from repetitive tedium across a broad swath of industries and processes. </a:t>
            </a:r>
          </a:p>
          <a:p>
            <a:r>
              <a:rPr lang="en-US" dirty="0">
                <a:latin typeface="Times New Roman"/>
                <a:ea typeface="+mn-lt"/>
                <a:cs typeface="+mn-lt"/>
              </a:rPr>
              <a:t>Enterprises in industries ranging from financial services to healthcare to manufacturing to the public sector to retail and far beyond have implemented RPA in areas as diverse as finance, compliance, legal, customer service, operations, and IT. </a:t>
            </a:r>
            <a:endParaRPr lang="en-US">
              <a:latin typeface="Times New Roman"/>
              <a:ea typeface="+mn-lt"/>
              <a:cs typeface="+mn-lt"/>
            </a:endParaRPr>
          </a:p>
          <a:p>
            <a:r>
              <a:rPr lang="en-US" dirty="0">
                <a:latin typeface="Times New Roman"/>
                <a:ea typeface="+mn-lt"/>
                <a:cs typeface="+mn-lt"/>
              </a:rPr>
              <a:t>And that’s just for starters. RPA has become so widespread because it is broadly applicable. Virtually any high-volume, business-rules-driven, repeatable process is a great candidate for automation—and increasingly so are cognitive processes that require higher-order AI skills.</a:t>
            </a:r>
            <a:endParaRPr lang="en-US">
              <a:latin typeface="Times New Roman"/>
              <a:cs typeface="Calibri"/>
            </a:endParaRPr>
          </a:p>
        </p:txBody>
      </p:sp>
      <p:sp>
        <p:nvSpPr>
          <p:cNvPr id="4" name="Date Placeholder 3">
            <a:extLst>
              <a:ext uri="{FF2B5EF4-FFF2-40B4-BE49-F238E27FC236}">
                <a16:creationId xmlns:a16="http://schemas.microsoft.com/office/drawing/2014/main" id="{86A23E58-4304-5445-0D2A-604906F639E9}"/>
              </a:ext>
            </a:extLst>
          </p:cNvPr>
          <p:cNvSpPr>
            <a:spLocks noGrp="1"/>
          </p:cNvSpPr>
          <p:nvPr>
            <p:ph type="dt" sz="half" idx="10"/>
          </p:nvPr>
        </p:nvSpPr>
        <p:spPr/>
        <p:txBody>
          <a:bodyPr/>
          <a:lstStyle/>
          <a:p>
            <a:fld id="{11589B79-28B0-4D12-A297-DE5897E9723E}" type="datetime1">
              <a:rPr lang="en-US" smtClean="0"/>
              <a:pPr/>
              <a:t>5/5/2022</a:t>
            </a:fld>
            <a:endParaRPr lang="en-US"/>
          </a:p>
        </p:txBody>
      </p:sp>
      <p:sp>
        <p:nvSpPr>
          <p:cNvPr id="5" name="Footer Placeholder 4">
            <a:extLst>
              <a:ext uri="{FF2B5EF4-FFF2-40B4-BE49-F238E27FC236}">
                <a16:creationId xmlns:a16="http://schemas.microsoft.com/office/drawing/2014/main" id="{42131C85-B54B-5911-1E2B-439BF87F9C35}"/>
              </a:ext>
            </a:extLst>
          </p:cNvPr>
          <p:cNvSpPr>
            <a:spLocks noGrp="1"/>
          </p:cNvSpPr>
          <p:nvPr>
            <p:ph type="ftr" sz="quarter" idx="11"/>
          </p:nvPr>
        </p:nvSpPr>
        <p:spPr/>
        <p:txBody>
          <a:bodyPr/>
          <a:lstStyle/>
          <a:p>
            <a:r>
              <a:rPr lang="en-US"/>
              <a:t>JEPPIAAR INSTITUTE OF TECHNOLOGY</a:t>
            </a:r>
          </a:p>
        </p:txBody>
      </p:sp>
      <p:sp>
        <p:nvSpPr>
          <p:cNvPr id="6" name="Slide Number Placeholder 5">
            <a:extLst>
              <a:ext uri="{FF2B5EF4-FFF2-40B4-BE49-F238E27FC236}">
                <a16:creationId xmlns:a16="http://schemas.microsoft.com/office/drawing/2014/main" id="{0050AAA9-60A2-963E-F57F-E753DBFEAAFE}"/>
              </a:ext>
            </a:extLst>
          </p:cNvPr>
          <p:cNvSpPr>
            <a:spLocks noGrp="1"/>
          </p:cNvSpPr>
          <p:nvPr>
            <p:ph type="sldNum" sz="quarter" idx="12"/>
          </p:nvPr>
        </p:nvSpPr>
        <p:spPr/>
        <p:txBody>
          <a:bodyPr/>
          <a:lstStyle/>
          <a:p>
            <a:fld id="{E5CA2188-4EE7-4F69-AE19-AF999E6A737F}" type="slidenum">
              <a:rPr lang="en-US" smtClean="0"/>
              <a:pPr/>
              <a:t>3</a:t>
            </a:fld>
            <a:endParaRPr lang="en-US"/>
          </a:p>
        </p:txBody>
      </p:sp>
    </p:spTree>
    <p:extLst>
      <p:ext uri="{BB962C8B-B14F-4D97-AF65-F5344CB8AC3E}">
        <p14:creationId xmlns:p14="http://schemas.microsoft.com/office/powerpoint/2010/main" val="2990838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79AC-2F72-410A-D4BB-26B8611A3C73}"/>
              </a:ext>
            </a:extLst>
          </p:cNvPr>
          <p:cNvSpPr>
            <a:spLocks noGrp="1"/>
          </p:cNvSpPr>
          <p:nvPr>
            <p:ph type="title"/>
          </p:nvPr>
        </p:nvSpPr>
        <p:spPr/>
        <p:txBody>
          <a:bodyPr/>
          <a:lstStyle/>
          <a:p>
            <a:r>
              <a:rPr lang="en-US" dirty="0">
                <a:solidFill>
                  <a:schemeClr val="tx2">
                    <a:lumMod val="60000"/>
                    <a:lumOff val="40000"/>
                  </a:schemeClr>
                </a:solidFill>
                <a:latin typeface="Times New Roman"/>
                <a:ea typeface="Calibri"/>
                <a:cs typeface="Calibri"/>
              </a:rPr>
              <a:t>ABSTRACT</a:t>
            </a:r>
          </a:p>
        </p:txBody>
      </p:sp>
      <p:sp>
        <p:nvSpPr>
          <p:cNvPr id="3" name="Content Placeholder 2">
            <a:extLst>
              <a:ext uri="{FF2B5EF4-FFF2-40B4-BE49-F238E27FC236}">
                <a16:creationId xmlns:a16="http://schemas.microsoft.com/office/drawing/2014/main" id="{293B5A34-3640-441C-1DD2-E4D05CFA16AC}"/>
              </a:ext>
            </a:extLst>
          </p:cNvPr>
          <p:cNvSpPr>
            <a:spLocks noGrp="1"/>
          </p:cNvSpPr>
          <p:nvPr>
            <p:ph idx="1"/>
          </p:nvPr>
        </p:nvSpPr>
        <p:spPr/>
        <p:txBody>
          <a:bodyPr vert="horz" lIns="91440" tIns="45720" rIns="91440" bIns="45720" rtlCol="0" anchor="t">
            <a:normAutofit/>
          </a:bodyPr>
          <a:lstStyle/>
          <a:p>
            <a:pPr algn="just"/>
            <a:r>
              <a:rPr lang="en-US" sz="2700" dirty="0">
                <a:latin typeface="Times New Roman"/>
                <a:ea typeface="+mn-lt"/>
                <a:cs typeface="+mn-lt"/>
              </a:rPr>
              <a:t>Our main work in RPA is to send approval to the form responder's request with three approver via email .</a:t>
            </a:r>
            <a:r>
              <a:rPr lang="en-US" sz="2700" dirty="0">
                <a:ea typeface="+mn-lt"/>
                <a:cs typeface="+mn-lt"/>
              </a:rPr>
              <a:t>This operation triggers a flow when a new response is submitted.</a:t>
            </a:r>
            <a:endParaRPr lang="en-US" sz="2700" dirty="0">
              <a:latin typeface="Times New Roman"/>
              <a:ea typeface="+mn-lt"/>
              <a:cs typeface="+mn-lt"/>
            </a:endParaRPr>
          </a:p>
          <a:p>
            <a:pPr algn="just"/>
            <a:r>
              <a:rPr lang="en-US" sz="2700" dirty="0">
                <a:ea typeface="+mn-lt"/>
                <a:cs typeface="+mn-lt"/>
              </a:rPr>
              <a:t> To start an automated approval process and then waits for it to complete. The approval is cancelable. condition is made that approver 1 have to accept/reject . if they accept it waits for the next approver, or sends the rejection mail to responder with stage details &amp;approvers comments.</a:t>
            </a:r>
            <a:endParaRPr lang="en-US" sz="2700">
              <a:latin typeface="Times New Roman"/>
              <a:cs typeface="Calibri"/>
            </a:endParaRPr>
          </a:p>
        </p:txBody>
      </p:sp>
      <p:sp>
        <p:nvSpPr>
          <p:cNvPr id="4" name="Date Placeholder 3">
            <a:extLst>
              <a:ext uri="{FF2B5EF4-FFF2-40B4-BE49-F238E27FC236}">
                <a16:creationId xmlns:a16="http://schemas.microsoft.com/office/drawing/2014/main" id="{A8F1843A-CB47-5C78-0816-05B02E3A7846}"/>
              </a:ext>
            </a:extLst>
          </p:cNvPr>
          <p:cNvSpPr>
            <a:spLocks noGrp="1"/>
          </p:cNvSpPr>
          <p:nvPr>
            <p:ph type="dt" sz="half" idx="10"/>
          </p:nvPr>
        </p:nvSpPr>
        <p:spPr/>
        <p:txBody>
          <a:bodyPr/>
          <a:lstStyle/>
          <a:p>
            <a:fld id="{11589B79-28B0-4D12-A297-DE5897E9723E}" type="datetime1">
              <a:rPr lang="en-US" smtClean="0"/>
              <a:pPr/>
              <a:t>5/5/2022</a:t>
            </a:fld>
            <a:endParaRPr lang="en-US"/>
          </a:p>
        </p:txBody>
      </p:sp>
      <p:sp>
        <p:nvSpPr>
          <p:cNvPr id="5" name="Footer Placeholder 4">
            <a:extLst>
              <a:ext uri="{FF2B5EF4-FFF2-40B4-BE49-F238E27FC236}">
                <a16:creationId xmlns:a16="http://schemas.microsoft.com/office/drawing/2014/main" id="{9247EAF8-D240-F318-A3E3-2C60F9610517}"/>
              </a:ext>
            </a:extLst>
          </p:cNvPr>
          <p:cNvSpPr>
            <a:spLocks noGrp="1"/>
          </p:cNvSpPr>
          <p:nvPr>
            <p:ph type="ftr" sz="quarter" idx="11"/>
          </p:nvPr>
        </p:nvSpPr>
        <p:spPr/>
        <p:txBody>
          <a:bodyPr/>
          <a:lstStyle/>
          <a:p>
            <a:r>
              <a:rPr lang="en-US" dirty="0"/>
              <a:t>JEPPIAAR INSTITUTE OF TECHNOLOGY</a:t>
            </a:r>
          </a:p>
        </p:txBody>
      </p:sp>
      <p:sp>
        <p:nvSpPr>
          <p:cNvPr id="6" name="Slide Number Placeholder 5">
            <a:extLst>
              <a:ext uri="{FF2B5EF4-FFF2-40B4-BE49-F238E27FC236}">
                <a16:creationId xmlns:a16="http://schemas.microsoft.com/office/drawing/2014/main" id="{DA76FEEC-298B-BBD3-C8B4-E7853C7BBE4D}"/>
              </a:ext>
            </a:extLst>
          </p:cNvPr>
          <p:cNvSpPr>
            <a:spLocks noGrp="1"/>
          </p:cNvSpPr>
          <p:nvPr>
            <p:ph type="sldNum" sz="quarter" idx="12"/>
          </p:nvPr>
        </p:nvSpPr>
        <p:spPr/>
        <p:txBody>
          <a:bodyPr/>
          <a:lstStyle/>
          <a:p>
            <a:fld id="{E5CA2188-4EE7-4F69-AE19-AF999E6A737F}" type="slidenum">
              <a:rPr lang="en-US" smtClean="0"/>
              <a:pPr/>
              <a:t>4</a:t>
            </a:fld>
            <a:endParaRPr lang="en-US"/>
          </a:p>
        </p:txBody>
      </p:sp>
    </p:spTree>
    <p:extLst>
      <p:ext uri="{BB962C8B-B14F-4D97-AF65-F5344CB8AC3E}">
        <p14:creationId xmlns:p14="http://schemas.microsoft.com/office/powerpoint/2010/main" val="289488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E3E8-9D07-A4A6-BFC2-E3067CBAA89F}"/>
              </a:ext>
            </a:extLst>
          </p:cNvPr>
          <p:cNvSpPr>
            <a:spLocks noGrp="1"/>
          </p:cNvSpPr>
          <p:nvPr>
            <p:ph type="title"/>
          </p:nvPr>
        </p:nvSpPr>
        <p:spPr>
          <a:xfrm>
            <a:off x="557842" y="1468"/>
            <a:ext cx="8229600" cy="1143000"/>
          </a:xfrm>
        </p:spPr>
        <p:txBody>
          <a:bodyPr/>
          <a:lstStyle/>
          <a:p>
            <a:r>
              <a:rPr lang="en-US" dirty="0">
                <a:solidFill>
                  <a:schemeClr val="tx2">
                    <a:lumMod val="60000"/>
                    <a:lumOff val="40000"/>
                  </a:schemeClr>
                </a:solidFill>
                <a:ea typeface="Calibri"/>
                <a:cs typeface="Calibri"/>
              </a:rPr>
              <a:t>WORKFLOW</a:t>
            </a:r>
          </a:p>
        </p:txBody>
      </p:sp>
      <p:sp>
        <p:nvSpPr>
          <p:cNvPr id="4" name="Date Placeholder 3">
            <a:extLst>
              <a:ext uri="{FF2B5EF4-FFF2-40B4-BE49-F238E27FC236}">
                <a16:creationId xmlns:a16="http://schemas.microsoft.com/office/drawing/2014/main" id="{7CD67CB8-0653-E199-01A7-CF8CD8513D74}"/>
              </a:ext>
            </a:extLst>
          </p:cNvPr>
          <p:cNvSpPr>
            <a:spLocks noGrp="1"/>
          </p:cNvSpPr>
          <p:nvPr>
            <p:ph type="dt" sz="half" idx="10"/>
          </p:nvPr>
        </p:nvSpPr>
        <p:spPr/>
        <p:txBody>
          <a:bodyPr/>
          <a:lstStyle/>
          <a:p>
            <a:fld id="{11589B79-28B0-4D12-A297-DE5897E9723E}" type="datetime1">
              <a:rPr lang="en-US" smtClean="0"/>
              <a:pPr/>
              <a:t>5/5/2022</a:t>
            </a:fld>
            <a:endParaRPr lang="en-US"/>
          </a:p>
        </p:txBody>
      </p:sp>
      <p:sp>
        <p:nvSpPr>
          <p:cNvPr id="5" name="Footer Placeholder 4">
            <a:extLst>
              <a:ext uri="{FF2B5EF4-FFF2-40B4-BE49-F238E27FC236}">
                <a16:creationId xmlns:a16="http://schemas.microsoft.com/office/drawing/2014/main" id="{C75045AA-6406-139D-CD71-4BDB7ACB52D8}"/>
              </a:ext>
            </a:extLst>
          </p:cNvPr>
          <p:cNvSpPr>
            <a:spLocks noGrp="1"/>
          </p:cNvSpPr>
          <p:nvPr>
            <p:ph type="ftr" sz="quarter" idx="11"/>
          </p:nvPr>
        </p:nvSpPr>
        <p:spPr/>
        <p:txBody>
          <a:bodyPr/>
          <a:lstStyle/>
          <a:p>
            <a:r>
              <a:rPr lang="en-US" dirty="0"/>
              <a:t>JEPPIAAR INSTITUTE OF TECHNOLOGY</a:t>
            </a:r>
          </a:p>
        </p:txBody>
      </p:sp>
      <p:sp>
        <p:nvSpPr>
          <p:cNvPr id="6" name="Slide Number Placeholder 5">
            <a:extLst>
              <a:ext uri="{FF2B5EF4-FFF2-40B4-BE49-F238E27FC236}">
                <a16:creationId xmlns:a16="http://schemas.microsoft.com/office/drawing/2014/main" id="{2CDAEC90-2AE7-0507-5164-CA688F4EC773}"/>
              </a:ext>
            </a:extLst>
          </p:cNvPr>
          <p:cNvSpPr>
            <a:spLocks noGrp="1"/>
          </p:cNvSpPr>
          <p:nvPr>
            <p:ph type="sldNum" sz="quarter" idx="12"/>
          </p:nvPr>
        </p:nvSpPr>
        <p:spPr/>
        <p:txBody>
          <a:bodyPr/>
          <a:lstStyle/>
          <a:p>
            <a:fld id="{E5CA2188-4EE7-4F69-AE19-AF999E6A737F}" type="slidenum">
              <a:rPr lang="en-US" smtClean="0"/>
              <a:pPr/>
              <a:t>5</a:t>
            </a:fld>
            <a:endParaRPr lang="en-US"/>
          </a:p>
        </p:txBody>
      </p:sp>
      <p:pic>
        <p:nvPicPr>
          <p:cNvPr id="9" name="Picture 9" descr="Graphical user interface, application&#10;&#10;Description automatically generated">
            <a:extLst>
              <a:ext uri="{FF2B5EF4-FFF2-40B4-BE49-F238E27FC236}">
                <a16:creationId xmlns:a16="http://schemas.microsoft.com/office/drawing/2014/main" id="{BF4537AC-7E0B-6143-595B-0DE6B6661886}"/>
              </a:ext>
            </a:extLst>
          </p:cNvPr>
          <p:cNvPicPr>
            <a:picLocks noGrp="1" noChangeAspect="1"/>
          </p:cNvPicPr>
          <p:nvPr>
            <p:ph idx="1"/>
          </p:nvPr>
        </p:nvPicPr>
        <p:blipFill>
          <a:blip r:embed="rId2"/>
          <a:stretch>
            <a:fillRect/>
          </a:stretch>
        </p:blipFill>
        <p:spPr>
          <a:xfrm>
            <a:off x="255917" y="959487"/>
            <a:ext cx="8804694" cy="5347314"/>
          </a:xfrm>
        </p:spPr>
      </p:pic>
    </p:spTree>
    <p:extLst>
      <p:ext uri="{BB962C8B-B14F-4D97-AF65-F5344CB8AC3E}">
        <p14:creationId xmlns:p14="http://schemas.microsoft.com/office/powerpoint/2010/main" val="331133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F740-7343-4087-D217-C69C8C77F22E}"/>
              </a:ext>
            </a:extLst>
          </p:cNvPr>
          <p:cNvSpPr>
            <a:spLocks noGrp="1"/>
          </p:cNvSpPr>
          <p:nvPr>
            <p:ph type="title"/>
          </p:nvPr>
        </p:nvSpPr>
        <p:spPr/>
        <p:txBody>
          <a:bodyPr/>
          <a:lstStyle/>
          <a:p>
            <a:r>
              <a:rPr lang="en-US" dirty="0">
                <a:solidFill>
                  <a:schemeClr val="accent1"/>
                </a:solidFill>
              </a:rPr>
              <a:t>Create an approval flow:</a:t>
            </a:r>
            <a:endParaRPr lang="en-US" dirty="0">
              <a:solidFill>
                <a:schemeClr val="accent1"/>
              </a:solidFill>
              <a:cs typeface="Calibri"/>
            </a:endParaRPr>
          </a:p>
          <a:p>
            <a:endParaRPr lang="en-US" dirty="0">
              <a:solidFill>
                <a:schemeClr val="accent1"/>
              </a:solidFill>
              <a:cs typeface="Calibri"/>
            </a:endParaRPr>
          </a:p>
        </p:txBody>
      </p:sp>
      <p:sp>
        <p:nvSpPr>
          <p:cNvPr id="3" name="Content Placeholder 2">
            <a:extLst>
              <a:ext uri="{FF2B5EF4-FFF2-40B4-BE49-F238E27FC236}">
                <a16:creationId xmlns:a16="http://schemas.microsoft.com/office/drawing/2014/main" id="{43B7BC59-5335-C197-650D-214066C2279F}"/>
              </a:ext>
            </a:extLst>
          </p:cNvPr>
          <p:cNvSpPr>
            <a:spLocks noGrp="1"/>
          </p:cNvSpPr>
          <p:nvPr>
            <p:ph idx="1"/>
          </p:nvPr>
        </p:nvSpPr>
        <p:spPr/>
        <p:txBody>
          <a:bodyPr vert="horz" lIns="91440" tIns="45720" rIns="91440" bIns="45720" rtlCol="0" anchor="t">
            <a:noAutofit/>
          </a:bodyPr>
          <a:lstStyle/>
          <a:p>
            <a:r>
              <a:rPr lang="en-US" sz="1350" dirty="0">
                <a:ea typeface="+mn-lt"/>
                <a:cs typeface="+mn-lt"/>
              </a:rPr>
              <a:t>Sign into </a:t>
            </a:r>
            <a:r>
              <a:rPr lang="en-US" sz="1350" dirty="0">
                <a:ea typeface="+mn-lt"/>
                <a:cs typeface="+mn-lt"/>
                <a:hlinkClick r:id="rId2"/>
              </a:rPr>
              <a:t>Power Automate</a:t>
            </a:r>
            <a:r>
              <a:rPr lang="en-US" sz="1350" dirty="0">
                <a:ea typeface="+mn-lt"/>
                <a:cs typeface="+mn-lt"/>
              </a:rPr>
              <a:t>, and then perform the following steps to create your flow.</a:t>
            </a:r>
            <a:endParaRPr lang="en-US" sz="1350" dirty="0">
              <a:cs typeface="Calibri"/>
            </a:endParaRPr>
          </a:p>
          <a:p>
            <a:r>
              <a:rPr lang="en-US" sz="1350" dirty="0">
                <a:ea typeface="+mn-lt"/>
                <a:cs typeface="+mn-lt"/>
              </a:rPr>
              <a:t>Select </a:t>
            </a:r>
            <a:r>
              <a:rPr lang="en-US" sz="1350" b="1" dirty="0">
                <a:ea typeface="+mn-lt"/>
                <a:cs typeface="+mn-lt"/>
              </a:rPr>
              <a:t>My flows</a:t>
            </a:r>
            <a:r>
              <a:rPr lang="en-US" sz="1350" dirty="0">
                <a:ea typeface="+mn-lt"/>
                <a:cs typeface="+mn-lt"/>
              </a:rPr>
              <a:t> &gt; </a:t>
            </a:r>
            <a:r>
              <a:rPr lang="en-US" sz="1350" b="1" dirty="0">
                <a:ea typeface="+mn-lt"/>
                <a:cs typeface="+mn-lt"/>
              </a:rPr>
              <a:t>New</a:t>
            </a:r>
            <a:r>
              <a:rPr lang="en-US" sz="1350" dirty="0">
                <a:ea typeface="+mn-lt"/>
                <a:cs typeface="+mn-lt"/>
              </a:rPr>
              <a:t> &gt; </a:t>
            </a:r>
            <a:r>
              <a:rPr lang="en-US" sz="1350" b="1" dirty="0">
                <a:ea typeface="+mn-lt"/>
                <a:cs typeface="+mn-lt"/>
              </a:rPr>
              <a:t>Automated-from blank</a:t>
            </a:r>
            <a:r>
              <a:rPr lang="en-US" sz="1350" dirty="0">
                <a:ea typeface="+mn-lt"/>
                <a:cs typeface="+mn-lt"/>
              </a:rPr>
              <a:t>, in the top left of the screen.</a:t>
            </a:r>
            <a:endParaRPr lang="en-US" sz="1350" dirty="0">
              <a:cs typeface="Calibri"/>
            </a:endParaRPr>
          </a:p>
          <a:p>
            <a:r>
              <a:rPr lang="en-US" sz="1350" dirty="0">
                <a:ea typeface="+mn-lt"/>
                <a:cs typeface="+mn-lt"/>
              </a:rPr>
              <a:t>Give your flow a name and then add the Microsoft teams </a:t>
            </a:r>
            <a:r>
              <a:rPr lang="en-US" sz="1400" b="1" dirty="0"/>
              <a:t>When a new response is submitted</a:t>
            </a:r>
            <a:endParaRPr lang="en-US" sz="1400" b="1" dirty="0">
              <a:ea typeface="+mn-lt"/>
              <a:cs typeface="+mn-lt"/>
            </a:endParaRPr>
          </a:p>
          <a:p>
            <a:r>
              <a:rPr lang="en-US" sz="1350" dirty="0">
                <a:ea typeface="+mn-lt"/>
                <a:cs typeface="+mn-lt"/>
              </a:rPr>
              <a:t> trigger.</a:t>
            </a:r>
            <a:endParaRPr lang="en-US" sz="1350" dirty="0">
              <a:cs typeface="Calibri"/>
            </a:endParaRPr>
          </a:p>
          <a:p>
            <a:r>
              <a:rPr lang="en-US" sz="1350" dirty="0">
                <a:ea typeface="+mn-lt"/>
                <a:cs typeface="+mn-lt"/>
              </a:rPr>
              <a:t>Enter the form name for the form  for approval process</a:t>
            </a:r>
            <a:endParaRPr lang="en-US" sz="1350" dirty="0">
              <a:cs typeface="Calibri"/>
            </a:endParaRPr>
          </a:p>
          <a:p>
            <a:r>
              <a:rPr lang="en-US" sz="1350" dirty="0">
                <a:ea typeface="+mn-lt"/>
                <a:cs typeface="+mn-lt"/>
              </a:rPr>
              <a:t>Select </a:t>
            </a:r>
            <a:r>
              <a:rPr lang="en-US" sz="1350" b="1" dirty="0">
                <a:ea typeface="+mn-lt"/>
                <a:cs typeface="+mn-lt"/>
              </a:rPr>
              <a:t>New step</a:t>
            </a:r>
            <a:r>
              <a:rPr lang="en-US" sz="1350" dirty="0">
                <a:ea typeface="+mn-lt"/>
                <a:cs typeface="+mn-lt"/>
              </a:rPr>
              <a:t>, add the Office 365 </a:t>
            </a:r>
            <a:r>
              <a:rPr lang="en-US" sz="1350" b="1" dirty="0">
                <a:ea typeface="+mn-lt"/>
                <a:cs typeface="+mn-lt"/>
              </a:rPr>
              <a:t>Get response detail </a:t>
            </a:r>
            <a:r>
              <a:rPr lang="en-US" sz="1350" dirty="0">
                <a:ea typeface="+mn-lt"/>
                <a:cs typeface="+mn-lt"/>
              </a:rPr>
              <a:t>action, select the</a:t>
            </a:r>
            <a:r>
              <a:rPr lang="en-US" sz="1350" b="1" dirty="0">
                <a:ea typeface="+mn-lt"/>
                <a:cs typeface="+mn-lt"/>
              </a:rPr>
              <a:t> form id</a:t>
            </a:r>
            <a:r>
              <a:rPr lang="en-US" sz="1350" dirty="0">
                <a:ea typeface="+mn-lt"/>
                <a:cs typeface="+mn-lt"/>
              </a:rPr>
              <a:t> box, and add the </a:t>
            </a:r>
            <a:r>
              <a:rPr lang="en-US" sz="1350" b="1" dirty="0">
                <a:ea typeface="+mn-lt"/>
                <a:cs typeface="+mn-lt"/>
              </a:rPr>
              <a:t>response id token to </a:t>
            </a:r>
            <a:r>
              <a:rPr lang="en-US" sz="1350" dirty="0">
                <a:ea typeface="+mn-lt"/>
                <a:cs typeface="+mn-lt"/>
              </a:rPr>
              <a:t>it. dynamically provides access to data about the manager for the person who created the form.</a:t>
            </a:r>
          </a:p>
          <a:p>
            <a:endParaRPr lang="en-US" sz="1350" dirty="0">
              <a:cs typeface="Calibri"/>
            </a:endParaRPr>
          </a:p>
          <a:p>
            <a:r>
              <a:rPr lang="en-US" sz="1350" dirty="0">
                <a:ea typeface="+mn-lt"/>
                <a:cs typeface="+mn-lt"/>
              </a:rPr>
              <a:t>Select new step ,The</a:t>
            </a:r>
            <a:r>
              <a:rPr lang="en-US" sz="1350" b="1" dirty="0">
                <a:ea typeface="+mn-lt"/>
                <a:cs typeface="+mn-lt"/>
              </a:rPr>
              <a:t> start and wait for the approva</a:t>
            </a:r>
            <a:r>
              <a:rPr lang="en-US" sz="1350" dirty="0">
                <a:ea typeface="+mn-lt"/>
                <a:cs typeface="+mn-lt"/>
              </a:rPr>
              <a:t>l token is located under the </a:t>
            </a:r>
            <a:r>
              <a:rPr lang="en-US" sz="1350" b="1" dirty="0">
                <a:ea typeface="+mn-lt"/>
                <a:cs typeface="+mn-lt"/>
              </a:rPr>
              <a:t>approval </a:t>
            </a:r>
            <a:r>
              <a:rPr lang="en-US" sz="1350" dirty="0">
                <a:ea typeface="+mn-lt"/>
                <a:cs typeface="+mn-lt"/>
              </a:rPr>
              <a:t>category . This token Select </a:t>
            </a:r>
            <a:r>
              <a:rPr lang="en-US" sz="1350" b="1" dirty="0">
                <a:ea typeface="+mn-lt"/>
                <a:cs typeface="+mn-lt"/>
              </a:rPr>
              <a:t>New step</a:t>
            </a:r>
            <a:r>
              <a:rPr lang="en-US" sz="1350" dirty="0">
                <a:ea typeface="+mn-lt"/>
                <a:cs typeface="+mn-lt"/>
              </a:rPr>
              <a:t>, add another Office 365 </a:t>
            </a:r>
            <a:r>
              <a:rPr lang="en-US" sz="1350" b="1" dirty="0">
                <a:ea typeface="+mn-lt"/>
                <a:cs typeface="+mn-lt"/>
              </a:rPr>
              <a:t>send email (V2)</a:t>
            </a:r>
            <a:r>
              <a:rPr lang="en-US" sz="1350" dirty="0">
                <a:ea typeface="+mn-lt"/>
                <a:cs typeface="+mn-lt"/>
              </a:rPr>
              <a:t> action, and then add the </a:t>
            </a:r>
            <a:r>
              <a:rPr lang="en-US" sz="1350" b="1" dirty="0">
                <a:ea typeface="+mn-lt"/>
                <a:cs typeface="+mn-lt"/>
              </a:rPr>
              <a:t>Mail</a:t>
            </a:r>
            <a:r>
              <a:rPr lang="en-US" sz="1350" dirty="0">
                <a:ea typeface="+mn-lt"/>
                <a:cs typeface="+mn-lt"/>
              </a:rPr>
              <a:t> token to the </a:t>
            </a:r>
            <a:r>
              <a:rPr lang="en-US" sz="1350" b="1" dirty="0">
                <a:ea typeface="+mn-lt"/>
                <a:cs typeface="+mn-lt"/>
              </a:rPr>
              <a:t>responder email</a:t>
            </a:r>
            <a:endParaRPr lang="en-US" sz="1350" b="1" dirty="0">
              <a:cs typeface="Calibri"/>
            </a:endParaRPr>
          </a:p>
          <a:p>
            <a:r>
              <a:rPr lang="en-US" sz="1350" dirty="0">
                <a:ea typeface="+mn-lt"/>
                <a:cs typeface="+mn-lt"/>
              </a:rPr>
              <a:t>Select </a:t>
            </a:r>
            <a:r>
              <a:rPr lang="en-US" sz="1350" b="1" dirty="0">
                <a:ea typeface="+mn-lt"/>
                <a:cs typeface="+mn-lt"/>
              </a:rPr>
              <a:t>New step</a:t>
            </a:r>
            <a:r>
              <a:rPr lang="en-US" sz="1350" dirty="0">
                <a:ea typeface="+mn-lt"/>
                <a:cs typeface="+mn-lt"/>
              </a:rPr>
              <a:t>, add the </a:t>
            </a:r>
            <a:r>
              <a:rPr lang="en-US" sz="1350" b="1" dirty="0">
                <a:ea typeface="+mn-lt"/>
                <a:cs typeface="+mn-lt"/>
              </a:rPr>
              <a:t>Start and wait for an approval</a:t>
            </a:r>
            <a:r>
              <a:rPr lang="en-US" sz="1350" dirty="0">
                <a:ea typeface="+mn-lt"/>
                <a:cs typeface="+mn-lt"/>
              </a:rPr>
              <a:t> action, and then select </a:t>
            </a:r>
            <a:r>
              <a:rPr lang="en-US" sz="1350" b="1" dirty="0">
                <a:ea typeface="+mn-lt"/>
                <a:cs typeface="+mn-lt"/>
              </a:rPr>
              <a:t>Approve/Reject - first to respond  from the Approval type</a:t>
            </a:r>
            <a:r>
              <a:rPr lang="en-US" sz="1350" dirty="0">
                <a:ea typeface="+mn-lt"/>
                <a:cs typeface="+mn-lt"/>
              </a:rPr>
              <a:t> list.</a:t>
            </a:r>
            <a:endParaRPr lang="en-US" sz="1350" dirty="0">
              <a:cs typeface="Calibri"/>
            </a:endParaRPr>
          </a:p>
          <a:p>
            <a:r>
              <a:rPr lang="en-US" sz="1350" dirty="0">
                <a:ea typeface="+mn-lt"/>
                <a:cs typeface="+mn-lt"/>
              </a:rPr>
              <a:t> Important</a:t>
            </a:r>
            <a:endParaRPr lang="en-US" sz="1350" dirty="0">
              <a:cs typeface="Calibri"/>
            </a:endParaRPr>
          </a:p>
          <a:p>
            <a:r>
              <a:rPr lang="en-US" sz="1350" dirty="0">
                <a:ea typeface="+mn-lt"/>
                <a:cs typeface="+mn-lt"/>
              </a:rPr>
              <a:t>If any approver rejects, the approval request is considered rejected for all approvers.</a:t>
            </a:r>
            <a:endParaRPr lang="en-US" sz="1350" dirty="0">
              <a:cs typeface="Calibri"/>
            </a:endParaRPr>
          </a:p>
          <a:p>
            <a:endParaRPr lang="en-US" sz="1350" dirty="0">
              <a:cs typeface="Calibri"/>
            </a:endParaRPr>
          </a:p>
        </p:txBody>
      </p:sp>
      <p:sp>
        <p:nvSpPr>
          <p:cNvPr id="4" name="Date Placeholder 3">
            <a:extLst>
              <a:ext uri="{FF2B5EF4-FFF2-40B4-BE49-F238E27FC236}">
                <a16:creationId xmlns:a16="http://schemas.microsoft.com/office/drawing/2014/main" id="{7448C67F-2A30-034A-94A4-49055A8079C4}"/>
              </a:ext>
            </a:extLst>
          </p:cNvPr>
          <p:cNvSpPr>
            <a:spLocks noGrp="1"/>
          </p:cNvSpPr>
          <p:nvPr>
            <p:ph type="dt" sz="half" idx="10"/>
          </p:nvPr>
        </p:nvSpPr>
        <p:spPr/>
        <p:txBody>
          <a:bodyPr/>
          <a:lstStyle/>
          <a:p>
            <a:fld id="{11589B79-28B0-4D12-A297-DE5897E9723E}" type="datetime1">
              <a:rPr lang="en-US" smtClean="0"/>
              <a:pPr/>
              <a:t>5/5/2022</a:t>
            </a:fld>
            <a:endParaRPr lang="en-US"/>
          </a:p>
        </p:txBody>
      </p:sp>
      <p:sp>
        <p:nvSpPr>
          <p:cNvPr id="5" name="Footer Placeholder 4">
            <a:extLst>
              <a:ext uri="{FF2B5EF4-FFF2-40B4-BE49-F238E27FC236}">
                <a16:creationId xmlns:a16="http://schemas.microsoft.com/office/drawing/2014/main" id="{905D3480-D6D7-0F95-65C5-7D945649EFA0}"/>
              </a:ext>
            </a:extLst>
          </p:cNvPr>
          <p:cNvSpPr>
            <a:spLocks noGrp="1"/>
          </p:cNvSpPr>
          <p:nvPr>
            <p:ph type="ftr" sz="quarter" idx="11"/>
          </p:nvPr>
        </p:nvSpPr>
        <p:spPr/>
        <p:txBody>
          <a:bodyPr/>
          <a:lstStyle/>
          <a:p>
            <a:r>
              <a:rPr lang="en-US"/>
              <a:t>JEPPIAAR INSTITUTE OF TECHNOLOGY</a:t>
            </a:r>
          </a:p>
        </p:txBody>
      </p:sp>
      <p:sp>
        <p:nvSpPr>
          <p:cNvPr id="6" name="Slide Number Placeholder 5">
            <a:extLst>
              <a:ext uri="{FF2B5EF4-FFF2-40B4-BE49-F238E27FC236}">
                <a16:creationId xmlns:a16="http://schemas.microsoft.com/office/drawing/2014/main" id="{77F35809-129A-CD39-A2AF-CD604DA7E144}"/>
              </a:ext>
            </a:extLst>
          </p:cNvPr>
          <p:cNvSpPr>
            <a:spLocks noGrp="1"/>
          </p:cNvSpPr>
          <p:nvPr>
            <p:ph type="sldNum" sz="quarter" idx="12"/>
          </p:nvPr>
        </p:nvSpPr>
        <p:spPr/>
        <p:txBody>
          <a:bodyPr/>
          <a:lstStyle/>
          <a:p>
            <a:fld id="{E5CA2188-4EE7-4F69-AE19-AF999E6A737F}" type="slidenum">
              <a:rPr lang="en-US" smtClean="0"/>
              <a:pPr/>
              <a:t>6</a:t>
            </a:fld>
            <a:endParaRPr lang="en-US"/>
          </a:p>
        </p:txBody>
      </p:sp>
    </p:spTree>
    <p:extLst>
      <p:ext uri="{BB962C8B-B14F-4D97-AF65-F5344CB8AC3E}">
        <p14:creationId xmlns:p14="http://schemas.microsoft.com/office/powerpoint/2010/main" val="3678235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EC035-ADFD-D9CC-542D-F3B5753C7C51}"/>
              </a:ext>
            </a:extLst>
          </p:cNvPr>
          <p:cNvSpPr>
            <a:spLocks noGrp="1"/>
          </p:cNvSpPr>
          <p:nvPr>
            <p:ph type="dt" sz="half" idx="10"/>
          </p:nvPr>
        </p:nvSpPr>
        <p:spPr/>
        <p:txBody>
          <a:bodyPr/>
          <a:lstStyle/>
          <a:p>
            <a:fld id="{426C47FD-2D86-4B6A-8B7C-09862E8557BB}" type="datetime1">
              <a:rPr lang="en-US" smtClean="0"/>
              <a:pPr/>
              <a:t>5/5/2022</a:t>
            </a:fld>
            <a:endParaRPr lang="en-US"/>
          </a:p>
        </p:txBody>
      </p:sp>
      <p:sp>
        <p:nvSpPr>
          <p:cNvPr id="3" name="Footer Placeholder 2">
            <a:extLst>
              <a:ext uri="{FF2B5EF4-FFF2-40B4-BE49-F238E27FC236}">
                <a16:creationId xmlns:a16="http://schemas.microsoft.com/office/drawing/2014/main" id="{D0CE3B85-77FA-7398-BB3F-E9D4B1132642}"/>
              </a:ext>
            </a:extLst>
          </p:cNvPr>
          <p:cNvSpPr>
            <a:spLocks noGrp="1"/>
          </p:cNvSpPr>
          <p:nvPr>
            <p:ph type="ftr" sz="quarter" idx="11"/>
          </p:nvPr>
        </p:nvSpPr>
        <p:spPr/>
        <p:txBody>
          <a:bodyPr/>
          <a:lstStyle/>
          <a:p>
            <a:r>
              <a:rPr lang="en-US"/>
              <a:t>JEPPIAAR INSTITUTE OF TECHNOLOGY</a:t>
            </a:r>
          </a:p>
        </p:txBody>
      </p:sp>
      <p:sp>
        <p:nvSpPr>
          <p:cNvPr id="4" name="Slide Number Placeholder 3">
            <a:extLst>
              <a:ext uri="{FF2B5EF4-FFF2-40B4-BE49-F238E27FC236}">
                <a16:creationId xmlns:a16="http://schemas.microsoft.com/office/drawing/2014/main" id="{6DF3327A-EBA7-9EAA-AFFB-5DD33ADAA70F}"/>
              </a:ext>
            </a:extLst>
          </p:cNvPr>
          <p:cNvSpPr>
            <a:spLocks noGrp="1"/>
          </p:cNvSpPr>
          <p:nvPr>
            <p:ph type="sldNum" sz="quarter" idx="12"/>
          </p:nvPr>
        </p:nvSpPr>
        <p:spPr/>
        <p:txBody>
          <a:bodyPr/>
          <a:lstStyle/>
          <a:p>
            <a:fld id="{E5CA2188-4EE7-4F69-AE19-AF999E6A737F}" type="slidenum">
              <a:rPr lang="en-US" smtClean="0"/>
              <a:pPr/>
              <a:t>7</a:t>
            </a:fld>
            <a:endParaRPr lang="en-US"/>
          </a:p>
        </p:txBody>
      </p:sp>
      <p:graphicFrame>
        <p:nvGraphicFramePr>
          <p:cNvPr id="6" name="Table 5">
            <a:extLst>
              <a:ext uri="{FF2B5EF4-FFF2-40B4-BE49-F238E27FC236}">
                <a16:creationId xmlns:a16="http://schemas.microsoft.com/office/drawing/2014/main" id="{EEBA6EA0-1368-A62F-9300-D0017D6F7888}"/>
              </a:ext>
            </a:extLst>
          </p:cNvPr>
          <p:cNvGraphicFramePr>
            <a:graphicFrameLocks noGrp="1"/>
          </p:cNvGraphicFramePr>
          <p:nvPr>
            <p:extLst>
              <p:ext uri="{D42A27DB-BD31-4B8C-83A1-F6EECF244321}">
                <p14:modId xmlns:p14="http://schemas.microsoft.com/office/powerpoint/2010/main" val="4099126487"/>
              </p:ext>
            </p:extLst>
          </p:nvPr>
        </p:nvGraphicFramePr>
        <p:xfrm>
          <a:off x="0" y="1874520"/>
          <a:ext cx="9144000" cy="310896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115725860"/>
                    </a:ext>
                  </a:extLst>
                </a:gridCol>
                <a:gridCol w="4572000">
                  <a:extLst>
                    <a:ext uri="{9D8B030D-6E8A-4147-A177-3AD203B41FA5}">
                      <a16:colId xmlns:a16="http://schemas.microsoft.com/office/drawing/2014/main" val="2083815563"/>
                    </a:ext>
                  </a:extLst>
                </a:gridCol>
              </a:tblGrid>
              <a:tr h="0">
                <a:tc>
                  <a:txBody>
                    <a:bodyPr/>
                    <a:lstStyle/>
                    <a:p>
                      <a:r>
                        <a:rPr lang="en-US" dirty="0"/>
                        <a:t>Field</a:t>
                      </a:r>
                    </a:p>
                  </a:txBody>
                  <a:tcPr anchor="ctr"/>
                </a:tc>
                <a:tc>
                  <a:txBody>
                    <a:bodyPr/>
                    <a:lstStyle/>
                    <a:p>
                      <a:r>
                        <a:rPr lang="en-US" dirty="0"/>
                        <a:t>Description</a:t>
                      </a:r>
                    </a:p>
                  </a:txBody>
                  <a:tcPr anchor="ctr"/>
                </a:tc>
                <a:extLst>
                  <a:ext uri="{0D108BD9-81ED-4DB2-BD59-A6C34878D82A}">
                    <a16:rowId xmlns:a16="http://schemas.microsoft.com/office/drawing/2014/main" val="2871404192"/>
                  </a:ext>
                </a:extLst>
              </a:tr>
              <a:tr h="0">
                <a:tc>
                  <a:txBody>
                    <a:bodyPr/>
                    <a:lstStyle/>
                    <a:p>
                      <a:r>
                        <a:rPr lang="en-US" dirty="0"/>
                        <a:t>Approval type</a:t>
                      </a:r>
                    </a:p>
                  </a:txBody>
                  <a:tcPr anchor="ctr"/>
                </a:tc>
                <a:tc>
                  <a:txBody>
                    <a:bodyPr/>
                    <a:lstStyle/>
                    <a:p>
                      <a:r>
                        <a:rPr lang="en-US" dirty="0"/>
                        <a:t>See the </a:t>
                      </a:r>
                      <a:r>
                        <a:rPr lang="en-US" dirty="0">
                          <a:hlinkClick r:id="rId2"/>
                        </a:rPr>
                        <a:t>approval types</a:t>
                      </a:r>
                      <a:r>
                        <a:rPr lang="en-US" dirty="0"/>
                        <a:t>.</a:t>
                      </a:r>
                    </a:p>
                  </a:txBody>
                  <a:tcPr anchor="ctr"/>
                </a:tc>
                <a:extLst>
                  <a:ext uri="{0D108BD9-81ED-4DB2-BD59-A6C34878D82A}">
                    <a16:rowId xmlns:a16="http://schemas.microsoft.com/office/drawing/2014/main" val="1184278639"/>
                  </a:ext>
                </a:extLst>
              </a:tr>
              <a:tr h="0">
                <a:tc>
                  <a:txBody>
                    <a:bodyPr/>
                    <a:lstStyle/>
                    <a:p>
                      <a:r>
                        <a:rPr lang="en-US" dirty="0"/>
                        <a:t>Title</a:t>
                      </a:r>
                    </a:p>
                  </a:txBody>
                  <a:tcPr anchor="ctr"/>
                </a:tc>
                <a:tc>
                  <a:txBody>
                    <a:bodyPr/>
                    <a:lstStyle/>
                    <a:p>
                      <a:r>
                        <a:rPr lang="en-US" dirty="0"/>
                        <a:t>The title of the approval request.</a:t>
                      </a:r>
                    </a:p>
                  </a:txBody>
                  <a:tcPr anchor="ctr"/>
                </a:tc>
                <a:extLst>
                  <a:ext uri="{0D108BD9-81ED-4DB2-BD59-A6C34878D82A}">
                    <a16:rowId xmlns:a16="http://schemas.microsoft.com/office/drawing/2014/main" val="1624175234"/>
                  </a:ext>
                </a:extLst>
              </a:tr>
              <a:tr h="0">
                <a:tc>
                  <a:txBody>
                    <a:bodyPr/>
                    <a:lstStyle/>
                    <a:p>
                      <a:r>
                        <a:rPr lang="en-US" dirty="0"/>
                        <a:t>Assigned to</a:t>
                      </a:r>
                    </a:p>
                  </a:txBody>
                  <a:tcPr anchor="ctr"/>
                </a:tc>
                <a:tc>
                  <a:txBody>
                    <a:bodyPr/>
                    <a:lstStyle/>
                    <a:p>
                      <a:r>
                        <a:rPr lang="en-US" dirty="0"/>
                        <a:t>The email addresses of the approvers.</a:t>
                      </a:r>
                    </a:p>
                  </a:txBody>
                  <a:tcPr anchor="ctr"/>
                </a:tc>
                <a:extLst>
                  <a:ext uri="{0D108BD9-81ED-4DB2-BD59-A6C34878D82A}">
                    <a16:rowId xmlns:a16="http://schemas.microsoft.com/office/drawing/2014/main" val="1090728041"/>
                  </a:ext>
                </a:extLst>
              </a:tr>
              <a:tr h="0">
                <a:tc>
                  <a:txBody>
                    <a:bodyPr/>
                    <a:lstStyle/>
                    <a:p>
                      <a:r>
                        <a:rPr lang="en-US" dirty="0"/>
                        <a:t>Details</a:t>
                      </a:r>
                    </a:p>
                  </a:txBody>
                  <a:tcPr anchor="ctr"/>
                </a:tc>
                <a:tc>
                  <a:txBody>
                    <a:bodyPr/>
                    <a:lstStyle/>
                    <a:p>
                      <a:r>
                        <a:rPr lang="en-US" dirty="0"/>
                        <a:t>Any additional information that you want sent to the approvers listed in the Assigned to field.</a:t>
                      </a:r>
                    </a:p>
                  </a:txBody>
                  <a:tcPr anchor="ctr"/>
                </a:tc>
                <a:extLst>
                  <a:ext uri="{0D108BD9-81ED-4DB2-BD59-A6C34878D82A}">
                    <a16:rowId xmlns:a16="http://schemas.microsoft.com/office/drawing/2014/main" val="821156462"/>
                  </a:ext>
                </a:extLst>
              </a:tr>
              <a:tr h="0">
                <a:tc>
                  <a:txBody>
                    <a:bodyPr/>
                    <a:lstStyle/>
                    <a:p>
                      <a:r>
                        <a:rPr lang="en-US" dirty="0"/>
                        <a:t>Item link</a:t>
                      </a:r>
                    </a:p>
                  </a:txBody>
                  <a:tcPr anchor="ctr"/>
                </a:tc>
                <a:tc>
                  <a:txBody>
                    <a:bodyPr/>
                    <a:lstStyle/>
                    <a:p>
                      <a:r>
                        <a:rPr lang="en-US" dirty="0"/>
                        <a:t>A URL to the approval item. In this example, this is a link to the item in Microsoft teams.</a:t>
                      </a:r>
                    </a:p>
                  </a:txBody>
                  <a:tcPr anchor="ctr"/>
                </a:tc>
                <a:extLst>
                  <a:ext uri="{0D108BD9-81ED-4DB2-BD59-A6C34878D82A}">
                    <a16:rowId xmlns:a16="http://schemas.microsoft.com/office/drawing/2014/main" val="385831371"/>
                  </a:ext>
                </a:extLst>
              </a:tr>
              <a:tr h="0">
                <a:tc>
                  <a:txBody>
                    <a:bodyPr/>
                    <a:lstStyle/>
                    <a:p>
                      <a:r>
                        <a:rPr lang="en-US" dirty="0"/>
                        <a:t>Item link description</a:t>
                      </a:r>
                    </a:p>
                  </a:txBody>
                  <a:tcPr anchor="ctr"/>
                </a:tc>
                <a:tc>
                  <a:txBody>
                    <a:bodyPr/>
                    <a:lstStyle/>
                    <a:p>
                      <a:r>
                        <a:rPr lang="en-US" dirty="0"/>
                        <a:t>A text description for the Item link.</a:t>
                      </a:r>
                    </a:p>
                  </a:txBody>
                  <a:tcPr anchor="ctr"/>
                </a:tc>
                <a:extLst>
                  <a:ext uri="{0D108BD9-81ED-4DB2-BD59-A6C34878D82A}">
                    <a16:rowId xmlns:a16="http://schemas.microsoft.com/office/drawing/2014/main" val="1984036962"/>
                  </a:ext>
                </a:extLst>
              </a:tr>
            </a:tbl>
          </a:graphicData>
        </a:graphic>
      </p:graphicFrame>
      <p:sp>
        <p:nvSpPr>
          <p:cNvPr id="7" name="TextBox 6">
            <a:extLst>
              <a:ext uri="{FF2B5EF4-FFF2-40B4-BE49-F238E27FC236}">
                <a16:creationId xmlns:a16="http://schemas.microsoft.com/office/drawing/2014/main" id="{050098D0-36B1-168A-2C4C-980FAAE76DD5}"/>
              </a:ext>
            </a:extLst>
          </p:cNvPr>
          <p:cNvSpPr txBox="1"/>
          <p:nvPr/>
        </p:nvSpPr>
        <p:spPr>
          <a:xfrm>
            <a:off x="304800" y="365760"/>
            <a:ext cx="85953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Use the following table as a guide to complete the </a:t>
            </a:r>
            <a:r>
              <a:rPr lang="en-US" b="1"/>
              <a:t>Start and wait for an approval</a:t>
            </a:r>
            <a:r>
              <a:rPr lang="en-US"/>
              <a:t> card.</a:t>
            </a:r>
          </a:p>
          <a:p>
            <a:endParaRPr lang="en-US"/>
          </a:p>
        </p:txBody>
      </p:sp>
    </p:spTree>
    <p:extLst>
      <p:ext uri="{BB962C8B-B14F-4D97-AF65-F5344CB8AC3E}">
        <p14:creationId xmlns:p14="http://schemas.microsoft.com/office/powerpoint/2010/main" val="53223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ACBF36-0900-B258-9130-0B8B0FB99389}"/>
              </a:ext>
            </a:extLst>
          </p:cNvPr>
          <p:cNvSpPr>
            <a:spLocks noGrp="1"/>
          </p:cNvSpPr>
          <p:nvPr>
            <p:ph type="dt" sz="half" idx="10"/>
          </p:nvPr>
        </p:nvSpPr>
        <p:spPr/>
        <p:txBody>
          <a:bodyPr/>
          <a:lstStyle/>
          <a:p>
            <a:fld id="{426C47FD-2D86-4B6A-8B7C-09862E8557BB}" type="datetime1">
              <a:rPr lang="en-US" smtClean="0"/>
              <a:pPr/>
              <a:t>5/5/2022</a:t>
            </a:fld>
            <a:endParaRPr lang="en-US"/>
          </a:p>
        </p:txBody>
      </p:sp>
      <p:sp>
        <p:nvSpPr>
          <p:cNvPr id="3" name="Footer Placeholder 2">
            <a:extLst>
              <a:ext uri="{FF2B5EF4-FFF2-40B4-BE49-F238E27FC236}">
                <a16:creationId xmlns:a16="http://schemas.microsoft.com/office/drawing/2014/main" id="{D0ECC20B-317D-84D5-D595-C33B30B648DD}"/>
              </a:ext>
            </a:extLst>
          </p:cNvPr>
          <p:cNvSpPr>
            <a:spLocks noGrp="1"/>
          </p:cNvSpPr>
          <p:nvPr>
            <p:ph type="ftr" sz="quarter" idx="11"/>
          </p:nvPr>
        </p:nvSpPr>
        <p:spPr/>
        <p:txBody>
          <a:bodyPr/>
          <a:lstStyle/>
          <a:p>
            <a:r>
              <a:rPr lang="en-US"/>
              <a:t>JEPPIAAR INSTITUTE OF TECHNOLOGY</a:t>
            </a:r>
          </a:p>
        </p:txBody>
      </p:sp>
      <p:sp>
        <p:nvSpPr>
          <p:cNvPr id="4" name="Slide Number Placeholder 3">
            <a:extLst>
              <a:ext uri="{FF2B5EF4-FFF2-40B4-BE49-F238E27FC236}">
                <a16:creationId xmlns:a16="http://schemas.microsoft.com/office/drawing/2014/main" id="{EB45A42F-7C5A-5137-7550-810FC347D53E}"/>
              </a:ext>
            </a:extLst>
          </p:cNvPr>
          <p:cNvSpPr>
            <a:spLocks noGrp="1"/>
          </p:cNvSpPr>
          <p:nvPr>
            <p:ph type="sldNum" sz="quarter" idx="12"/>
          </p:nvPr>
        </p:nvSpPr>
        <p:spPr/>
        <p:txBody>
          <a:bodyPr/>
          <a:lstStyle/>
          <a:p>
            <a:fld id="{E5CA2188-4EE7-4F69-AE19-AF999E6A737F}" type="slidenum">
              <a:rPr lang="en-US" smtClean="0"/>
              <a:pPr/>
              <a:t>8</a:t>
            </a:fld>
            <a:endParaRPr lang="en-US"/>
          </a:p>
        </p:txBody>
      </p:sp>
      <p:sp>
        <p:nvSpPr>
          <p:cNvPr id="5" name="TextBox 4">
            <a:extLst>
              <a:ext uri="{FF2B5EF4-FFF2-40B4-BE49-F238E27FC236}">
                <a16:creationId xmlns:a16="http://schemas.microsoft.com/office/drawing/2014/main" id="{6A9BC9CB-D53B-7223-F5F2-3EEABF4BC656}"/>
              </a:ext>
            </a:extLst>
          </p:cNvPr>
          <p:cNvSpPr txBox="1"/>
          <p:nvPr/>
        </p:nvSpPr>
        <p:spPr>
          <a:xfrm>
            <a:off x="508000" y="386080"/>
            <a:ext cx="834136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The </a:t>
            </a:r>
            <a:r>
              <a:rPr lang="en-US" b="1" dirty="0"/>
              <a:t>Start and wait for an approval</a:t>
            </a:r>
            <a:r>
              <a:rPr lang="en-US" dirty="0"/>
              <a:t> card is a template for the approval request that's       sent to approvers. Configure it in a way that's useful for your organization. Here's an       example.</a:t>
            </a:r>
          </a:p>
        </p:txBody>
      </p:sp>
      <p:sp>
        <p:nvSpPr>
          <p:cNvPr id="7" name="TextBox 6">
            <a:extLst>
              <a:ext uri="{FF2B5EF4-FFF2-40B4-BE49-F238E27FC236}">
                <a16:creationId xmlns:a16="http://schemas.microsoft.com/office/drawing/2014/main" id="{5393344B-5997-E3F1-5369-DFAC7147225B}"/>
              </a:ext>
            </a:extLst>
          </p:cNvPr>
          <p:cNvSpPr txBox="1"/>
          <p:nvPr/>
        </p:nvSpPr>
        <p:spPr>
          <a:xfrm>
            <a:off x="508000" y="4582160"/>
            <a:ext cx="81788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When a cloud flow with the </a:t>
            </a:r>
            <a:r>
              <a:rPr lang="en-US" b="1" dirty="0"/>
              <a:t>Start and wait for an approval</a:t>
            </a:r>
            <a:r>
              <a:rPr lang="en-US" dirty="0"/>
              <a:t> action is configured             with </a:t>
            </a:r>
            <a:r>
              <a:rPr lang="en-US" b="1" dirty="0"/>
              <a:t>Approve/Reject - first to respond</a:t>
            </a:r>
            <a:r>
              <a:rPr lang="en-US" dirty="0"/>
              <a:t>, it waits until all </a:t>
            </a:r>
            <a:r>
              <a:rPr lang="en-US" b="1" dirty="0"/>
              <a:t>Assigned to</a:t>
            </a:r>
            <a:r>
              <a:rPr lang="en-US" dirty="0"/>
              <a:t> approve or at          least one </a:t>
            </a:r>
            <a:r>
              <a:rPr lang="en-US" b="1" dirty="0"/>
              <a:t>Assigned to</a:t>
            </a:r>
            <a:r>
              <a:rPr lang="en-US" dirty="0"/>
              <a:t> rejects the approval request.</a:t>
            </a:r>
          </a:p>
        </p:txBody>
      </p:sp>
      <p:sp>
        <p:nvSpPr>
          <p:cNvPr id="8" name="TextBox 7">
            <a:extLst>
              <a:ext uri="{FF2B5EF4-FFF2-40B4-BE49-F238E27FC236}">
                <a16:creationId xmlns:a16="http://schemas.microsoft.com/office/drawing/2014/main" id="{2BC23DEA-0BB2-129B-49CC-8CB3A2E83C27}"/>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9" name="Picture 9" descr="Graphical user interface, text, application, email&#10;&#10;Description automatically generated">
            <a:extLst>
              <a:ext uri="{FF2B5EF4-FFF2-40B4-BE49-F238E27FC236}">
                <a16:creationId xmlns:a16="http://schemas.microsoft.com/office/drawing/2014/main" id="{54262852-97D1-B65F-328B-0630F58C94D4}"/>
              </a:ext>
            </a:extLst>
          </p:cNvPr>
          <p:cNvPicPr>
            <a:picLocks noChangeAspect="1"/>
          </p:cNvPicPr>
          <p:nvPr/>
        </p:nvPicPr>
        <p:blipFill>
          <a:blip r:embed="rId2"/>
          <a:stretch>
            <a:fillRect/>
          </a:stretch>
        </p:blipFill>
        <p:spPr>
          <a:xfrm>
            <a:off x="1144438" y="1252310"/>
            <a:ext cx="6625086" cy="3275078"/>
          </a:xfrm>
          <a:prstGeom prst="rect">
            <a:avLst/>
          </a:prstGeom>
        </p:spPr>
      </p:pic>
    </p:spTree>
    <p:extLst>
      <p:ext uri="{BB962C8B-B14F-4D97-AF65-F5344CB8AC3E}">
        <p14:creationId xmlns:p14="http://schemas.microsoft.com/office/powerpoint/2010/main" val="364259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B7B07D-A935-50B5-70E0-B5425852A0F8}"/>
              </a:ext>
            </a:extLst>
          </p:cNvPr>
          <p:cNvSpPr>
            <a:spLocks noGrp="1"/>
          </p:cNvSpPr>
          <p:nvPr>
            <p:ph type="dt" sz="half" idx="10"/>
          </p:nvPr>
        </p:nvSpPr>
        <p:spPr/>
        <p:txBody>
          <a:bodyPr/>
          <a:lstStyle/>
          <a:p>
            <a:fld id="{426C47FD-2D86-4B6A-8B7C-09862E8557BB}" type="datetime1">
              <a:rPr lang="en-US" smtClean="0"/>
              <a:pPr/>
              <a:t>5/5/2022</a:t>
            </a:fld>
            <a:endParaRPr lang="en-US"/>
          </a:p>
        </p:txBody>
      </p:sp>
      <p:sp>
        <p:nvSpPr>
          <p:cNvPr id="3" name="Footer Placeholder 2">
            <a:extLst>
              <a:ext uri="{FF2B5EF4-FFF2-40B4-BE49-F238E27FC236}">
                <a16:creationId xmlns:a16="http://schemas.microsoft.com/office/drawing/2014/main" id="{DA0F5981-6C02-EAE1-043D-2CF9977CCC42}"/>
              </a:ext>
            </a:extLst>
          </p:cNvPr>
          <p:cNvSpPr>
            <a:spLocks noGrp="1"/>
          </p:cNvSpPr>
          <p:nvPr>
            <p:ph type="ftr" sz="quarter" idx="11"/>
          </p:nvPr>
        </p:nvSpPr>
        <p:spPr/>
        <p:txBody>
          <a:bodyPr/>
          <a:lstStyle/>
          <a:p>
            <a:r>
              <a:rPr lang="en-US"/>
              <a:t>JEPPIAAR INSTITUTE OF TECHNOLOGY</a:t>
            </a:r>
          </a:p>
        </p:txBody>
      </p:sp>
      <p:sp>
        <p:nvSpPr>
          <p:cNvPr id="4" name="Slide Number Placeholder 3">
            <a:extLst>
              <a:ext uri="{FF2B5EF4-FFF2-40B4-BE49-F238E27FC236}">
                <a16:creationId xmlns:a16="http://schemas.microsoft.com/office/drawing/2014/main" id="{C4E13430-E109-90D5-E9A8-1D98988B1456}"/>
              </a:ext>
            </a:extLst>
          </p:cNvPr>
          <p:cNvSpPr>
            <a:spLocks noGrp="1"/>
          </p:cNvSpPr>
          <p:nvPr>
            <p:ph type="sldNum" sz="quarter" idx="12"/>
          </p:nvPr>
        </p:nvSpPr>
        <p:spPr/>
        <p:txBody>
          <a:bodyPr/>
          <a:lstStyle/>
          <a:p>
            <a:fld id="{E5CA2188-4EE7-4F69-AE19-AF999E6A737F}" type="slidenum">
              <a:rPr lang="en-US" smtClean="0"/>
              <a:pPr/>
              <a:t>9</a:t>
            </a:fld>
            <a:endParaRPr lang="en-US"/>
          </a:p>
        </p:txBody>
      </p:sp>
      <p:sp>
        <p:nvSpPr>
          <p:cNvPr id="5" name="TextBox 4">
            <a:extLst>
              <a:ext uri="{FF2B5EF4-FFF2-40B4-BE49-F238E27FC236}">
                <a16:creationId xmlns:a16="http://schemas.microsoft.com/office/drawing/2014/main" id="{9541E60D-49CA-B0F5-BF39-B348F1F1E88B}"/>
              </a:ext>
            </a:extLst>
          </p:cNvPr>
          <p:cNvSpPr txBox="1"/>
          <p:nvPr/>
        </p:nvSpPr>
        <p:spPr>
          <a:xfrm>
            <a:off x="132080" y="182880"/>
            <a:ext cx="885952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Let's continue with the flow and send an email when a decision is made on the approval request.</a:t>
            </a:r>
          </a:p>
          <a:p>
            <a:r>
              <a:rPr lang="en-US" dirty="0"/>
              <a:t>Select </a:t>
            </a:r>
            <a:r>
              <a:rPr lang="en-US" b="1" dirty="0"/>
              <a:t>New Step</a:t>
            </a:r>
            <a:r>
              <a:rPr lang="en-US" dirty="0"/>
              <a:t>, search for "send an email", add the Office 365 Outlook </a:t>
            </a:r>
            <a:r>
              <a:rPr lang="en-US" b="1" dirty="0"/>
              <a:t>Send an email (V2)</a:t>
            </a:r>
            <a:r>
              <a:rPr lang="en-US" dirty="0"/>
              <a:t> action, and then configure the action to send an email with the results of the request to the person who got approve their request is sent to approver 2 or reject by approver1,responder got mail of rejection like wise condition is satisfied till approver3.</a:t>
            </a:r>
            <a:endParaRPr lang="en-US" dirty="0">
              <a:cs typeface="Calibri"/>
            </a:endParaRPr>
          </a:p>
          <a:p>
            <a:r>
              <a:rPr lang="en-US" dirty="0"/>
              <a:t>Here's an example of what the </a:t>
            </a:r>
            <a:r>
              <a:rPr lang="en-US" b="1" dirty="0"/>
              <a:t>Send an email (V2)</a:t>
            </a:r>
            <a:r>
              <a:rPr lang="en-US" dirty="0"/>
              <a:t> card might look like</a:t>
            </a:r>
            <a:endParaRPr lang="en-US" dirty="0">
              <a:cs typeface="Calibri"/>
            </a:endParaRPr>
          </a:p>
        </p:txBody>
      </p:sp>
      <p:pic>
        <p:nvPicPr>
          <p:cNvPr id="7" name="Picture 7" descr="Graphical user interface, application&#10;&#10;Description automatically generated">
            <a:extLst>
              <a:ext uri="{FF2B5EF4-FFF2-40B4-BE49-F238E27FC236}">
                <a16:creationId xmlns:a16="http://schemas.microsoft.com/office/drawing/2014/main" id="{97CA354F-3C6F-60C0-4258-5E89786CE0A2}"/>
              </a:ext>
            </a:extLst>
          </p:cNvPr>
          <p:cNvPicPr>
            <a:picLocks noChangeAspect="1"/>
          </p:cNvPicPr>
          <p:nvPr/>
        </p:nvPicPr>
        <p:blipFill>
          <a:blip r:embed="rId2"/>
          <a:stretch>
            <a:fillRect/>
          </a:stretch>
        </p:blipFill>
        <p:spPr>
          <a:xfrm>
            <a:off x="138023" y="1882431"/>
            <a:ext cx="8134709" cy="4286459"/>
          </a:xfrm>
          <a:prstGeom prst="rect">
            <a:avLst/>
          </a:prstGeom>
        </p:spPr>
      </p:pic>
    </p:spTree>
    <p:extLst>
      <p:ext uri="{BB962C8B-B14F-4D97-AF65-F5344CB8AC3E}">
        <p14:creationId xmlns:p14="http://schemas.microsoft.com/office/powerpoint/2010/main" val="739409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2131</TotalTime>
  <Words>25</Words>
  <Application>Microsoft Office PowerPoint</Application>
  <PresentationFormat>On-screen Show (4:3)</PresentationFormat>
  <Paragraphs>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Project  Title: SENDING APPROVALS USING RPA </vt:lpstr>
      <vt:lpstr>ABOUT ROBOTICS PROCESS AUTOMATION</vt:lpstr>
      <vt:lpstr>OBJECTIVES AND PURPOSE OF RPA</vt:lpstr>
      <vt:lpstr>ABSTRACT</vt:lpstr>
      <vt:lpstr>WORKFLOW</vt:lpstr>
      <vt:lpstr>Create an approval flow: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Millimeter - Wave Antenna for 5G Applications</dc:title>
  <dc:creator>NANDHITHA K</dc:creator>
  <cp:lastModifiedBy>HP</cp:lastModifiedBy>
  <cp:revision>501</cp:revision>
  <dcterms:created xsi:type="dcterms:W3CDTF">2015-04-07T04:42:07Z</dcterms:created>
  <dcterms:modified xsi:type="dcterms:W3CDTF">2022-05-06T04:06:33Z</dcterms:modified>
</cp:coreProperties>
</file>