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3" r:id="rId4"/>
    <p:sldId id="283" r:id="rId5"/>
    <p:sldId id="258" r:id="rId6"/>
    <p:sldId id="292" r:id="rId7"/>
    <p:sldId id="259" r:id="rId8"/>
    <p:sldId id="301" r:id="rId9"/>
    <p:sldId id="260" r:id="rId10"/>
    <p:sldId id="261" r:id="rId11"/>
    <p:sldId id="262" r:id="rId12"/>
    <p:sldId id="275" r:id="rId13"/>
    <p:sldId id="293" r:id="rId14"/>
    <p:sldId id="294" r:id="rId15"/>
    <p:sldId id="295" r:id="rId16"/>
    <p:sldId id="297" r:id="rId17"/>
    <p:sldId id="298" r:id="rId18"/>
    <p:sldId id="264" r:id="rId19"/>
    <p:sldId id="284" r:id="rId20"/>
    <p:sldId id="285" r:id="rId21"/>
    <p:sldId id="291" r:id="rId22"/>
    <p:sldId id="299" r:id="rId23"/>
    <p:sldId id="286" r:id="rId24"/>
    <p:sldId id="288" r:id="rId25"/>
    <p:sldId id="289" r:id="rId26"/>
    <p:sldId id="290" r:id="rId27"/>
    <p:sldId id="300" r:id="rId28"/>
    <p:sldId id="265" r:id="rId29"/>
    <p:sldId id="266" r:id="rId30"/>
    <p:sldId id="296" r:id="rId31"/>
    <p:sldId id="276" r:id="rId32"/>
    <p:sldId id="267" r:id="rId33"/>
    <p:sldId id="270" r:id="rId34"/>
    <p:sldId id="277" r:id="rId35"/>
    <p:sldId id="278" r:id="rId36"/>
    <p:sldId id="279" r:id="rId37"/>
    <p:sldId id="280" r:id="rId38"/>
    <p:sldId id="28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7A2D1-B245-4B00-9781-C8E525520FD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FFCDE0-9229-46BB-BE56-E3A0F50313C9}">
      <dgm:prSet/>
      <dgm:spPr/>
      <dgm:t>
        <a:bodyPr/>
        <a:lstStyle/>
        <a:p>
          <a:r>
            <a:rPr lang="en-US"/>
            <a:t>Abstract and Summary</a:t>
          </a:r>
        </a:p>
      </dgm:t>
    </dgm:pt>
    <dgm:pt modelId="{73122B57-B6A3-4AE1-948B-3FA5E0CD1D0B}" type="parTrans" cxnId="{61D2D7DC-C48B-40CE-ACD7-96973B92EDBF}">
      <dgm:prSet/>
      <dgm:spPr/>
      <dgm:t>
        <a:bodyPr/>
        <a:lstStyle/>
        <a:p>
          <a:endParaRPr lang="en-US"/>
        </a:p>
      </dgm:t>
    </dgm:pt>
    <dgm:pt modelId="{69A29406-ABC4-43FE-9A38-23EDFEB345C1}" type="sibTrans" cxnId="{61D2D7DC-C48B-40CE-ACD7-96973B92EDBF}">
      <dgm:prSet/>
      <dgm:spPr/>
      <dgm:t>
        <a:bodyPr/>
        <a:lstStyle/>
        <a:p>
          <a:endParaRPr lang="en-US"/>
        </a:p>
      </dgm:t>
    </dgm:pt>
    <dgm:pt modelId="{A2F65A63-2229-45B4-B675-D6497AA48E37}">
      <dgm:prSet/>
      <dgm:spPr/>
      <dgm:t>
        <a:bodyPr/>
        <a:lstStyle/>
        <a:p>
          <a:r>
            <a:rPr lang="en-US"/>
            <a:t>Main Focus of the Project</a:t>
          </a:r>
        </a:p>
      </dgm:t>
    </dgm:pt>
    <dgm:pt modelId="{3D45077A-010F-4CD2-B787-FE1345A3CEB7}" type="parTrans" cxnId="{4F8700FB-EBD6-4B22-A873-6552E8599F16}">
      <dgm:prSet/>
      <dgm:spPr/>
      <dgm:t>
        <a:bodyPr/>
        <a:lstStyle/>
        <a:p>
          <a:endParaRPr lang="en-US"/>
        </a:p>
      </dgm:t>
    </dgm:pt>
    <dgm:pt modelId="{40077CB7-4783-41DF-A9D3-367D3790E444}" type="sibTrans" cxnId="{4F8700FB-EBD6-4B22-A873-6552E8599F16}">
      <dgm:prSet/>
      <dgm:spPr/>
      <dgm:t>
        <a:bodyPr/>
        <a:lstStyle/>
        <a:p>
          <a:endParaRPr lang="en-US"/>
        </a:p>
      </dgm:t>
    </dgm:pt>
    <dgm:pt modelId="{A9C4F058-665C-4AA7-AA02-D924CA7131AE}">
      <dgm:prSet/>
      <dgm:spPr/>
      <dgm:t>
        <a:bodyPr/>
        <a:lstStyle/>
        <a:p>
          <a:r>
            <a:rPr lang="en-US"/>
            <a:t>Survey of Previous works </a:t>
          </a:r>
        </a:p>
      </dgm:t>
    </dgm:pt>
    <dgm:pt modelId="{95644D94-EE66-41D9-86C0-C8C46FF0A776}" type="parTrans" cxnId="{81E7E01C-DB4A-4C08-AB7D-675FBB1F3C84}">
      <dgm:prSet/>
      <dgm:spPr/>
      <dgm:t>
        <a:bodyPr/>
        <a:lstStyle/>
        <a:p>
          <a:endParaRPr lang="en-US"/>
        </a:p>
      </dgm:t>
    </dgm:pt>
    <dgm:pt modelId="{62CCE3BA-EAA9-407C-B2BA-2A77145A362D}" type="sibTrans" cxnId="{81E7E01C-DB4A-4C08-AB7D-675FBB1F3C84}">
      <dgm:prSet/>
      <dgm:spPr/>
      <dgm:t>
        <a:bodyPr/>
        <a:lstStyle/>
        <a:p>
          <a:endParaRPr lang="en-US"/>
        </a:p>
      </dgm:t>
    </dgm:pt>
    <dgm:pt modelId="{053D3200-EB4C-47C3-B719-326E60E11BFB}">
      <dgm:prSet/>
      <dgm:spPr/>
      <dgm:t>
        <a:bodyPr/>
        <a:lstStyle/>
        <a:p>
          <a:r>
            <a:rPr lang="en-US"/>
            <a:t>Distinction of the Current Work</a:t>
          </a:r>
        </a:p>
      </dgm:t>
    </dgm:pt>
    <dgm:pt modelId="{7ED2E222-7F51-4CDC-BE63-7D3BED9564FE}" type="parTrans" cxnId="{47E34C3D-AF20-473B-8C16-1F3C374D7F2B}">
      <dgm:prSet/>
      <dgm:spPr/>
      <dgm:t>
        <a:bodyPr/>
        <a:lstStyle/>
        <a:p>
          <a:endParaRPr lang="en-US"/>
        </a:p>
      </dgm:t>
    </dgm:pt>
    <dgm:pt modelId="{B3E03291-5632-49C4-92B9-AA423D3AE76D}" type="sibTrans" cxnId="{47E34C3D-AF20-473B-8C16-1F3C374D7F2B}">
      <dgm:prSet/>
      <dgm:spPr/>
      <dgm:t>
        <a:bodyPr/>
        <a:lstStyle/>
        <a:p>
          <a:endParaRPr lang="en-US"/>
        </a:p>
      </dgm:t>
    </dgm:pt>
    <dgm:pt modelId="{060D274D-87A0-494D-991D-C98A7BA47168}">
      <dgm:prSet/>
      <dgm:spPr/>
      <dgm:t>
        <a:bodyPr/>
        <a:lstStyle/>
        <a:p>
          <a:r>
            <a:rPr lang="en-US"/>
            <a:t>Usefulness of the Current Work</a:t>
          </a:r>
        </a:p>
      </dgm:t>
    </dgm:pt>
    <dgm:pt modelId="{3B7E2679-676C-41F5-8E2C-92254E52EB43}" type="parTrans" cxnId="{59240FF2-35FA-4EFC-AE7B-7B90D7EAAD83}">
      <dgm:prSet/>
      <dgm:spPr/>
      <dgm:t>
        <a:bodyPr/>
        <a:lstStyle/>
        <a:p>
          <a:endParaRPr lang="en-US"/>
        </a:p>
      </dgm:t>
    </dgm:pt>
    <dgm:pt modelId="{CA09ACF8-807F-4667-85F0-F072B6E60962}" type="sibTrans" cxnId="{59240FF2-35FA-4EFC-AE7B-7B90D7EAAD83}">
      <dgm:prSet/>
      <dgm:spPr/>
      <dgm:t>
        <a:bodyPr/>
        <a:lstStyle/>
        <a:p>
          <a:endParaRPr lang="en-US"/>
        </a:p>
      </dgm:t>
    </dgm:pt>
    <dgm:pt modelId="{470EE7EF-6522-4CE7-AC11-90B9419022D4}">
      <dgm:prSet/>
      <dgm:spPr/>
      <dgm:t>
        <a:bodyPr/>
        <a:lstStyle/>
        <a:p>
          <a:r>
            <a:rPr lang="en-US"/>
            <a:t>Simulation/Emulation Details </a:t>
          </a:r>
        </a:p>
      </dgm:t>
    </dgm:pt>
    <dgm:pt modelId="{674F7C86-283B-4FE4-942D-B5D743808D4F}" type="parTrans" cxnId="{3594D528-372F-4907-918C-6F1ACEF96E0A}">
      <dgm:prSet/>
      <dgm:spPr/>
      <dgm:t>
        <a:bodyPr/>
        <a:lstStyle/>
        <a:p>
          <a:endParaRPr lang="en-US"/>
        </a:p>
      </dgm:t>
    </dgm:pt>
    <dgm:pt modelId="{7671F1E3-D208-4537-9DD8-FD4F791EF7CC}" type="sibTrans" cxnId="{3594D528-372F-4907-918C-6F1ACEF96E0A}">
      <dgm:prSet/>
      <dgm:spPr/>
      <dgm:t>
        <a:bodyPr/>
        <a:lstStyle/>
        <a:p>
          <a:endParaRPr lang="en-US"/>
        </a:p>
      </dgm:t>
    </dgm:pt>
    <dgm:pt modelId="{EA2FF005-39A4-41AC-BE4A-7B75949CB546}">
      <dgm:prSet/>
      <dgm:spPr/>
      <dgm:t>
        <a:bodyPr/>
        <a:lstStyle/>
        <a:p>
          <a:r>
            <a:rPr lang="en-US"/>
            <a:t>Results </a:t>
          </a:r>
        </a:p>
      </dgm:t>
    </dgm:pt>
    <dgm:pt modelId="{BF962108-8D7C-4C86-A39F-C4E23BB6D166}" type="parTrans" cxnId="{E8242547-3A3A-48F5-B7FE-90A4E5EB2F68}">
      <dgm:prSet/>
      <dgm:spPr/>
      <dgm:t>
        <a:bodyPr/>
        <a:lstStyle/>
        <a:p>
          <a:endParaRPr lang="en-US"/>
        </a:p>
      </dgm:t>
    </dgm:pt>
    <dgm:pt modelId="{27DA23A7-CA9C-4D03-AF42-26DD11EFCB94}" type="sibTrans" cxnId="{E8242547-3A3A-48F5-B7FE-90A4E5EB2F68}">
      <dgm:prSet/>
      <dgm:spPr/>
      <dgm:t>
        <a:bodyPr/>
        <a:lstStyle/>
        <a:p>
          <a:endParaRPr lang="en-US"/>
        </a:p>
      </dgm:t>
    </dgm:pt>
    <dgm:pt modelId="{AEB5C564-4FB2-4F1B-B815-4F80DAB5F363}">
      <dgm:prSet/>
      <dgm:spPr/>
      <dgm:t>
        <a:bodyPr/>
        <a:lstStyle/>
        <a:p>
          <a:r>
            <a:rPr lang="en-US"/>
            <a:t>Future works</a:t>
          </a:r>
        </a:p>
      </dgm:t>
    </dgm:pt>
    <dgm:pt modelId="{2E76F620-F741-4729-9CF5-DE6F51B03515}" type="parTrans" cxnId="{454F08DA-C93D-4D2A-85FF-65E8AD47A5DC}">
      <dgm:prSet/>
      <dgm:spPr/>
      <dgm:t>
        <a:bodyPr/>
        <a:lstStyle/>
        <a:p>
          <a:endParaRPr lang="en-US"/>
        </a:p>
      </dgm:t>
    </dgm:pt>
    <dgm:pt modelId="{A43E9ED5-A4B8-4D15-97F3-04CBC1AB61E5}" type="sibTrans" cxnId="{454F08DA-C93D-4D2A-85FF-65E8AD47A5DC}">
      <dgm:prSet/>
      <dgm:spPr/>
      <dgm:t>
        <a:bodyPr/>
        <a:lstStyle/>
        <a:p>
          <a:endParaRPr lang="en-US"/>
        </a:p>
      </dgm:t>
    </dgm:pt>
    <dgm:pt modelId="{1BA72392-9FD5-4F7F-8D0B-7C7D3D5013DC}">
      <dgm:prSet/>
      <dgm:spPr/>
      <dgm:t>
        <a:bodyPr/>
        <a:lstStyle/>
        <a:p>
          <a:r>
            <a:rPr lang="en-US"/>
            <a:t>Q&amp;A and Discussion </a:t>
          </a:r>
        </a:p>
      </dgm:t>
    </dgm:pt>
    <dgm:pt modelId="{7CADC840-9FED-400D-96F1-248E486FD941}" type="parTrans" cxnId="{A45D88AF-CF1B-4EA6-958B-972F8C84EC05}">
      <dgm:prSet/>
      <dgm:spPr/>
      <dgm:t>
        <a:bodyPr/>
        <a:lstStyle/>
        <a:p>
          <a:endParaRPr lang="en-US"/>
        </a:p>
      </dgm:t>
    </dgm:pt>
    <dgm:pt modelId="{70BCCF24-2259-4E53-B8FF-76CF24B8ABC2}" type="sibTrans" cxnId="{A45D88AF-CF1B-4EA6-958B-972F8C84EC05}">
      <dgm:prSet/>
      <dgm:spPr/>
      <dgm:t>
        <a:bodyPr/>
        <a:lstStyle/>
        <a:p>
          <a:endParaRPr lang="en-US"/>
        </a:p>
      </dgm:t>
    </dgm:pt>
    <dgm:pt modelId="{527AFA77-E602-44A3-B676-B65397079F79}">
      <dgm:prSet/>
      <dgm:spPr/>
      <dgm:t>
        <a:bodyPr/>
        <a:lstStyle/>
        <a:p>
          <a:r>
            <a:rPr lang="en-US"/>
            <a:t>References </a:t>
          </a:r>
        </a:p>
      </dgm:t>
    </dgm:pt>
    <dgm:pt modelId="{E763F9D2-01E2-4FB9-8062-186B19B67D0B}" type="parTrans" cxnId="{69F38B82-4656-492F-8287-1A62137E3729}">
      <dgm:prSet/>
      <dgm:spPr/>
      <dgm:t>
        <a:bodyPr/>
        <a:lstStyle/>
        <a:p>
          <a:endParaRPr lang="en-US"/>
        </a:p>
      </dgm:t>
    </dgm:pt>
    <dgm:pt modelId="{6B0F7779-E132-4E2B-9214-6D5C05270B88}" type="sibTrans" cxnId="{69F38B82-4656-492F-8287-1A62137E3729}">
      <dgm:prSet/>
      <dgm:spPr/>
      <dgm:t>
        <a:bodyPr/>
        <a:lstStyle/>
        <a:p>
          <a:endParaRPr lang="en-US"/>
        </a:p>
      </dgm:t>
    </dgm:pt>
    <dgm:pt modelId="{A3D38BE0-3AAC-4EF4-9997-564CEDA63DF4}">
      <dgm:prSet/>
      <dgm:spPr/>
      <dgm:t>
        <a:bodyPr/>
        <a:lstStyle/>
        <a:p>
          <a:r>
            <a:rPr lang="en-US"/>
            <a:t>Background and Other Information </a:t>
          </a:r>
        </a:p>
      </dgm:t>
    </dgm:pt>
    <dgm:pt modelId="{28658709-DE9D-4BCC-A2B8-EF6B5A2C96FC}" type="parTrans" cxnId="{84FF5DC8-CC1C-488B-A06C-9787246B32CA}">
      <dgm:prSet/>
      <dgm:spPr/>
      <dgm:t>
        <a:bodyPr/>
        <a:lstStyle/>
        <a:p>
          <a:endParaRPr lang="en-US"/>
        </a:p>
      </dgm:t>
    </dgm:pt>
    <dgm:pt modelId="{E28EBF54-213F-434E-B87E-7853033663AA}" type="sibTrans" cxnId="{84FF5DC8-CC1C-488B-A06C-9787246B32CA}">
      <dgm:prSet/>
      <dgm:spPr/>
      <dgm:t>
        <a:bodyPr/>
        <a:lstStyle/>
        <a:p>
          <a:endParaRPr lang="en-US"/>
        </a:p>
      </dgm:t>
    </dgm:pt>
    <dgm:pt modelId="{2DBBEE3A-A9A0-46A1-B0A4-6CEB2CC858B3}" type="pres">
      <dgm:prSet presAssocID="{6D07A2D1-B245-4B00-9781-C8E525520FD8}" presName="diagram" presStyleCnt="0">
        <dgm:presLayoutVars>
          <dgm:dir/>
          <dgm:resizeHandles val="exact"/>
        </dgm:presLayoutVars>
      </dgm:prSet>
      <dgm:spPr/>
    </dgm:pt>
    <dgm:pt modelId="{2039B0D8-D3F8-4800-AE4F-9333ABBF5D0F}" type="pres">
      <dgm:prSet presAssocID="{CDFFCDE0-9229-46BB-BE56-E3A0F50313C9}" presName="node" presStyleLbl="node1" presStyleIdx="0" presStyleCnt="11">
        <dgm:presLayoutVars>
          <dgm:bulletEnabled val="1"/>
        </dgm:presLayoutVars>
      </dgm:prSet>
      <dgm:spPr/>
    </dgm:pt>
    <dgm:pt modelId="{79FB01AD-84B4-41E7-B793-1805FF443B4A}" type="pres">
      <dgm:prSet presAssocID="{69A29406-ABC4-43FE-9A38-23EDFEB345C1}" presName="sibTrans" presStyleCnt="0"/>
      <dgm:spPr/>
    </dgm:pt>
    <dgm:pt modelId="{12A26AD2-AAE9-4648-BDB2-40B607BCC127}" type="pres">
      <dgm:prSet presAssocID="{A2F65A63-2229-45B4-B675-D6497AA48E37}" presName="node" presStyleLbl="node1" presStyleIdx="1" presStyleCnt="11">
        <dgm:presLayoutVars>
          <dgm:bulletEnabled val="1"/>
        </dgm:presLayoutVars>
      </dgm:prSet>
      <dgm:spPr/>
    </dgm:pt>
    <dgm:pt modelId="{A43A6F03-99C6-4DA7-9BA2-7A3451A873E6}" type="pres">
      <dgm:prSet presAssocID="{40077CB7-4783-41DF-A9D3-367D3790E444}" presName="sibTrans" presStyleCnt="0"/>
      <dgm:spPr/>
    </dgm:pt>
    <dgm:pt modelId="{EAF1AFAB-F456-4078-9EDA-B289C42C0DE1}" type="pres">
      <dgm:prSet presAssocID="{A9C4F058-665C-4AA7-AA02-D924CA7131AE}" presName="node" presStyleLbl="node1" presStyleIdx="2" presStyleCnt="11">
        <dgm:presLayoutVars>
          <dgm:bulletEnabled val="1"/>
        </dgm:presLayoutVars>
      </dgm:prSet>
      <dgm:spPr/>
    </dgm:pt>
    <dgm:pt modelId="{54B7EA1E-30AB-4BB0-9250-F3645196A255}" type="pres">
      <dgm:prSet presAssocID="{62CCE3BA-EAA9-407C-B2BA-2A77145A362D}" presName="sibTrans" presStyleCnt="0"/>
      <dgm:spPr/>
    </dgm:pt>
    <dgm:pt modelId="{0D4D4A48-6DD9-448A-86B5-0CF8604FD10F}" type="pres">
      <dgm:prSet presAssocID="{053D3200-EB4C-47C3-B719-326E60E11BFB}" presName="node" presStyleLbl="node1" presStyleIdx="3" presStyleCnt="11">
        <dgm:presLayoutVars>
          <dgm:bulletEnabled val="1"/>
        </dgm:presLayoutVars>
      </dgm:prSet>
      <dgm:spPr/>
    </dgm:pt>
    <dgm:pt modelId="{6D5BCA5E-28F9-47CA-93B3-CFC1CD3C990F}" type="pres">
      <dgm:prSet presAssocID="{B3E03291-5632-49C4-92B9-AA423D3AE76D}" presName="sibTrans" presStyleCnt="0"/>
      <dgm:spPr/>
    </dgm:pt>
    <dgm:pt modelId="{AC613C80-BC85-4EC4-86A6-738108598B35}" type="pres">
      <dgm:prSet presAssocID="{060D274D-87A0-494D-991D-C98A7BA47168}" presName="node" presStyleLbl="node1" presStyleIdx="4" presStyleCnt="11">
        <dgm:presLayoutVars>
          <dgm:bulletEnabled val="1"/>
        </dgm:presLayoutVars>
      </dgm:prSet>
      <dgm:spPr/>
    </dgm:pt>
    <dgm:pt modelId="{E66F3921-F34C-4CDD-9EE8-92E71A51EB22}" type="pres">
      <dgm:prSet presAssocID="{CA09ACF8-807F-4667-85F0-F072B6E60962}" presName="sibTrans" presStyleCnt="0"/>
      <dgm:spPr/>
    </dgm:pt>
    <dgm:pt modelId="{6B31E846-E919-4A2B-9C95-B61CFE180610}" type="pres">
      <dgm:prSet presAssocID="{470EE7EF-6522-4CE7-AC11-90B9419022D4}" presName="node" presStyleLbl="node1" presStyleIdx="5" presStyleCnt="11">
        <dgm:presLayoutVars>
          <dgm:bulletEnabled val="1"/>
        </dgm:presLayoutVars>
      </dgm:prSet>
      <dgm:spPr/>
    </dgm:pt>
    <dgm:pt modelId="{6079CAB9-23F0-4B72-862D-511DA22276D6}" type="pres">
      <dgm:prSet presAssocID="{7671F1E3-D208-4537-9DD8-FD4F791EF7CC}" presName="sibTrans" presStyleCnt="0"/>
      <dgm:spPr/>
    </dgm:pt>
    <dgm:pt modelId="{3C96CABE-5888-44C8-8C24-B0738C73A4A6}" type="pres">
      <dgm:prSet presAssocID="{EA2FF005-39A4-41AC-BE4A-7B75949CB546}" presName="node" presStyleLbl="node1" presStyleIdx="6" presStyleCnt="11">
        <dgm:presLayoutVars>
          <dgm:bulletEnabled val="1"/>
        </dgm:presLayoutVars>
      </dgm:prSet>
      <dgm:spPr/>
    </dgm:pt>
    <dgm:pt modelId="{ECBC687F-FE40-4BD4-B156-204642F00956}" type="pres">
      <dgm:prSet presAssocID="{27DA23A7-CA9C-4D03-AF42-26DD11EFCB94}" presName="sibTrans" presStyleCnt="0"/>
      <dgm:spPr/>
    </dgm:pt>
    <dgm:pt modelId="{29A55629-67B6-4113-9DAE-665A0DD85A61}" type="pres">
      <dgm:prSet presAssocID="{AEB5C564-4FB2-4F1B-B815-4F80DAB5F363}" presName="node" presStyleLbl="node1" presStyleIdx="7" presStyleCnt="11">
        <dgm:presLayoutVars>
          <dgm:bulletEnabled val="1"/>
        </dgm:presLayoutVars>
      </dgm:prSet>
      <dgm:spPr/>
    </dgm:pt>
    <dgm:pt modelId="{EC6C2D08-ACCB-4E43-AAF6-87D6CCF53F05}" type="pres">
      <dgm:prSet presAssocID="{A43E9ED5-A4B8-4D15-97F3-04CBC1AB61E5}" presName="sibTrans" presStyleCnt="0"/>
      <dgm:spPr/>
    </dgm:pt>
    <dgm:pt modelId="{CD0CEE47-584E-4330-95E0-1AFE67DE6003}" type="pres">
      <dgm:prSet presAssocID="{1BA72392-9FD5-4F7F-8D0B-7C7D3D5013DC}" presName="node" presStyleLbl="node1" presStyleIdx="8" presStyleCnt="11">
        <dgm:presLayoutVars>
          <dgm:bulletEnabled val="1"/>
        </dgm:presLayoutVars>
      </dgm:prSet>
      <dgm:spPr/>
    </dgm:pt>
    <dgm:pt modelId="{54525121-1C57-447D-B4DD-797F72126939}" type="pres">
      <dgm:prSet presAssocID="{70BCCF24-2259-4E53-B8FF-76CF24B8ABC2}" presName="sibTrans" presStyleCnt="0"/>
      <dgm:spPr/>
    </dgm:pt>
    <dgm:pt modelId="{455C2F13-4BD5-4A29-B410-8F32C37459D9}" type="pres">
      <dgm:prSet presAssocID="{527AFA77-E602-44A3-B676-B65397079F79}" presName="node" presStyleLbl="node1" presStyleIdx="9" presStyleCnt="11">
        <dgm:presLayoutVars>
          <dgm:bulletEnabled val="1"/>
        </dgm:presLayoutVars>
      </dgm:prSet>
      <dgm:spPr/>
    </dgm:pt>
    <dgm:pt modelId="{C99CE4E8-C0C5-46D7-B3C0-F739DD9D5AD3}" type="pres">
      <dgm:prSet presAssocID="{6B0F7779-E132-4E2B-9214-6D5C05270B88}" presName="sibTrans" presStyleCnt="0"/>
      <dgm:spPr/>
    </dgm:pt>
    <dgm:pt modelId="{C40F2E61-EE77-4061-B40C-6B30388F087F}" type="pres">
      <dgm:prSet presAssocID="{A3D38BE0-3AAC-4EF4-9997-564CEDA63DF4}" presName="node" presStyleLbl="node1" presStyleIdx="10" presStyleCnt="11">
        <dgm:presLayoutVars>
          <dgm:bulletEnabled val="1"/>
        </dgm:presLayoutVars>
      </dgm:prSet>
      <dgm:spPr/>
    </dgm:pt>
  </dgm:ptLst>
  <dgm:cxnLst>
    <dgm:cxn modelId="{C4FE4D16-44AA-417F-93EB-159013801A58}" type="presOf" srcId="{053D3200-EB4C-47C3-B719-326E60E11BFB}" destId="{0D4D4A48-6DD9-448A-86B5-0CF8604FD10F}" srcOrd="0" destOrd="0" presId="urn:microsoft.com/office/officeart/2005/8/layout/default"/>
    <dgm:cxn modelId="{81E7E01C-DB4A-4C08-AB7D-675FBB1F3C84}" srcId="{6D07A2D1-B245-4B00-9781-C8E525520FD8}" destId="{A9C4F058-665C-4AA7-AA02-D924CA7131AE}" srcOrd="2" destOrd="0" parTransId="{95644D94-EE66-41D9-86C0-C8C46FF0A776}" sibTransId="{62CCE3BA-EAA9-407C-B2BA-2A77145A362D}"/>
    <dgm:cxn modelId="{F78CC222-1FCC-4022-BD74-19C6F4845153}" type="presOf" srcId="{6D07A2D1-B245-4B00-9781-C8E525520FD8}" destId="{2DBBEE3A-A9A0-46A1-B0A4-6CEB2CC858B3}" srcOrd="0" destOrd="0" presId="urn:microsoft.com/office/officeart/2005/8/layout/default"/>
    <dgm:cxn modelId="{3594D528-372F-4907-918C-6F1ACEF96E0A}" srcId="{6D07A2D1-B245-4B00-9781-C8E525520FD8}" destId="{470EE7EF-6522-4CE7-AC11-90B9419022D4}" srcOrd="5" destOrd="0" parTransId="{674F7C86-283B-4FE4-942D-B5D743808D4F}" sibTransId="{7671F1E3-D208-4537-9DD8-FD4F791EF7CC}"/>
    <dgm:cxn modelId="{A5770E2E-62A4-4748-9E47-5ACE7770D5A4}" type="presOf" srcId="{470EE7EF-6522-4CE7-AC11-90B9419022D4}" destId="{6B31E846-E919-4A2B-9C95-B61CFE180610}" srcOrd="0" destOrd="0" presId="urn:microsoft.com/office/officeart/2005/8/layout/default"/>
    <dgm:cxn modelId="{7493462F-4F76-40FB-8D81-177B06984B1C}" type="presOf" srcId="{1BA72392-9FD5-4F7F-8D0B-7C7D3D5013DC}" destId="{CD0CEE47-584E-4330-95E0-1AFE67DE6003}" srcOrd="0" destOrd="0" presId="urn:microsoft.com/office/officeart/2005/8/layout/default"/>
    <dgm:cxn modelId="{CF21C034-ECE2-4480-B681-B0F927C48BCA}" type="presOf" srcId="{A3D38BE0-3AAC-4EF4-9997-564CEDA63DF4}" destId="{C40F2E61-EE77-4061-B40C-6B30388F087F}" srcOrd="0" destOrd="0" presId="urn:microsoft.com/office/officeart/2005/8/layout/default"/>
    <dgm:cxn modelId="{B3B9A039-3C17-4E7A-9B2E-C848839D0FA1}" type="presOf" srcId="{060D274D-87A0-494D-991D-C98A7BA47168}" destId="{AC613C80-BC85-4EC4-86A6-738108598B35}" srcOrd="0" destOrd="0" presId="urn:microsoft.com/office/officeart/2005/8/layout/default"/>
    <dgm:cxn modelId="{47E34C3D-AF20-473B-8C16-1F3C374D7F2B}" srcId="{6D07A2D1-B245-4B00-9781-C8E525520FD8}" destId="{053D3200-EB4C-47C3-B719-326E60E11BFB}" srcOrd="3" destOrd="0" parTransId="{7ED2E222-7F51-4CDC-BE63-7D3BED9564FE}" sibTransId="{B3E03291-5632-49C4-92B9-AA423D3AE76D}"/>
    <dgm:cxn modelId="{E8242547-3A3A-48F5-B7FE-90A4E5EB2F68}" srcId="{6D07A2D1-B245-4B00-9781-C8E525520FD8}" destId="{EA2FF005-39A4-41AC-BE4A-7B75949CB546}" srcOrd="6" destOrd="0" parTransId="{BF962108-8D7C-4C86-A39F-C4E23BB6D166}" sibTransId="{27DA23A7-CA9C-4D03-AF42-26DD11EFCB94}"/>
    <dgm:cxn modelId="{634F1582-0FCF-4D7B-99FF-C4761C3E9F09}" type="presOf" srcId="{EA2FF005-39A4-41AC-BE4A-7B75949CB546}" destId="{3C96CABE-5888-44C8-8C24-B0738C73A4A6}" srcOrd="0" destOrd="0" presId="urn:microsoft.com/office/officeart/2005/8/layout/default"/>
    <dgm:cxn modelId="{69F38B82-4656-492F-8287-1A62137E3729}" srcId="{6D07A2D1-B245-4B00-9781-C8E525520FD8}" destId="{527AFA77-E602-44A3-B676-B65397079F79}" srcOrd="9" destOrd="0" parTransId="{E763F9D2-01E2-4FB9-8062-186B19B67D0B}" sibTransId="{6B0F7779-E132-4E2B-9214-6D5C05270B88}"/>
    <dgm:cxn modelId="{A45D88AF-CF1B-4EA6-958B-972F8C84EC05}" srcId="{6D07A2D1-B245-4B00-9781-C8E525520FD8}" destId="{1BA72392-9FD5-4F7F-8D0B-7C7D3D5013DC}" srcOrd="8" destOrd="0" parTransId="{7CADC840-9FED-400D-96F1-248E486FD941}" sibTransId="{70BCCF24-2259-4E53-B8FF-76CF24B8ABC2}"/>
    <dgm:cxn modelId="{FD6D56B6-1651-4D8A-BE32-0F424D8A9F98}" type="presOf" srcId="{AEB5C564-4FB2-4F1B-B815-4F80DAB5F363}" destId="{29A55629-67B6-4113-9DAE-665A0DD85A61}" srcOrd="0" destOrd="0" presId="urn:microsoft.com/office/officeart/2005/8/layout/default"/>
    <dgm:cxn modelId="{84FF5DC8-CC1C-488B-A06C-9787246B32CA}" srcId="{6D07A2D1-B245-4B00-9781-C8E525520FD8}" destId="{A3D38BE0-3AAC-4EF4-9997-564CEDA63DF4}" srcOrd="10" destOrd="0" parTransId="{28658709-DE9D-4BCC-A2B8-EF6B5A2C96FC}" sibTransId="{E28EBF54-213F-434E-B87E-7853033663AA}"/>
    <dgm:cxn modelId="{2F0924D4-2215-418F-98FF-643C02C81129}" type="presOf" srcId="{CDFFCDE0-9229-46BB-BE56-E3A0F50313C9}" destId="{2039B0D8-D3F8-4800-AE4F-9333ABBF5D0F}" srcOrd="0" destOrd="0" presId="urn:microsoft.com/office/officeart/2005/8/layout/default"/>
    <dgm:cxn modelId="{454F08DA-C93D-4D2A-85FF-65E8AD47A5DC}" srcId="{6D07A2D1-B245-4B00-9781-C8E525520FD8}" destId="{AEB5C564-4FB2-4F1B-B815-4F80DAB5F363}" srcOrd="7" destOrd="0" parTransId="{2E76F620-F741-4729-9CF5-DE6F51B03515}" sibTransId="{A43E9ED5-A4B8-4D15-97F3-04CBC1AB61E5}"/>
    <dgm:cxn modelId="{61D2D7DC-C48B-40CE-ACD7-96973B92EDBF}" srcId="{6D07A2D1-B245-4B00-9781-C8E525520FD8}" destId="{CDFFCDE0-9229-46BB-BE56-E3A0F50313C9}" srcOrd="0" destOrd="0" parTransId="{73122B57-B6A3-4AE1-948B-3FA5E0CD1D0B}" sibTransId="{69A29406-ABC4-43FE-9A38-23EDFEB345C1}"/>
    <dgm:cxn modelId="{03E50AE0-2881-499D-A00E-5FC5EB1BD16C}" type="presOf" srcId="{A2F65A63-2229-45B4-B675-D6497AA48E37}" destId="{12A26AD2-AAE9-4648-BDB2-40B607BCC127}" srcOrd="0" destOrd="0" presId="urn:microsoft.com/office/officeart/2005/8/layout/default"/>
    <dgm:cxn modelId="{829D3BE8-1FB3-419D-BE39-06DD277F488E}" type="presOf" srcId="{527AFA77-E602-44A3-B676-B65397079F79}" destId="{455C2F13-4BD5-4A29-B410-8F32C37459D9}" srcOrd="0" destOrd="0" presId="urn:microsoft.com/office/officeart/2005/8/layout/default"/>
    <dgm:cxn modelId="{59240FF2-35FA-4EFC-AE7B-7B90D7EAAD83}" srcId="{6D07A2D1-B245-4B00-9781-C8E525520FD8}" destId="{060D274D-87A0-494D-991D-C98A7BA47168}" srcOrd="4" destOrd="0" parTransId="{3B7E2679-676C-41F5-8E2C-92254E52EB43}" sibTransId="{CA09ACF8-807F-4667-85F0-F072B6E60962}"/>
    <dgm:cxn modelId="{23CDB8F6-5CD1-4035-88B0-9661FE2CD55A}" type="presOf" srcId="{A9C4F058-665C-4AA7-AA02-D924CA7131AE}" destId="{EAF1AFAB-F456-4078-9EDA-B289C42C0DE1}" srcOrd="0" destOrd="0" presId="urn:microsoft.com/office/officeart/2005/8/layout/default"/>
    <dgm:cxn modelId="{4F8700FB-EBD6-4B22-A873-6552E8599F16}" srcId="{6D07A2D1-B245-4B00-9781-C8E525520FD8}" destId="{A2F65A63-2229-45B4-B675-D6497AA48E37}" srcOrd="1" destOrd="0" parTransId="{3D45077A-010F-4CD2-B787-FE1345A3CEB7}" sibTransId="{40077CB7-4783-41DF-A9D3-367D3790E444}"/>
    <dgm:cxn modelId="{E66DAD7F-C0B9-4BAA-8615-A2851802279A}" type="presParOf" srcId="{2DBBEE3A-A9A0-46A1-B0A4-6CEB2CC858B3}" destId="{2039B0D8-D3F8-4800-AE4F-9333ABBF5D0F}" srcOrd="0" destOrd="0" presId="urn:microsoft.com/office/officeart/2005/8/layout/default"/>
    <dgm:cxn modelId="{A7F56079-D5C9-42DF-AA78-DE9498C1E9C1}" type="presParOf" srcId="{2DBBEE3A-A9A0-46A1-B0A4-6CEB2CC858B3}" destId="{79FB01AD-84B4-41E7-B793-1805FF443B4A}" srcOrd="1" destOrd="0" presId="urn:microsoft.com/office/officeart/2005/8/layout/default"/>
    <dgm:cxn modelId="{29930787-DB35-4E3D-B779-81AC778FEA1A}" type="presParOf" srcId="{2DBBEE3A-A9A0-46A1-B0A4-6CEB2CC858B3}" destId="{12A26AD2-AAE9-4648-BDB2-40B607BCC127}" srcOrd="2" destOrd="0" presId="urn:microsoft.com/office/officeart/2005/8/layout/default"/>
    <dgm:cxn modelId="{8B9FF3CD-B4AF-4294-856C-B31A78D77048}" type="presParOf" srcId="{2DBBEE3A-A9A0-46A1-B0A4-6CEB2CC858B3}" destId="{A43A6F03-99C6-4DA7-9BA2-7A3451A873E6}" srcOrd="3" destOrd="0" presId="urn:microsoft.com/office/officeart/2005/8/layout/default"/>
    <dgm:cxn modelId="{14C1948A-B0CC-4335-BCC7-9870B4B83475}" type="presParOf" srcId="{2DBBEE3A-A9A0-46A1-B0A4-6CEB2CC858B3}" destId="{EAF1AFAB-F456-4078-9EDA-B289C42C0DE1}" srcOrd="4" destOrd="0" presId="urn:microsoft.com/office/officeart/2005/8/layout/default"/>
    <dgm:cxn modelId="{6B1419E6-C8A6-4E97-A410-318F17652C4D}" type="presParOf" srcId="{2DBBEE3A-A9A0-46A1-B0A4-6CEB2CC858B3}" destId="{54B7EA1E-30AB-4BB0-9250-F3645196A255}" srcOrd="5" destOrd="0" presId="urn:microsoft.com/office/officeart/2005/8/layout/default"/>
    <dgm:cxn modelId="{6A3D92D0-2635-48CA-953B-440493C15337}" type="presParOf" srcId="{2DBBEE3A-A9A0-46A1-B0A4-6CEB2CC858B3}" destId="{0D4D4A48-6DD9-448A-86B5-0CF8604FD10F}" srcOrd="6" destOrd="0" presId="urn:microsoft.com/office/officeart/2005/8/layout/default"/>
    <dgm:cxn modelId="{431CE5A7-80D4-42A2-87F0-74E2B127F059}" type="presParOf" srcId="{2DBBEE3A-A9A0-46A1-B0A4-6CEB2CC858B3}" destId="{6D5BCA5E-28F9-47CA-93B3-CFC1CD3C990F}" srcOrd="7" destOrd="0" presId="urn:microsoft.com/office/officeart/2005/8/layout/default"/>
    <dgm:cxn modelId="{52150F79-A10D-49C4-B2BE-3DC119E5339D}" type="presParOf" srcId="{2DBBEE3A-A9A0-46A1-B0A4-6CEB2CC858B3}" destId="{AC613C80-BC85-4EC4-86A6-738108598B35}" srcOrd="8" destOrd="0" presId="urn:microsoft.com/office/officeart/2005/8/layout/default"/>
    <dgm:cxn modelId="{B06369CB-CCC3-47C8-87B9-338FC34E0D5D}" type="presParOf" srcId="{2DBBEE3A-A9A0-46A1-B0A4-6CEB2CC858B3}" destId="{E66F3921-F34C-4CDD-9EE8-92E71A51EB22}" srcOrd="9" destOrd="0" presId="urn:microsoft.com/office/officeart/2005/8/layout/default"/>
    <dgm:cxn modelId="{30CD78D7-48A9-457D-8F72-88E156BCBFE1}" type="presParOf" srcId="{2DBBEE3A-A9A0-46A1-B0A4-6CEB2CC858B3}" destId="{6B31E846-E919-4A2B-9C95-B61CFE180610}" srcOrd="10" destOrd="0" presId="urn:microsoft.com/office/officeart/2005/8/layout/default"/>
    <dgm:cxn modelId="{5431CB99-D460-446D-BD51-DC532FC6CA66}" type="presParOf" srcId="{2DBBEE3A-A9A0-46A1-B0A4-6CEB2CC858B3}" destId="{6079CAB9-23F0-4B72-862D-511DA22276D6}" srcOrd="11" destOrd="0" presId="urn:microsoft.com/office/officeart/2005/8/layout/default"/>
    <dgm:cxn modelId="{B9483E8D-A072-4C0B-A2CA-3360507CF4E8}" type="presParOf" srcId="{2DBBEE3A-A9A0-46A1-B0A4-6CEB2CC858B3}" destId="{3C96CABE-5888-44C8-8C24-B0738C73A4A6}" srcOrd="12" destOrd="0" presId="urn:microsoft.com/office/officeart/2005/8/layout/default"/>
    <dgm:cxn modelId="{3FF82831-5FCB-46E5-9CA2-09B832E0AA72}" type="presParOf" srcId="{2DBBEE3A-A9A0-46A1-B0A4-6CEB2CC858B3}" destId="{ECBC687F-FE40-4BD4-B156-204642F00956}" srcOrd="13" destOrd="0" presId="urn:microsoft.com/office/officeart/2005/8/layout/default"/>
    <dgm:cxn modelId="{005EDF25-3377-4E78-A1B3-5CDBD56621F9}" type="presParOf" srcId="{2DBBEE3A-A9A0-46A1-B0A4-6CEB2CC858B3}" destId="{29A55629-67B6-4113-9DAE-665A0DD85A61}" srcOrd="14" destOrd="0" presId="urn:microsoft.com/office/officeart/2005/8/layout/default"/>
    <dgm:cxn modelId="{F81A9BF5-F2FE-4288-B3AA-08D3B4E6C4D7}" type="presParOf" srcId="{2DBBEE3A-A9A0-46A1-B0A4-6CEB2CC858B3}" destId="{EC6C2D08-ACCB-4E43-AAF6-87D6CCF53F05}" srcOrd="15" destOrd="0" presId="urn:microsoft.com/office/officeart/2005/8/layout/default"/>
    <dgm:cxn modelId="{CE1E1660-BD7D-4ABF-AAE9-EA6C67F0E758}" type="presParOf" srcId="{2DBBEE3A-A9A0-46A1-B0A4-6CEB2CC858B3}" destId="{CD0CEE47-584E-4330-95E0-1AFE67DE6003}" srcOrd="16" destOrd="0" presId="urn:microsoft.com/office/officeart/2005/8/layout/default"/>
    <dgm:cxn modelId="{E7E7AFDC-D788-407C-90DE-F345E1D41BBF}" type="presParOf" srcId="{2DBBEE3A-A9A0-46A1-B0A4-6CEB2CC858B3}" destId="{54525121-1C57-447D-B4DD-797F72126939}" srcOrd="17" destOrd="0" presId="urn:microsoft.com/office/officeart/2005/8/layout/default"/>
    <dgm:cxn modelId="{4A5A5BCD-42CB-43E5-BFE1-729023303FEC}" type="presParOf" srcId="{2DBBEE3A-A9A0-46A1-B0A4-6CEB2CC858B3}" destId="{455C2F13-4BD5-4A29-B410-8F32C37459D9}" srcOrd="18" destOrd="0" presId="urn:microsoft.com/office/officeart/2005/8/layout/default"/>
    <dgm:cxn modelId="{0AE81C7E-0EC9-49AB-BC15-F41FE4384483}" type="presParOf" srcId="{2DBBEE3A-A9A0-46A1-B0A4-6CEB2CC858B3}" destId="{C99CE4E8-C0C5-46D7-B3C0-F739DD9D5AD3}" srcOrd="19" destOrd="0" presId="urn:microsoft.com/office/officeart/2005/8/layout/default"/>
    <dgm:cxn modelId="{EFCA7A52-86B7-42DB-9218-DE1A79352F22}" type="presParOf" srcId="{2DBBEE3A-A9A0-46A1-B0A4-6CEB2CC858B3}" destId="{C40F2E61-EE77-4061-B40C-6B30388F087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9B0D8-D3F8-4800-AE4F-9333ABBF5D0F}">
      <dsp:nvSpPr>
        <dsp:cNvPr id="0" name=""/>
        <dsp:cNvSpPr/>
      </dsp:nvSpPr>
      <dsp:spPr>
        <a:xfrm>
          <a:off x="2411" y="5407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Abstract and Summary</a:t>
          </a:r>
        </a:p>
      </dsp:txBody>
      <dsp:txXfrm>
        <a:off x="2411" y="540742"/>
        <a:ext cx="1912739" cy="1147643"/>
      </dsp:txXfrm>
    </dsp:sp>
    <dsp:sp modelId="{12A26AD2-AAE9-4648-BDB2-40B607BCC127}">
      <dsp:nvSpPr>
        <dsp:cNvPr id="0" name=""/>
        <dsp:cNvSpPr/>
      </dsp:nvSpPr>
      <dsp:spPr>
        <a:xfrm>
          <a:off x="2106423" y="5407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Main Focus of the Project</a:t>
          </a:r>
        </a:p>
      </dsp:txBody>
      <dsp:txXfrm>
        <a:off x="2106423" y="540742"/>
        <a:ext cx="1912739" cy="1147643"/>
      </dsp:txXfrm>
    </dsp:sp>
    <dsp:sp modelId="{EAF1AFAB-F456-4078-9EDA-B289C42C0DE1}">
      <dsp:nvSpPr>
        <dsp:cNvPr id="0" name=""/>
        <dsp:cNvSpPr/>
      </dsp:nvSpPr>
      <dsp:spPr>
        <a:xfrm>
          <a:off x="4210436" y="5407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Survey of Previous works </a:t>
          </a:r>
        </a:p>
      </dsp:txBody>
      <dsp:txXfrm>
        <a:off x="4210436" y="540742"/>
        <a:ext cx="1912739" cy="1147643"/>
      </dsp:txXfrm>
    </dsp:sp>
    <dsp:sp modelId="{0D4D4A48-6DD9-448A-86B5-0CF8604FD10F}">
      <dsp:nvSpPr>
        <dsp:cNvPr id="0" name=""/>
        <dsp:cNvSpPr/>
      </dsp:nvSpPr>
      <dsp:spPr>
        <a:xfrm>
          <a:off x="6314449" y="5407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Distinction of the Current Work</a:t>
          </a:r>
        </a:p>
      </dsp:txBody>
      <dsp:txXfrm>
        <a:off x="6314449" y="540742"/>
        <a:ext cx="1912739" cy="1147643"/>
      </dsp:txXfrm>
    </dsp:sp>
    <dsp:sp modelId="{AC613C80-BC85-4EC4-86A6-738108598B35}">
      <dsp:nvSpPr>
        <dsp:cNvPr id="0" name=""/>
        <dsp:cNvSpPr/>
      </dsp:nvSpPr>
      <dsp:spPr>
        <a:xfrm>
          <a:off x="2411" y="18796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Usefulness of the Current Work</a:t>
          </a:r>
        </a:p>
      </dsp:txBody>
      <dsp:txXfrm>
        <a:off x="2411" y="1879659"/>
        <a:ext cx="1912739" cy="1147643"/>
      </dsp:txXfrm>
    </dsp:sp>
    <dsp:sp modelId="{6B31E846-E919-4A2B-9C95-B61CFE180610}">
      <dsp:nvSpPr>
        <dsp:cNvPr id="0" name=""/>
        <dsp:cNvSpPr/>
      </dsp:nvSpPr>
      <dsp:spPr>
        <a:xfrm>
          <a:off x="2106423" y="18796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Simulation/Emulation Details </a:t>
          </a:r>
        </a:p>
      </dsp:txBody>
      <dsp:txXfrm>
        <a:off x="2106423" y="1879659"/>
        <a:ext cx="1912739" cy="1147643"/>
      </dsp:txXfrm>
    </dsp:sp>
    <dsp:sp modelId="{3C96CABE-5888-44C8-8C24-B0738C73A4A6}">
      <dsp:nvSpPr>
        <dsp:cNvPr id="0" name=""/>
        <dsp:cNvSpPr/>
      </dsp:nvSpPr>
      <dsp:spPr>
        <a:xfrm>
          <a:off x="4210436" y="18796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Results </a:t>
          </a:r>
        </a:p>
      </dsp:txBody>
      <dsp:txXfrm>
        <a:off x="4210436" y="1879659"/>
        <a:ext cx="1912739" cy="1147643"/>
      </dsp:txXfrm>
    </dsp:sp>
    <dsp:sp modelId="{29A55629-67B6-4113-9DAE-665A0DD85A61}">
      <dsp:nvSpPr>
        <dsp:cNvPr id="0" name=""/>
        <dsp:cNvSpPr/>
      </dsp:nvSpPr>
      <dsp:spPr>
        <a:xfrm>
          <a:off x="6314449" y="18796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 works</a:t>
          </a:r>
        </a:p>
      </dsp:txBody>
      <dsp:txXfrm>
        <a:off x="6314449" y="1879659"/>
        <a:ext cx="1912739" cy="1147643"/>
      </dsp:txXfrm>
    </dsp:sp>
    <dsp:sp modelId="{CD0CEE47-584E-4330-95E0-1AFE67DE6003}">
      <dsp:nvSpPr>
        <dsp:cNvPr id="0" name=""/>
        <dsp:cNvSpPr/>
      </dsp:nvSpPr>
      <dsp:spPr>
        <a:xfrm>
          <a:off x="1054417" y="32185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Q&amp;A and Discussion </a:t>
          </a:r>
        </a:p>
      </dsp:txBody>
      <dsp:txXfrm>
        <a:off x="1054417" y="3218577"/>
        <a:ext cx="1912739" cy="1147643"/>
      </dsp:txXfrm>
    </dsp:sp>
    <dsp:sp modelId="{455C2F13-4BD5-4A29-B410-8F32C37459D9}">
      <dsp:nvSpPr>
        <dsp:cNvPr id="0" name=""/>
        <dsp:cNvSpPr/>
      </dsp:nvSpPr>
      <dsp:spPr>
        <a:xfrm>
          <a:off x="3158430" y="32185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References </a:t>
          </a:r>
        </a:p>
      </dsp:txBody>
      <dsp:txXfrm>
        <a:off x="3158430" y="3218577"/>
        <a:ext cx="1912739" cy="1147643"/>
      </dsp:txXfrm>
    </dsp:sp>
    <dsp:sp modelId="{C40F2E61-EE77-4061-B40C-6B30388F087F}">
      <dsp:nvSpPr>
        <dsp:cNvPr id="0" name=""/>
        <dsp:cNvSpPr/>
      </dsp:nvSpPr>
      <dsp:spPr>
        <a:xfrm>
          <a:off x="5262443" y="32185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Background and Other Information </a:t>
          </a:r>
        </a:p>
      </dsp:txBody>
      <dsp:txXfrm>
        <a:off x="5262443" y="3218577"/>
        <a:ext cx="1912739" cy="114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87912-BC87-4970-B703-E382EF25286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7C1C8-318D-4DC5-8446-FABE0FBC0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4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U-Logo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72400" y="152400"/>
            <a:ext cx="1247775" cy="1133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563562"/>
          </a:xfrm>
          <a:solidFill>
            <a:srgbClr val="FF0000"/>
          </a:solidFill>
          <a:ln w="25400" cmpd="dbl"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Project By: ...........................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rgbClr val="FFFF00"/>
          </a:solidFill>
          <a:ln w="12700" cmpd="sng">
            <a:solidFill>
              <a:schemeClr val="tx2"/>
            </a:solidFill>
          </a:ln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U-Logo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0"/>
            <a:ext cx="1247775" cy="1133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Project By: ...........................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By: ...........................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367387" TargetMode="External"/><Relationship Id="rId2" Type="http://schemas.openxmlformats.org/officeDocument/2006/relationships/hyperlink" Target="https://ieeexplore.ieee.org/document/90166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88878" TargetMode="External"/><Relationship Id="rId2" Type="http://schemas.openxmlformats.org/officeDocument/2006/relationships/hyperlink" Target="https://ieeexplore.ieee.org/document/893455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1295400"/>
            <a:ext cx="8763000" cy="5105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Study of Different SDN Controllers in a Wireless Environment using Mininet-</a:t>
            </a:r>
            <a:r>
              <a:rPr lang="en-IN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4038600"/>
            <a:ext cx="83820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b="1" dirty="0">
                <a:solidFill>
                  <a:srgbClr val="3333FF"/>
                </a:solidFill>
              </a:rPr>
              <a:t>Student’s Name</a:t>
            </a:r>
            <a:r>
              <a:rPr lang="en-US" sz="2600" dirty="0">
                <a:solidFill>
                  <a:srgbClr val="3333FF"/>
                </a:solidFill>
              </a:rPr>
              <a:t>: Vishrut Sundararajan</a:t>
            </a:r>
          </a:p>
          <a:p>
            <a:pPr algn="l"/>
            <a:r>
              <a:rPr lang="en-US" sz="2600" dirty="0">
                <a:solidFill>
                  <a:srgbClr val="3333FF"/>
                </a:solidFill>
              </a:rPr>
              <a:t>Course : TELE6400 (SDN),  Semester: Fall 2020</a:t>
            </a:r>
          </a:p>
          <a:p>
            <a:pPr algn="l"/>
            <a:r>
              <a:rPr lang="en-US" sz="2600" dirty="0">
                <a:solidFill>
                  <a:srgbClr val="3333FF"/>
                </a:solidFill>
              </a:rPr>
              <a:t>Professor’s Name: Prof. Dr. Bhumip KHASNABISH   </a:t>
            </a:r>
          </a:p>
          <a:p>
            <a:pPr algn="l"/>
            <a:r>
              <a:rPr lang="en-US" sz="2600" dirty="0">
                <a:solidFill>
                  <a:srgbClr val="3333FF"/>
                </a:solidFill>
              </a:rPr>
              <a:t>Presentation Date, Location &amp; Time: 12/15/2020, Virtual, 6pm-9:30pm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340" y="6492875"/>
            <a:ext cx="2133600" cy="365125"/>
          </a:xfrm>
        </p:spPr>
        <p:txBody>
          <a:bodyPr/>
          <a:lstStyle/>
          <a:p>
            <a:r>
              <a:rPr lang="en-US" dirty="0"/>
              <a:t>Project By: Vishrut Sundararajan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Usefulness of the Current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work primarily aims to popularize the Mininet-</a:t>
            </a:r>
            <a:r>
              <a:rPr lang="en-US" dirty="0" err="1"/>
              <a:t>WiFi</a:t>
            </a:r>
            <a:r>
              <a:rPr lang="en-US" dirty="0"/>
              <a:t> fork of Mininet, which would be a useful resource in understanding </a:t>
            </a:r>
            <a:r>
              <a:rPr lang="en-US" dirty="0" err="1"/>
              <a:t>SDNized</a:t>
            </a:r>
            <a:r>
              <a:rPr lang="en-US" dirty="0"/>
              <a:t> wireless networks in greater depth.</a:t>
            </a:r>
          </a:p>
          <a:p>
            <a:r>
              <a:rPr lang="en-US" dirty="0"/>
              <a:t>By studying the performance of </a:t>
            </a:r>
            <a:r>
              <a:rPr lang="en-US" dirty="0" err="1"/>
              <a:t>SDNized</a:t>
            </a:r>
            <a:r>
              <a:rPr lang="en-US" dirty="0"/>
              <a:t> wireless networks with different controllers, we can have a better understanding of the controllers themselves and how the popular SDN controllers will impact the </a:t>
            </a:r>
            <a:r>
              <a:rPr lang="en-US" dirty="0" err="1"/>
              <a:t>SDNization</a:t>
            </a:r>
            <a:r>
              <a:rPr lang="en-US" dirty="0"/>
              <a:t> of wireless networks.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Simulation/Emulation Details </a:t>
            </a:r>
            <a:br>
              <a:rPr lang="en-US" dirty="0"/>
            </a:br>
            <a:r>
              <a:rPr lang="en-US" sz="3100" dirty="0"/>
              <a:t>(Environment and Setup)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Environment: Mininet-</a:t>
            </a:r>
            <a:r>
              <a:rPr lang="en-US" dirty="0" err="1"/>
              <a:t>WiFi</a:t>
            </a:r>
            <a:r>
              <a:rPr lang="en-US" dirty="0"/>
              <a:t> version 2.5</a:t>
            </a:r>
          </a:p>
          <a:p>
            <a:r>
              <a:rPr lang="en-US" dirty="0"/>
              <a:t>OS: Ubuntu 18.04 LTS</a:t>
            </a:r>
          </a:p>
          <a:p>
            <a:r>
              <a:rPr lang="en-US" dirty="0"/>
              <a:t>Host RAM: 8 GB</a:t>
            </a:r>
          </a:p>
          <a:p>
            <a:r>
              <a:rPr lang="en-US" dirty="0"/>
              <a:t>VM RAM: 2 GB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Setup Details: I create a single topology with one access point and three stations.</a:t>
            </a:r>
          </a:p>
          <a:p>
            <a:r>
              <a:rPr lang="en-US" dirty="0"/>
              <a:t>I also create a linear topology with three access points and three stations.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858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Simulation/Emulation Details</a:t>
            </a:r>
            <a:br>
              <a:rPr lang="en-US" dirty="0"/>
            </a:br>
            <a:r>
              <a:rPr lang="en-US" sz="3100" dirty="0"/>
              <a:t>(Tools and Monitoring  Options)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8093"/>
            <a:ext cx="8229600" cy="4906963"/>
          </a:xfrm>
        </p:spPr>
        <p:txBody>
          <a:bodyPr/>
          <a:lstStyle/>
          <a:p>
            <a:r>
              <a:rPr lang="en-US" dirty="0"/>
              <a:t>Controllers used: Ryu, Pox</a:t>
            </a:r>
          </a:p>
          <a:p>
            <a:r>
              <a:rPr lang="en-US" dirty="0"/>
              <a:t>Parameters monitored: Delay, Throughput, Jitter</a:t>
            </a:r>
          </a:p>
          <a:p>
            <a:r>
              <a:rPr lang="en-US" dirty="0"/>
              <a:t>Tools used: </a:t>
            </a:r>
            <a:r>
              <a:rPr lang="en-US" dirty="0" err="1"/>
              <a:t>gnuplot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616C-4316-4177-A761-C0060BBB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– Mininet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06C0-2245-4096-AB82-C5BB5D0C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F3E0-844C-44E0-A587-B107A246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8B0B-1DA5-4D84-8FBD-1ADE518A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Content Placeholder 13" descr="Logo, company name&#10;&#10;Description automatically generated">
            <a:extLst>
              <a:ext uri="{FF2B5EF4-FFF2-40B4-BE49-F238E27FC236}">
                <a16:creationId xmlns:a16="http://schemas.microsoft.com/office/drawing/2014/main" id="{18B3B902-8B70-41A5-AFFA-84C349C29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869870" cy="2209800"/>
          </a:xfrm>
        </p:spPr>
      </p:pic>
    </p:spTree>
    <p:extLst>
      <p:ext uri="{BB962C8B-B14F-4D97-AF65-F5344CB8AC3E}">
        <p14:creationId xmlns:p14="http://schemas.microsoft.com/office/powerpoint/2010/main" val="144482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50BC-2C53-4CAF-8A6C-E827924E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– Mininet 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7E30-9527-4742-8DE4-DC7E21F1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of the Mininet SDN network emulator</a:t>
            </a:r>
          </a:p>
          <a:p>
            <a:r>
              <a:rPr lang="en-US" dirty="0"/>
              <a:t>Extends Mininet’s functionalities by adding virtualized </a:t>
            </a:r>
            <a:r>
              <a:rPr lang="en-US" dirty="0" err="1"/>
              <a:t>WiFi</a:t>
            </a:r>
            <a:r>
              <a:rPr lang="en-US" dirty="0"/>
              <a:t> stations and access points</a:t>
            </a:r>
          </a:p>
          <a:p>
            <a:r>
              <a:rPr lang="en-US" dirty="0"/>
              <a:t>Uses standard Linux wireless drivers and the 80211_hwsim wireless emulation driver</a:t>
            </a:r>
          </a:p>
          <a:p>
            <a:r>
              <a:rPr lang="en-US" dirty="0"/>
              <a:t>Also supports normal Mininet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611D-FB79-4480-8C7B-52B63A2C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A738-DB23-464C-BEA0-6A0E8888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DB8F-DE7A-4EFA-B482-28EA2390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8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764E-4425-4A97-A2BC-C38E0009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Mininet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95C5-EF31-40B1-A00D-3CCB1F86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Stations: </a:t>
            </a:r>
            <a:r>
              <a:rPr lang="en-US" dirty="0"/>
              <a:t>Any devices that can connect to an access point after successful authentication and authorization. Analogous to hosts in Mininet.</a:t>
            </a:r>
          </a:p>
          <a:p>
            <a:endParaRPr lang="en-US" u="sng" dirty="0"/>
          </a:p>
          <a:p>
            <a:r>
              <a:rPr lang="en-US" u="sng" dirty="0"/>
              <a:t>Access Points: </a:t>
            </a:r>
            <a:r>
              <a:rPr lang="en-US" dirty="0"/>
              <a:t>These are devices that oversee all the stations that are connected to it. Analogous to switches in Mininet.</a:t>
            </a:r>
            <a:endParaRPr lang="en-US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6639-2744-4CD5-9F05-28CEBA6B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B986-F2C3-4B21-9D6A-560651C7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8296-4C98-4445-8A34-0B22A2D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FB20-2D19-4133-A4F2-D602C111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Used - </a:t>
            </a:r>
            <a:r>
              <a:rPr lang="en-US" dirty="0" err="1"/>
              <a:t>Gnuplot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011D-B912-4F03-BE1C-90167309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Command-line graphing utility tool designed to operate on various platforms</a:t>
            </a:r>
          </a:p>
          <a:p>
            <a:r>
              <a:rPr lang="en-US" dirty="0"/>
              <a:t>Objective was to enable scientists and students to easily present mathematical and statistical data in a graphical manner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FB44-8BDC-4E5A-9E59-8BE993CB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492A-0211-430D-B887-DCCE5B67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B0C6-BF46-48EB-952D-26ED8D29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9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19CD-0059-4691-A8AE-48E1FFE2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864D-D55E-4067-B6D4-03EF6076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Topology structure: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0544-8D89-4D56-948E-D9EA128D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A092-0812-414B-8F12-61ADB328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2983-0479-4710-9AA7-A960A21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64BEE0B-BFE0-45A9-88AA-4EAA8031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4547908" cy="32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9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553200" cy="944562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Single topology using Ryu: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2FB7D36-4E0A-43F6-8B72-20BB6D2B9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5" y="2459279"/>
            <a:ext cx="8420830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8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B90B-A56C-4CD8-9F5E-8564488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992F-B4E0-4BBA-9A93-75864C57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working of topology: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EA7A-36FB-4A7C-A2ED-B0C1D6C9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39068"/>
            <a:ext cx="2133600" cy="365125"/>
          </a:xfrm>
        </p:spPr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A1D4-31A4-4CA5-8B48-D89DF79B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027B-D080-4EBC-9BFD-A94A5CBB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69BDC57-1488-40B4-B342-B9DCDE77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7420"/>
            <a:ext cx="7772400" cy="36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56356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Project By: Vishrut Sundararajan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1D5563B-0DD2-4112-9846-AF2B9B73F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32470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0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C0CC-5CCF-49AF-B9C8-2B04536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326E-1D10-47C4-BA7A-24C86C37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and Throughput graphs for this topology using Ryu: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E8D69-B76F-4012-9064-4CE0DBA8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A4F8-6CAB-4FC0-BC0B-5A01F771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8703-2E90-4CA1-8727-E1DA57E8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E610CDD-CD9B-4EC7-A12F-EE5352E83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340644"/>
            <a:ext cx="3810000" cy="291715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E6CE39F-BAC2-4EBE-AE14-A3C60FA03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/>
          <a:stretch/>
        </p:blipFill>
        <p:spPr>
          <a:xfrm>
            <a:off x="533399" y="2340644"/>
            <a:ext cx="4046456" cy="29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5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F167-132C-4CE0-A49C-55EA6CDC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8F04-3725-4943-AA6E-30B416ED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and throughput for this topology using Pox: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93BD-5D90-41E3-9E44-B9CC675C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E4F9-74F2-4703-8F7F-BED08F30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56464-F13B-4CE5-BEE5-3486976C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8D7648D-CB06-4FEB-9801-ABBFAEB9B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15" y="2514600"/>
            <a:ext cx="3707969" cy="2743200"/>
          </a:xfrm>
          <a:prstGeom prst="rect">
            <a:avLst/>
          </a:prstGeom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E9961D9-3CCA-432D-9367-598F854C8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94" y="2430628"/>
            <a:ext cx="4130609" cy="2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0BBA-35D3-4AAB-BB06-6D6FE8E7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710-C402-43AD-ABC4-71788306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topology structure: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BF24-EBB7-4E87-8E33-CDB60368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4315-895F-417E-929A-8B6E3622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5332-A389-4990-BA50-4A734939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A picture containing person, skiing, colorful, hanging&#10;&#10;Description automatically generated">
            <a:extLst>
              <a:ext uri="{FF2B5EF4-FFF2-40B4-BE49-F238E27FC236}">
                <a16:creationId xmlns:a16="http://schemas.microsoft.com/office/drawing/2014/main" id="{EAEB05DA-B1D6-454E-A3B2-6F3090BEE9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1200"/>
            <a:ext cx="6087071" cy="33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2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2D8-7671-4D8C-A2B3-5E5E1504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9B66-E7EE-432E-A8E3-CEDC7F1EC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topology with 3 stations and 3 access points: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1CF7-E0AA-41F2-9E3A-DDC6D777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76F0-4767-48A8-B7A2-F6A65A82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A909-E909-4868-83A4-3028632F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49090E2-795B-4E0D-BF96-5D06F203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2" y="2362200"/>
            <a:ext cx="801593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3A93-1485-41FF-BE1D-908F38A7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D1FE-7AC6-469A-977E-41EB31ED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topology working: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EFDE-C6D7-4B7C-B0B2-8593760A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7B5C-519B-4CA9-AFD8-42AF2444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42E5-A333-4BF6-857C-F5C4CBB1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AFA9923-0766-4D64-B06F-C77A31529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3" y="1841613"/>
            <a:ext cx="8175197" cy="36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71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F308-D385-4488-BD8A-D2EEF43C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A33E-BAFF-436E-B357-3CE53E00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and Throughput graphs for this topology using Ryu: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58B3-8317-4D6F-9BF8-BA52C468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D080-2034-4961-B591-A78ACE81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F204-BD53-44E5-B969-12B1503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14FAF34-3685-426F-B6DD-9A8B14E51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6" y="2598826"/>
            <a:ext cx="3930983" cy="288757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9736D7D-9143-49DD-A3A1-AF48366EA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6" y="2500497"/>
            <a:ext cx="4063687" cy="30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8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4E8F-3827-4EFB-99EB-EB4D671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F5B3-3FF1-4910-AD6D-67E557AB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and Throughput graphs for this topology using Pox: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67CD-5C99-430B-8DFC-984AA9A0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5A73-5B6C-4930-84B1-3583C417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CDE4-2FD5-434F-AE7A-B77F58E3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3B38433-BB06-48C6-9883-FBBB23DE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3650776" cy="2667000"/>
          </a:xfrm>
          <a:prstGeom prst="rect">
            <a:avLst/>
          </a:prstGeom>
        </p:spPr>
      </p:pic>
      <p:pic>
        <p:nvPicPr>
          <p:cNvPr id="10" name="Picture 9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00784E0-E153-4422-8390-1DDCB0E53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65" y="2514600"/>
            <a:ext cx="3962400" cy="28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2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A7E2-7703-4F68-B553-FEEAF396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EC22-2224-4852-B77B-029590F9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and throughput values are similar for Ryu and Pox controllers</a:t>
            </a:r>
          </a:p>
          <a:p>
            <a:r>
              <a:rPr lang="en-US" dirty="0"/>
              <a:t>Pox has less jitter as compared to Ryu</a:t>
            </a:r>
          </a:p>
          <a:p>
            <a:r>
              <a:rPr lang="en-US" dirty="0"/>
              <a:t>Change in topology has negligible impact on the values of delay, throughput and jitter</a:t>
            </a:r>
          </a:p>
          <a:p>
            <a:r>
              <a:rPr lang="en-US" dirty="0"/>
              <a:t>From the above results, I would conclude that Pox is the better controller owing to its lower jitter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A640-2A7C-4575-BA87-6ED9241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4DF9-D8E3-40E3-A89A-6ABF58A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A8C3-9F2B-46B5-A167-BCEB5C55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858000" cy="868362"/>
          </a:xfrm>
        </p:spPr>
        <p:txBody>
          <a:bodyPr>
            <a:normAutofit/>
          </a:bodyPr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029200"/>
          </a:xfrm>
        </p:spPr>
        <p:txBody>
          <a:bodyPr/>
          <a:lstStyle/>
          <a:p>
            <a:r>
              <a:rPr lang="en-US" dirty="0"/>
              <a:t>This work can be expanded by including more controllers into the study, like </a:t>
            </a:r>
            <a:r>
              <a:rPr lang="en-US" dirty="0" err="1"/>
              <a:t>OpenDaylight</a:t>
            </a:r>
            <a:r>
              <a:rPr lang="en-US" dirty="0"/>
              <a:t> and Floodlight.</a:t>
            </a:r>
          </a:p>
          <a:p>
            <a:r>
              <a:rPr lang="en-US" dirty="0"/>
              <a:t>Mininet-</a:t>
            </a:r>
            <a:r>
              <a:rPr lang="en-US" dirty="0" err="1"/>
              <a:t>WiFi</a:t>
            </a:r>
            <a:r>
              <a:rPr lang="en-US" dirty="0"/>
              <a:t> is relatively new, but it has a great potential in the </a:t>
            </a:r>
            <a:r>
              <a:rPr lang="en-US" dirty="0" err="1"/>
              <a:t>SDNization</a:t>
            </a:r>
            <a:r>
              <a:rPr lang="en-US" dirty="0"/>
              <a:t> of wireless networks as its functionality improves with each passing day.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6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7921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K.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Arahunashi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Neethu and H. V. Ravish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Aradhya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"Performance Analysis of Various SDN Controllers in Mininet Emulator," 2019 4th International Conference on Recent Trends on Electronics, Information, Communication &amp; Technology (RTEICT), Bangalore, India, 2019, pp. 752-756,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10.1109/RTEICT46194.2019.9016693.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https://ieeexplore.ieee.org/document/9016693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 R. Fontes, S. Afzal, S. H. B. Brito, M. A. S. Santos and C. E. Rothenberg, "Mininet-</a:t>
            </a:r>
            <a:r>
              <a:rPr lang="en-US" sz="20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Emulating software-defined wireless networks," </a:t>
            </a:r>
            <a:r>
              <a:rPr lang="en-US" sz="200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2015 11th International Conference on Network and Service Management (CNSM)</a:t>
            </a: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Barcelona, 2015, pp. 384-389, </a:t>
            </a:r>
            <a:r>
              <a:rPr lang="en-US" sz="20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10.1109/CNSM.2015.7367387. </a:t>
            </a:r>
            <a:r>
              <a:rPr lang="en-US" sz="20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https://ieeexplore.ieee.org/document/7367387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868362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performance of controllers has been extensively studied in numerous wired SDN network simulations.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considering wireless networks to be the future of technology, it is imperative that the performance of the standard SDN controllers be studied in greater detail in a wireless network simulation as well.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Here, I propose to use Mininet-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software, for creating and emulating simple wireless network topologies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an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SDNized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environment.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7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7739-C779-4D3D-9FD5-E33C5EEA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8E4B-4AB8-4410-8205-F0483418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Islam, M. A. Islam Khan, S.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Tasnim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Sarker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M. A.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Siddik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"Performance Evaluation of SDN Controllers in Wireless Network," 2019 1st International Conference on Advances in Science, Engineering and Robotics Technology (ICASERT), Dhaka, Bangladesh, 2019, pp. 1-5,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10.1109/ICASERT.2019.8934553.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https://ieeexplore.ieee.org/document/8934553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Juhana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F. H.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"SDN-Based Wireless Network Performance Evaluation," 2019 International Conference on Electrical Engineering and Informatics (ICEEI), Bandung, Indonesia, 2019, pp. 428-433,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10.1109/ICEEI47359.2019.8988878.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https://ieeexplore.ieee.org/document/8988878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9F78-5303-4FBD-BC7C-AB488280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991F-26C1-47B4-863D-2E1383F0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A6C8-6E77-4E08-B8E0-CC16BF74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17" y="228600"/>
            <a:ext cx="6922717" cy="715962"/>
          </a:xfrm>
        </p:spPr>
        <p:txBody>
          <a:bodyPr>
            <a:normAutofit/>
          </a:bodyPr>
          <a:lstStyle/>
          <a:p>
            <a:r>
              <a:rPr lang="en-US" dirty="0"/>
              <a:t>Q&amp;A and 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762000"/>
          </a:xfrm>
          <a:solidFill>
            <a:srgbClr val="3333FF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Thanks for Your KIND Attention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00433" y="2133600"/>
            <a:ext cx="7143136" cy="3352800"/>
            <a:chOff x="381001" y="675968"/>
            <a:chExt cx="8382000" cy="5208180"/>
          </a:xfrm>
        </p:grpSpPr>
        <p:sp>
          <p:nvSpPr>
            <p:cNvPr id="8" name="Donut 7"/>
            <p:cNvSpPr/>
            <p:nvPr/>
          </p:nvSpPr>
          <p:spPr>
            <a:xfrm>
              <a:off x="381001" y="762000"/>
              <a:ext cx="8382000" cy="5122148"/>
            </a:xfrm>
            <a:prstGeom prst="don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2" descr="C:\Users\bhumip\AppData\Local\Microsoft\Windows\Temporary Internet Files\Content.IE5\88B1N4KD\question_mark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0536" y="675968"/>
              <a:ext cx="25908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bhumip\AppData\Local\Microsoft\Windows\Temporary Internet Files\Content.IE5\4KOCR1JA\questions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967" y="675968"/>
              <a:ext cx="2111477" cy="2219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bhumip\AppData\Local\Microsoft\Windows\Temporary Internet Files\Content.IE5\HTN636D9\Blue_question_mark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136" y="3562506"/>
              <a:ext cx="2362200" cy="232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C:\Users\bhumip\AppData\Local\Microsoft\Windows\Temporary Internet Files\Content.IE5\5ON0T54U\clipart-illustration-orange-man-holding-question-mark[1]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467" y="1866592"/>
              <a:ext cx="1924665" cy="336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C:\Users\bhumip\AppData\Local\Microsoft\Windows\Temporary Internet Files\Content.IE5\HTN636D9\questions_logo_by_garbo_x-d4n83tb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967" y="3547754"/>
              <a:ext cx="2095499" cy="2336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4972322" y="5477470"/>
            <a:ext cx="3714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03161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6477000" cy="19050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Background </a:t>
            </a:r>
            <a:b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and </a:t>
            </a:r>
            <a:b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Other Information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Sundararajan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5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342711"/>
              </p:ext>
            </p:extLst>
          </p:nvPr>
        </p:nvGraphicFramePr>
        <p:xfrm>
          <a:off x="152400" y="1143000"/>
          <a:ext cx="8229600" cy="505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6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</a:t>
                      </a:r>
                      <a:r>
                        <a:rPr lang="en-US" b="1" baseline="0" dirty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 of Tasks (Planned)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of Achievements, Errors,</a:t>
                      </a:r>
                      <a:r>
                        <a:rPr lang="en-US" b="1" baseline="0" dirty="0"/>
                        <a:t> and L</a:t>
                      </a:r>
                      <a:r>
                        <a:rPr lang="en-US" b="1" dirty="0"/>
                        <a:t>earning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095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 project topic and submit project proposal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Submitted project proposal and got approval from instructors.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484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papers related to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and performance study of controllers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Successfully collected a few quality papers on the topics, and using them as reference material throughout this project.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1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960300"/>
              </p:ext>
            </p:extLst>
          </p:nvPr>
        </p:nvGraphicFramePr>
        <p:xfrm>
          <a:off x="304800" y="1143000"/>
          <a:ext cx="8458200" cy="508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2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</a:t>
                      </a:r>
                      <a:r>
                        <a:rPr lang="en-US" b="1" baseline="0" dirty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 of Tasks (Planned)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of Achievements, Errors,</a:t>
                      </a:r>
                      <a:r>
                        <a:rPr lang="en-US" b="1" baseline="0" dirty="0"/>
                        <a:t> and L</a:t>
                      </a:r>
                      <a:r>
                        <a:rPr lang="en-US" b="1" dirty="0"/>
                        <a:t>earning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684"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Installation of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fork and testing its working without any remote controller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Successfully installed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on Ubuntu 18.04 LTS and tested its working with default controller, with the </a:t>
                      </a:r>
                      <a:r>
                        <a:rPr lang="en-US" dirty="0" err="1"/>
                        <a:t>pingall</a:t>
                      </a:r>
                      <a:r>
                        <a:rPr lang="en-US" dirty="0"/>
                        <a:t> command.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053"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study the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manual in detail and to attempt creating basic topologies in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Studied the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manual to get a better understanding of the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fork and tried the basic commands listed in the manual.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5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898865"/>
              </p:ext>
            </p:extLst>
          </p:nvPr>
        </p:nvGraphicFramePr>
        <p:xfrm>
          <a:off x="228600" y="1280160"/>
          <a:ext cx="86868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</a:t>
                      </a:r>
                      <a:r>
                        <a:rPr lang="en-US" b="1" baseline="0" dirty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 of Tasks (Planned)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of Achievements, Errors,</a:t>
                      </a:r>
                      <a:r>
                        <a:rPr lang="en-US" b="1" baseline="0" dirty="0"/>
                        <a:t> and L</a:t>
                      </a:r>
                      <a:r>
                        <a:rPr lang="en-US" b="1" dirty="0"/>
                        <a:t>earning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the working of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using Ryu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a single and linear topology in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with Ryu as the remote controller, and successfully tested its working.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working on the presentation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Started working on the presentation and added information about my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5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66821"/>
              </p:ext>
            </p:extLst>
          </p:nvPr>
        </p:nvGraphicFramePr>
        <p:xfrm>
          <a:off x="304800" y="1447800"/>
          <a:ext cx="84582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</a:t>
                      </a:r>
                      <a:r>
                        <a:rPr lang="en-US" b="1" baseline="0" dirty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 of Tasks (Planned)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of Achievements, Error</a:t>
                      </a:r>
                      <a:r>
                        <a:rPr lang="en-US" b="1" baseline="0" dirty="0"/>
                        <a:t>s, and L</a:t>
                      </a:r>
                      <a:r>
                        <a:rPr lang="en-US" b="1" dirty="0"/>
                        <a:t>earning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</a:t>
                      </a:r>
                      <a:r>
                        <a:rPr lang="en-US" dirty="0" err="1"/>
                        <a:t>OpenDaylight</a:t>
                      </a:r>
                      <a:r>
                        <a:rPr lang="en-US" dirty="0"/>
                        <a:t> and Floodlight controllers to study their performance with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Faced difficulties in installing </a:t>
                      </a:r>
                      <a:r>
                        <a:rPr lang="en-US" dirty="0" err="1"/>
                        <a:t>OpenDaylight</a:t>
                      </a:r>
                      <a:r>
                        <a:rPr lang="en-US" dirty="0"/>
                        <a:t> and Floodlight on my Ubuntu VM.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 single and linear topologies in Mininet-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and test their working with Pox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Successfully tested their working with Pox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5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730518"/>
              </p:ext>
            </p:extLst>
          </p:nvPr>
        </p:nvGraphicFramePr>
        <p:xfrm>
          <a:off x="228600" y="1209468"/>
          <a:ext cx="8610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3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</a:t>
                      </a:r>
                      <a:r>
                        <a:rPr lang="en-US" b="1" baseline="0" dirty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 of Tasks (Planned)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of Achievements, Errors,</a:t>
                      </a:r>
                      <a:r>
                        <a:rPr lang="en-US" b="1" baseline="0" dirty="0"/>
                        <a:t> and L</a:t>
                      </a:r>
                      <a:r>
                        <a:rPr lang="en-US" b="1" dirty="0"/>
                        <a:t>earning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4202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the </a:t>
                      </a:r>
                      <a:r>
                        <a:rPr lang="en-US" dirty="0" err="1"/>
                        <a:t>gnuplot</a:t>
                      </a:r>
                      <a:r>
                        <a:rPr lang="en-US" dirty="0"/>
                        <a:t> tool and learn how it can be used in my project.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Studied the working of </a:t>
                      </a:r>
                      <a:r>
                        <a:rPr lang="en-US" dirty="0" err="1"/>
                        <a:t>gnuplot</a:t>
                      </a:r>
                      <a:r>
                        <a:rPr lang="en-US" dirty="0"/>
                        <a:t> and plotted a few rough graphs to get familiar with the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803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dirty="0" err="1"/>
                        <a:t>gnuplot</a:t>
                      </a:r>
                      <a:r>
                        <a:rPr lang="en-US" dirty="0"/>
                        <a:t> in tabulating the delay and throughput graphs with both Ryu and Pox controllers.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Plotted the required delay and throughput graphs using </a:t>
                      </a:r>
                      <a:r>
                        <a:rPr lang="en-US" dirty="0" err="1"/>
                        <a:t>gnuplot</a:t>
                      </a:r>
                      <a:r>
                        <a:rPr lang="en-US" dirty="0"/>
                        <a:t> and added them to the presentation.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5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58000" cy="487362"/>
          </a:xfrm>
        </p:spPr>
        <p:txBody>
          <a:bodyPr>
            <a:noAutofit/>
          </a:bodyPr>
          <a:lstStyle/>
          <a:p>
            <a:r>
              <a:rPr lang="en-US" sz="3200" dirty="0"/>
              <a:t>Weekly Activities Log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557681"/>
              </p:ext>
            </p:extLst>
          </p:nvPr>
        </p:nvGraphicFramePr>
        <p:xfrm>
          <a:off x="228600" y="1203960"/>
          <a:ext cx="8686800" cy="5253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</a:t>
                      </a:r>
                      <a:r>
                        <a:rPr lang="en-US" b="1" baseline="0" dirty="0"/>
                        <a:t> No.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 of Tasks (Planned)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 of Achievements, Errors,</a:t>
                      </a:r>
                      <a:r>
                        <a:rPr lang="en-US" b="1" baseline="0" dirty="0"/>
                        <a:t> and L</a:t>
                      </a:r>
                      <a:r>
                        <a:rPr lang="en-US" b="1" dirty="0"/>
                        <a:t>earning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913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Collect all information and results obtained so far and proceed with presentation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Successfully included the results I was able to obtain thus far into my project presentation.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412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all tabulations and finalize project presentation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 the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1489" y="6356350"/>
            <a:ext cx="2133600" cy="365125"/>
          </a:xfrm>
        </p:spPr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7A38-060D-4C44-A8A8-95E851DC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6DD1-35F4-49B2-92F6-F77934D7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I propose to create various wireless network topologies of different complexities and aim to conduct an analytical study of the performance of different SDN controllers in a wireless environment. Based on the results I get, I will conclude my study by declaring the best SDN controller for a wireless environment.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763E-2CBF-41A8-967D-01004CC0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91D6-7438-4F38-A4BB-5114D1E5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151E-1261-457C-9763-C708568A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7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Focus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study the performance of different SDN controllers with a single and linear wireless topology.</a:t>
            </a:r>
          </a:p>
          <a:p>
            <a:r>
              <a:rPr lang="en-US" dirty="0"/>
              <a:t>We </a:t>
            </a:r>
            <a:r>
              <a:rPr lang="en-US" dirty="0" err="1"/>
              <a:t>analyse</a:t>
            </a:r>
            <a:r>
              <a:rPr lang="en-US" dirty="0"/>
              <a:t> the following parameters: Delay, Throughput and Jitter.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95DE-7A5F-4E0E-9110-16AE0206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EA69-2F31-47A2-A65A-0C1E1531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Delay: The time taken between the packet transmission and the packet reception is known as delay.</a:t>
            </a:r>
          </a:p>
          <a:p>
            <a:r>
              <a:rPr lang="en-US" dirty="0"/>
              <a:t>Throughput: The amount of data that is successfully transmitted between two end systems is known as throughput.</a:t>
            </a:r>
          </a:p>
          <a:p>
            <a:r>
              <a:rPr lang="en-US" dirty="0"/>
              <a:t>Jitter: The variation in the delay is known as jitter.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5C17-DFDA-4A5D-9D76-93D2AA9C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6FEDD-A86B-4AB1-8DA7-0B38F0C1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884B-1F21-454E-AB61-D106DA95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629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of 5 Previous Similar Works     </a:t>
            </a:r>
            <a:r>
              <a:rPr lang="en-US" sz="3100" dirty="0"/>
              <a:t>(over last 3 years or so)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Arahunashi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conducted an extensive study of the performance of SDN controllers in a wired network environment, using Mininet. They constructed networks of different topologies (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linear, tree and mesh), and analysed the performance of the controllers in terms of their delay and throughput in these network simulations.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Fortes </a:t>
            </a:r>
            <a:r>
              <a:rPr lang="en-IN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introduce the fork called Mininet-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provide a thorough explanation about its different features.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D821-E565-470F-9A0B-12C31100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324600" cy="838200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Survey of 5 Previous Similar Works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(over last 3 years or so)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03CE-28F3-4EBF-A9F5-741D4C9E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Islam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conduct a comprehensive study of the performance of SDN controllers in a wireless network environment, using Mininet-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They construct a simple linear topology and study the performance parameters of various controllers by analysing their jitter, delay and throughputs.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Juhana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[4] study the performance of a Software-Defined Wireless Network. They consider three common network scenarios, and study the delay, jitter and packet loss in the network in each of the scenarios.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FE48-234F-4DE8-AF94-ED4C2F05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C32C6-2C8D-45AE-889C-0D77FBC1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3820-6874-41B5-8C84-C4941BD6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858000" cy="792162"/>
          </a:xfrm>
        </p:spPr>
        <p:txBody>
          <a:bodyPr/>
          <a:lstStyle/>
          <a:p>
            <a:r>
              <a:rPr lang="en-US" dirty="0"/>
              <a:t>Distinction of the Current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15681"/>
          </a:xfrm>
        </p:spPr>
        <p:txBody>
          <a:bodyPr/>
          <a:lstStyle/>
          <a:p>
            <a:r>
              <a:rPr lang="en-US" dirty="0"/>
              <a:t>In this work, I use a simple graphical tool called </a:t>
            </a:r>
            <a:r>
              <a:rPr lang="en-US" dirty="0" err="1"/>
              <a:t>gnuplot</a:t>
            </a:r>
            <a:r>
              <a:rPr lang="en-US" dirty="0"/>
              <a:t> to create the delay and throughput graphs. </a:t>
            </a:r>
          </a:p>
          <a:p>
            <a:r>
              <a:rPr lang="en-US" dirty="0" err="1"/>
              <a:t>Gnuplot</a:t>
            </a:r>
            <a:r>
              <a:rPr lang="en-US" dirty="0"/>
              <a:t> is a very simple tool to use, especially in a Linux environment, and this is what made me choose this tool for my project.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Project By: Vishrut 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 SDN, Fall-2020, Prof. Dr. B. Khasnabish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2465</Words>
  <Application>Microsoft Office PowerPoint</Application>
  <PresentationFormat>On-screen Show (4:3)</PresentationFormat>
  <Paragraphs>313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Comic Sans MS</vt:lpstr>
      <vt:lpstr>Office Theme</vt:lpstr>
      <vt:lpstr>A Study of Different SDN Controllers in a Wireless Environment using Mininet-WiFi</vt:lpstr>
      <vt:lpstr>Outline</vt:lpstr>
      <vt:lpstr>Abstract</vt:lpstr>
      <vt:lpstr>Summary</vt:lpstr>
      <vt:lpstr>Main Focus of the Project </vt:lpstr>
      <vt:lpstr>Parameters Studied</vt:lpstr>
      <vt:lpstr>Survey of 5 Previous Similar Works     (over last 3 years or so) </vt:lpstr>
      <vt:lpstr>Survey of 5 Previous Similar Works     (over last 3 years or so) </vt:lpstr>
      <vt:lpstr>Distinction of the Current Work </vt:lpstr>
      <vt:lpstr>Usefulness of the Current Work </vt:lpstr>
      <vt:lpstr>Simulation/Emulation Details  (Environment and Setup)</vt:lpstr>
      <vt:lpstr>Simulation/Emulation Details (Tools and Monitoring  Options)  </vt:lpstr>
      <vt:lpstr>Environment – Mininet WiFi</vt:lpstr>
      <vt:lpstr>Environment – Mininet WiFi</vt:lpstr>
      <vt:lpstr>Components in Mininet WiFi</vt:lpstr>
      <vt:lpstr>Tool Used - Gnuplot</vt:lpstr>
      <vt:lpstr>Results</vt:lpstr>
      <vt:lpstr>Results 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Inference</vt:lpstr>
      <vt:lpstr>Future Works</vt:lpstr>
      <vt:lpstr>References</vt:lpstr>
      <vt:lpstr>References</vt:lpstr>
      <vt:lpstr>Q&amp;A and Discussion </vt:lpstr>
      <vt:lpstr>Background  and  Other Information </vt:lpstr>
      <vt:lpstr>Weekly Activities Log </vt:lpstr>
      <vt:lpstr>Weekly Activities Log </vt:lpstr>
      <vt:lpstr>Weekly Activities Log </vt:lpstr>
      <vt:lpstr>Weekly Activities Log </vt:lpstr>
      <vt:lpstr>Weekly Activities Log </vt:lpstr>
      <vt:lpstr>Weekly Activities Log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A Study of Different SDN Controllers in a Wireless Environment using Mininet-WiFi</dc:title>
  <dc:creator>Vishrut Sundararajan</dc:creator>
  <cp:lastModifiedBy>Vishrut Sundararajan</cp:lastModifiedBy>
  <cp:revision>5</cp:revision>
  <dcterms:created xsi:type="dcterms:W3CDTF">2020-12-15T22:47:04Z</dcterms:created>
  <dcterms:modified xsi:type="dcterms:W3CDTF">2020-12-16T02:35:30Z</dcterms:modified>
</cp:coreProperties>
</file>