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7" r:id="rId3"/>
    <p:sldId id="258" r:id="rId4"/>
    <p:sldId id="259" r:id="rId5"/>
    <p:sldId id="262" r:id="rId6"/>
    <p:sldId id="266" r:id="rId7"/>
    <p:sldId id="260" r:id="rId8"/>
    <p:sldId id="267" r:id="rId9"/>
    <p:sldId id="264" r:id="rId10"/>
    <p:sldId id="268" r:id="rId11"/>
  </p:sldIdLst>
  <p:sldSz cx="13716000" cy="7315200"/>
  <p:notesSz cx="6858000" cy="9144000"/>
  <p:defaultTextStyle>
    <a:defPPr>
      <a:defRPr lang="en-US"/>
    </a:defPPr>
    <a:lvl1pPr marL="0" algn="l" defTabSz="1106708" rtl="0" eaLnBrk="1" latinLnBrk="0" hangingPunct="1">
      <a:defRPr sz="2200" kern="1200">
        <a:solidFill>
          <a:schemeClr val="tx1"/>
        </a:solidFill>
        <a:latin typeface="+mn-lt"/>
        <a:ea typeface="+mn-ea"/>
        <a:cs typeface="+mn-cs"/>
      </a:defRPr>
    </a:lvl1pPr>
    <a:lvl2pPr marL="553354" algn="l" defTabSz="1106708" rtl="0" eaLnBrk="1" latinLnBrk="0" hangingPunct="1">
      <a:defRPr sz="2200" kern="1200">
        <a:solidFill>
          <a:schemeClr val="tx1"/>
        </a:solidFill>
        <a:latin typeface="+mn-lt"/>
        <a:ea typeface="+mn-ea"/>
        <a:cs typeface="+mn-cs"/>
      </a:defRPr>
    </a:lvl2pPr>
    <a:lvl3pPr marL="1106708" algn="l" defTabSz="1106708" rtl="0" eaLnBrk="1" latinLnBrk="0" hangingPunct="1">
      <a:defRPr sz="2200" kern="1200">
        <a:solidFill>
          <a:schemeClr val="tx1"/>
        </a:solidFill>
        <a:latin typeface="+mn-lt"/>
        <a:ea typeface="+mn-ea"/>
        <a:cs typeface="+mn-cs"/>
      </a:defRPr>
    </a:lvl3pPr>
    <a:lvl4pPr marL="1660062" algn="l" defTabSz="1106708" rtl="0" eaLnBrk="1" latinLnBrk="0" hangingPunct="1">
      <a:defRPr sz="2200" kern="1200">
        <a:solidFill>
          <a:schemeClr val="tx1"/>
        </a:solidFill>
        <a:latin typeface="+mn-lt"/>
        <a:ea typeface="+mn-ea"/>
        <a:cs typeface="+mn-cs"/>
      </a:defRPr>
    </a:lvl4pPr>
    <a:lvl5pPr marL="2213415" algn="l" defTabSz="1106708" rtl="0" eaLnBrk="1" latinLnBrk="0" hangingPunct="1">
      <a:defRPr sz="2200" kern="1200">
        <a:solidFill>
          <a:schemeClr val="tx1"/>
        </a:solidFill>
        <a:latin typeface="+mn-lt"/>
        <a:ea typeface="+mn-ea"/>
        <a:cs typeface="+mn-cs"/>
      </a:defRPr>
    </a:lvl5pPr>
    <a:lvl6pPr marL="2766769" algn="l" defTabSz="1106708" rtl="0" eaLnBrk="1" latinLnBrk="0" hangingPunct="1">
      <a:defRPr sz="2200" kern="1200">
        <a:solidFill>
          <a:schemeClr val="tx1"/>
        </a:solidFill>
        <a:latin typeface="+mn-lt"/>
        <a:ea typeface="+mn-ea"/>
        <a:cs typeface="+mn-cs"/>
      </a:defRPr>
    </a:lvl6pPr>
    <a:lvl7pPr marL="3320124" algn="l" defTabSz="1106708" rtl="0" eaLnBrk="1" latinLnBrk="0" hangingPunct="1">
      <a:defRPr sz="2200" kern="1200">
        <a:solidFill>
          <a:schemeClr val="tx1"/>
        </a:solidFill>
        <a:latin typeface="+mn-lt"/>
        <a:ea typeface="+mn-ea"/>
        <a:cs typeface="+mn-cs"/>
      </a:defRPr>
    </a:lvl7pPr>
    <a:lvl8pPr marL="3873477" algn="l" defTabSz="1106708" rtl="0" eaLnBrk="1" latinLnBrk="0" hangingPunct="1">
      <a:defRPr sz="2200" kern="1200">
        <a:solidFill>
          <a:schemeClr val="tx1"/>
        </a:solidFill>
        <a:latin typeface="+mn-lt"/>
        <a:ea typeface="+mn-ea"/>
        <a:cs typeface="+mn-cs"/>
      </a:defRPr>
    </a:lvl8pPr>
    <a:lvl9pPr marL="4426831" algn="l" defTabSz="1106708"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autoAdjust="0"/>
    <p:restoredTop sz="94611" autoAdjust="0"/>
  </p:normalViewPr>
  <p:slideViewPr>
    <p:cSldViewPr>
      <p:cViewPr varScale="1">
        <p:scale>
          <a:sx n="75" d="100"/>
          <a:sy n="75" d="100"/>
        </p:scale>
        <p:origin x="632" y="168"/>
      </p:cViewPr>
      <p:guideLst>
        <p:guide orient="horz" pos="2304"/>
        <p:guide pos="43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633045" y="1463040"/>
            <a:ext cx="12344400" cy="1950720"/>
          </a:xfrm>
        </p:spPr>
        <p:txBody>
          <a:bodyPr vert="horz" lIns="60085" tIns="0" rIns="60085" bIns="0" anchor="b">
            <a:normAutofit/>
            <a:scene3d>
              <a:camera prst="orthographicFront"/>
              <a:lightRig rig="soft" dir="t">
                <a:rot lat="0" lon="0" rev="17220000"/>
              </a:lightRig>
            </a:scene3d>
            <a:sp3d prstMaterial="softEdge">
              <a:bevelT w="38100" h="38100"/>
            </a:sp3d>
          </a:bodyPr>
          <a:lstStyle>
            <a:lvl1pPr>
              <a:defRPr sz="63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3/12/21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2057400" y="3553811"/>
            <a:ext cx="9601200" cy="1869440"/>
          </a:xfrm>
        </p:spPr>
        <p:txBody>
          <a:bodyPr/>
          <a:lstStyle>
            <a:lvl1pPr marL="0" indent="0" algn="ctr">
              <a:buNone/>
              <a:defRPr>
                <a:solidFill>
                  <a:schemeClr val="tx1"/>
                </a:solidFill>
              </a:defRPr>
            </a:lvl1pPr>
            <a:lvl2pPr marL="600852" indent="0" algn="ctr">
              <a:buNone/>
            </a:lvl2pPr>
            <a:lvl3pPr marL="1201704" indent="0" algn="ctr">
              <a:buNone/>
            </a:lvl3pPr>
            <a:lvl4pPr marL="1802557" indent="0" algn="ctr">
              <a:buNone/>
            </a:lvl4pPr>
            <a:lvl5pPr marL="2403409" indent="0" algn="ctr">
              <a:buNone/>
            </a:lvl5pPr>
            <a:lvl6pPr marL="3004261" indent="0" algn="ctr">
              <a:buNone/>
            </a:lvl6pPr>
            <a:lvl7pPr marL="3605113" indent="0" algn="ctr">
              <a:buNone/>
            </a:lvl7pPr>
            <a:lvl8pPr marL="4205966" indent="0" algn="ctr">
              <a:buNone/>
            </a:lvl8pPr>
            <a:lvl9pPr marL="4806818"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292948"/>
            <a:ext cx="3086100" cy="6241627"/>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85800" y="292948"/>
            <a:ext cx="9029700" cy="6241627"/>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272461"/>
            <a:ext cx="11658600" cy="1568027"/>
          </a:xfrm>
        </p:spPr>
        <p:txBody>
          <a:bodyPr/>
          <a:lstStyle/>
          <a:p>
            <a:r>
              <a:rPr lang="en-US"/>
              <a:t>Click to edit Master title style</a:t>
            </a:r>
          </a:p>
        </p:txBody>
      </p:sp>
      <p:sp>
        <p:nvSpPr>
          <p:cNvPr id="3" name="Subtitle 2"/>
          <p:cNvSpPr>
            <a:spLocks noGrp="1"/>
          </p:cNvSpPr>
          <p:nvPr>
            <p:ph type="subTitle" idx="1"/>
          </p:nvPr>
        </p:nvSpPr>
        <p:spPr>
          <a:xfrm>
            <a:off x="2057400" y="4145280"/>
            <a:ext cx="9601200" cy="1869440"/>
          </a:xfrm>
        </p:spPr>
        <p:txBody>
          <a:bodyPr/>
          <a:lstStyle>
            <a:lvl1pPr marL="0" indent="0" algn="ctr">
              <a:buNone/>
              <a:defRPr>
                <a:solidFill>
                  <a:schemeClr val="tx1">
                    <a:tint val="75000"/>
                  </a:schemeClr>
                </a:solidFill>
              </a:defRPr>
            </a:lvl1pPr>
            <a:lvl2pPr marL="600194" indent="0" algn="ctr">
              <a:buNone/>
              <a:defRPr>
                <a:solidFill>
                  <a:schemeClr val="tx1">
                    <a:tint val="75000"/>
                  </a:schemeClr>
                </a:solidFill>
              </a:defRPr>
            </a:lvl2pPr>
            <a:lvl3pPr marL="1200388" indent="0" algn="ctr">
              <a:buNone/>
              <a:defRPr>
                <a:solidFill>
                  <a:schemeClr val="tx1">
                    <a:tint val="75000"/>
                  </a:schemeClr>
                </a:solidFill>
              </a:defRPr>
            </a:lvl3pPr>
            <a:lvl4pPr marL="1800581" indent="0" algn="ctr">
              <a:buNone/>
              <a:defRPr>
                <a:solidFill>
                  <a:schemeClr val="tx1">
                    <a:tint val="75000"/>
                  </a:schemeClr>
                </a:solidFill>
              </a:defRPr>
            </a:lvl4pPr>
            <a:lvl5pPr marL="2400775" indent="0" algn="ctr">
              <a:buNone/>
              <a:defRPr>
                <a:solidFill>
                  <a:schemeClr val="tx1">
                    <a:tint val="75000"/>
                  </a:schemeClr>
                </a:solidFill>
              </a:defRPr>
            </a:lvl5pPr>
            <a:lvl6pPr marL="3000968" indent="0" algn="ctr">
              <a:buNone/>
              <a:defRPr>
                <a:solidFill>
                  <a:schemeClr val="tx1">
                    <a:tint val="75000"/>
                  </a:schemeClr>
                </a:solidFill>
              </a:defRPr>
            </a:lvl6pPr>
            <a:lvl7pPr marL="3601160" indent="0" algn="ctr">
              <a:buNone/>
              <a:defRPr>
                <a:solidFill>
                  <a:schemeClr val="tx1">
                    <a:tint val="75000"/>
                  </a:schemeClr>
                </a:solidFill>
              </a:defRPr>
            </a:lvl7pPr>
            <a:lvl8pPr marL="4201357" indent="0" algn="ctr">
              <a:buNone/>
              <a:defRPr>
                <a:solidFill>
                  <a:schemeClr val="tx1">
                    <a:tint val="75000"/>
                  </a:schemeClr>
                </a:solidFill>
              </a:defRPr>
            </a:lvl8pPr>
            <a:lvl9pPr marL="480154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4700697"/>
            <a:ext cx="11658600" cy="1452880"/>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1083470" y="3100502"/>
            <a:ext cx="11658600" cy="1600199"/>
          </a:xfrm>
        </p:spPr>
        <p:txBody>
          <a:bodyPr anchor="b"/>
          <a:lstStyle>
            <a:lvl1pPr marL="0" indent="0">
              <a:buNone/>
              <a:defRPr sz="2600">
                <a:solidFill>
                  <a:schemeClr val="tx1">
                    <a:tint val="75000"/>
                  </a:schemeClr>
                </a:solidFill>
              </a:defRPr>
            </a:lvl1pPr>
            <a:lvl2pPr marL="600194" indent="0">
              <a:buNone/>
              <a:defRPr sz="2400">
                <a:solidFill>
                  <a:schemeClr val="tx1">
                    <a:tint val="75000"/>
                  </a:schemeClr>
                </a:solidFill>
              </a:defRPr>
            </a:lvl2pPr>
            <a:lvl3pPr marL="1200388" indent="0">
              <a:buNone/>
              <a:defRPr sz="2100">
                <a:solidFill>
                  <a:schemeClr val="tx1">
                    <a:tint val="75000"/>
                  </a:schemeClr>
                </a:solidFill>
              </a:defRPr>
            </a:lvl3pPr>
            <a:lvl4pPr marL="1800581" indent="0">
              <a:buNone/>
              <a:defRPr sz="1800">
                <a:solidFill>
                  <a:schemeClr val="tx1">
                    <a:tint val="75000"/>
                  </a:schemeClr>
                </a:solidFill>
              </a:defRPr>
            </a:lvl4pPr>
            <a:lvl5pPr marL="2400775" indent="0">
              <a:buNone/>
              <a:defRPr sz="1800">
                <a:solidFill>
                  <a:schemeClr val="tx1">
                    <a:tint val="75000"/>
                  </a:schemeClr>
                </a:solidFill>
              </a:defRPr>
            </a:lvl5pPr>
            <a:lvl6pPr marL="3000968" indent="0">
              <a:buNone/>
              <a:defRPr sz="1800">
                <a:solidFill>
                  <a:schemeClr val="tx1">
                    <a:tint val="75000"/>
                  </a:schemeClr>
                </a:solidFill>
              </a:defRPr>
            </a:lvl6pPr>
            <a:lvl7pPr marL="3601160" indent="0">
              <a:buNone/>
              <a:defRPr sz="1800">
                <a:solidFill>
                  <a:schemeClr val="tx1">
                    <a:tint val="75000"/>
                  </a:schemeClr>
                </a:solidFill>
              </a:defRPr>
            </a:lvl7pPr>
            <a:lvl8pPr marL="4201357" indent="0">
              <a:buNone/>
              <a:defRPr sz="1800">
                <a:solidFill>
                  <a:schemeClr val="tx1">
                    <a:tint val="75000"/>
                  </a:schemeClr>
                </a:solidFill>
              </a:defRPr>
            </a:lvl8pPr>
            <a:lvl9pPr marL="4801549" indent="0">
              <a:buNone/>
              <a:defRPr sz="1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28700" y="1820334"/>
            <a:ext cx="9144000" cy="5149426"/>
          </a:xfrm>
        </p:spPr>
        <p:txBody>
          <a:bodyPr/>
          <a:lstStyle>
            <a:lvl1pPr>
              <a:defRPr sz="3700"/>
            </a:lvl1pPr>
            <a:lvl2pPr>
              <a:defRPr sz="3200"/>
            </a:lvl2pPr>
            <a:lvl3pPr>
              <a:defRPr sz="26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401300" y="1820334"/>
            <a:ext cx="9144000" cy="5149426"/>
          </a:xfrm>
        </p:spPr>
        <p:txBody>
          <a:bodyPr/>
          <a:lstStyle>
            <a:lvl1pPr>
              <a:defRPr sz="3700"/>
            </a:lvl1pPr>
            <a:lvl2pPr>
              <a:defRPr sz="3200"/>
            </a:lvl2pPr>
            <a:lvl3pPr>
              <a:defRPr sz="26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637458"/>
            <a:ext cx="6060282" cy="682413"/>
          </a:xfrm>
        </p:spPr>
        <p:txBody>
          <a:bodyPr anchor="b"/>
          <a:lstStyle>
            <a:lvl1pPr marL="0" indent="0">
              <a:buNone/>
              <a:defRPr sz="3200" b="1"/>
            </a:lvl1pPr>
            <a:lvl2pPr marL="600194" indent="0">
              <a:buNone/>
              <a:defRPr sz="2600" b="1"/>
            </a:lvl2pPr>
            <a:lvl3pPr marL="1200388" indent="0">
              <a:buNone/>
              <a:defRPr sz="2400" b="1"/>
            </a:lvl3pPr>
            <a:lvl4pPr marL="1800581" indent="0">
              <a:buNone/>
              <a:defRPr sz="2100" b="1"/>
            </a:lvl4pPr>
            <a:lvl5pPr marL="2400775" indent="0">
              <a:buNone/>
              <a:defRPr sz="2100" b="1"/>
            </a:lvl5pPr>
            <a:lvl6pPr marL="3000968" indent="0">
              <a:buNone/>
              <a:defRPr sz="2100" b="1"/>
            </a:lvl6pPr>
            <a:lvl7pPr marL="3601160" indent="0">
              <a:buNone/>
              <a:defRPr sz="2100" b="1"/>
            </a:lvl7pPr>
            <a:lvl8pPr marL="4201357" indent="0">
              <a:buNone/>
              <a:defRPr sz="2100" b="1"/>
            </a:lvl8pPr>
            <a:lvl9pPr marL="4801549" indent="0">
              <a:buNone/>
              <a:defRPr sz="2100" b="1"/>
            </a:lvl9pPr>
          </a:lstStyle>
          <a:p>
            <a:pPr lvl="0"/>
            <a:r>
              <a:rPr lang="en-US"/>
              <a:t>Click to edit Master text styles</a:t>
            </a:r>
          </a:p>
        </p:txBody>
      </p:sp>
      <p:sp>
        <p:nvSpPr>
          <p:cNvPr id="4" name="Content Placeholder 3"/>
          <p:cNvSpPr>
            <a:spLocks noGrp="1"/>
          </p:cNvSpPr>
          <p:nvPr>
            <p:ph sz="half" idx="2"/>
          </p:nvPr>
        </p:nvSpPr>
        <p:spPr>
          <a:xfrm>
            <a:off x="685800" y="2319871"/>
            <a:ext cx="6060282" cy="4214707"/>
          </a:xfrm>
        </p:spPr>
        <p:txBody>
          <a:bodyPr/>
          <a:lstStyle>
            <a:lvl1pPr>
              <a:defRPr sz="32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967549" y="1637458"/>
            <a:ext cx="6062663" cy="682413"/>
          </a:xfrm>
        </p:spPr>
        <p:txBody>
          <a:bodyPr anchor="b"/>
          <a:lstStyle>
            <a:lvl1pPr marL="0" indent="0">
              <a:buNone/>
              <a:defRPr sz="3200" b="1"/>
            </a:lvl1pPr>
            <a:lvl2pPr marL="600194" indent="0">
              <a:buNone/>
              <a:defRPr sz="2600" b="1"/>
            </a:lvl2pPr>
            <a:lvl3pPr marL="1200388" indent="0">
              <a:buNone/>
              <a:defRPr sz="2400" b="1"/>
            </a:lvl3pPr>
            <a:lvl4pPr marL="1800581" indent="0">
              <a:buNone/>
              <a:defRPr sz="2100" b="1"/>
            </a:lvl4pPr>
            <a:lvl5pPr marL="2400775" indent="0">
              <a:buNone/>
              <a:defRPr sz="2100" b="1"/>
            </a:lvl5pPr>
            <a:lvl6pPr marL="3000968" indent="0">
              <a:buNone/>
              <a:defRPr sz="2100" b="1"/>
            </a:lvl6pPr>
            <a:lvl7pPr marL="3601160" indent="0">
              <a:buNone/>
              <a:defRPr sz="2100" b="1"/>
            </a:lvl7pPr>
            <a:lvl8pPr marL="4201357" indent="0">
              <a:buNone/>
              <a:defRPr sz="2100" b="1"/>
            </a:lvl8pPr>
            <a:lvl9pPr marL="4801549"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967549" y="2319871"/>
            <a:ext cx="6062663" cy="4214707"/>
          </a:xfrm>
        </p:spPr>
        <p:txBody>
          <a:bodyPr/>
          <a:lstStyle>
            <a:lvl1pPr>
              <a:defRPr sz="32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11" y="291253"/>
            <a:ext cx="4512470" cy="1239520"/>
          </a:xfrm>
        </p:spPr>
        <p:txBody>
          <a:bodyPr anchor="b"/>
          <a:lstStyle>
            <a:lvl1pPr algn="l">
              <a:defRPr sz="2600" b="1"/>
            </a:lvl1pPr>
          </a:lstStyle>
          <a:p>
            <a:r>
              <a:rPr lang="en-US"/>
              <a:t>Click to edit Master title style</a:t>
            </a:r>
          </a:p>
        </p:txBody>
      </p:sp>
      <p:sp>
        <p:nvSpPr>
          <p:cNvPr id="3" name="Content Placeholder 2"/>
          <p:cNvSpPr>
            <a:spLocks noGrp="1"/>
          </p:cNvSpPr>
          <p:nvPr>
            <p:ph idx="1"/>
          </p:nvPr>
        </p:nvSpPr>
        <p:spPr>
          <a:xfrm>
            <a:off x="5362575" y="291261"/>
            <a:ext cx="7667625" cy="6243321"/>
          </a:xfrm>
        </p:spPr>
        <p:txBody>
          <a:bodyPr/>
          <a:lstStyle>
            <a:lvl1pPr>
              <a:defRPr sz="4200"/>
            </a:lvl1pPr>
            <a:lvl2pPr>
              <a:defRPr sz="3700"/>
            </a:lvl2pPr>
            <a:lvl3pPr>
              <a:defRPr sz="32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11" y="1530781"/>
            <a:ext cx="4512470" cy="5003801"/>
          </a:xfrm>
        </p:spPr>
        <p:txBody>
          <a:bodyPr/>
          <a:lstStyle>
            <a:lvl1pPr marL="0" indent="0">
              <a:buNone/>
              <a:defRPr sz="1800"/>
            </a:lvl1pPr>
            <a:lvl2pPr marL="600194" indent="0">
              <a:buNone/>
              <a:defRPr sz="1600"/>
            </a:lvl2pPr>
            <a:lvl3pPr marL="1200388" indent="0">
              <a:buNone/>
              <a:defRPr sz="1300"/>
            </a:lvl3pPr>
            <a:lvl4pPr marL="1800581" indent="0">
              <a:buNone/>
              <a:defRPr sz="1200"/>
            </a:lvl4pPr>
            <a:lvl5pPr marL="2400775" indent="0">
              <a:buNone/>
              <a:defRPr sz="1200"/>
            </a:lvl5pPr>
            <a:lvl6pPr marL="3000968" indent="0">
              <a:buNone/>
              <a:defRPr sz="1200"/>
            </a:lvl6pPr>
            <a:lvl7pPr marL="3601160" indent="0">
              <a:buNone/>
              <a:defRPr sz="1200"/>
            </a:lvl7pPr>
            <a:lvl8pPr marL="4201357" indent="0">
              <a:buNone/>
              <a:defRPr sz="1200"/>
            </a:lvl8pPr>
            <a:lvl9pPr marL="480154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5120644"/>
            <a:ext cx="8229600" cy="604521"/>
          </a:xfrm>
        </p:spPr>
        <p:txBody>
          <a:bodyPr anchor="b"/>
          <a:lstStyle>
            <a:lvl1pPr algn="l">
              <a:defRPr sz="2600" b="1"/>
            </a:lvl1pPr>
          </a:lstStyle>
          <a:p>
            <a:r>
              <a:rPr lang="en-US"/>
              <a:t>Click to edit Master title style</a:t>
            </a:r>
          </a:p>
        </p:txBody>
      </p:sp>
      <p:sp>
        <p:nvSpPr>
          <p:cNvPr id="3" name="Picture Placeholder 2"/>
          <p:cNvSpPr>
            <a:spLocks noGrp="1"/>
          </p:cNvSpPr>
          <p:nvPr>
            <p:ph type="pic" idx="1"/>
          </p:nvPr>
        </p:nvSpPr>
        <p:spPr>
          <a:xfrm>
            <a:off x="2688432" y="653627"/>
            <a:ext cx="8229600" cy="4389120"/>
          </a:xfrm>
        </p:spPr>
        <p:txBody>
          <a:bodyPr/>
          <a:lstStyle>
            <a:lvl1pPr marL="0" indent="0">
              <a:buNone/>
              <a:defRPr sz="4200"/>
            </a:lvl1pPr>
            <a:lvl2pPr marL="600194" indent="0">
              <a:buNone/>
              <a:defRPr sz="3700"/>
            </a:lvl2pPr>
            <a:lvl3pPr marL="1200388" indent="0">
              <a:buNone/>
              <a:defRPr sz="3200"/>
            </a:lvl3pPr>
            <a:lvl4pPr marL="1800581" indent="0">
              <a:buNone/>
              <a:defRPr sz="2600"/>
            </a:lvl4pPr>
            <a:lvl5pPr marL="2400775" indent="0">
              <a:buNone/>
              <a:defRPr sz="2600"/>
            </a:lvl5pPr>
            <a:lvl6pPr marL="3000968" indent="0">
              <a:buNone/>
              <a:defRPr sz="2600"/>
            </a:lvl6pPr>
            <a:lvl7pPr marL="3601160" indent="0">
              <a:buNone/>
              <a:defRPr sz="2600"/>
            </a:lvl7pPr>
            <a:lvl8pPr marL="4201357" indent="0">
              <a:buNone/>
              <a:defRPr sz="2600"/>
            </a:lvl8pPr>
            <a:lvl9pPr marL="4801549" indent="0">
              <a:buNone/>
              <a:defRPr sz="2600"/>
            </a:lvl9pPr>
          </a:lstStyle>
          <a:p>
            <a:endParaRPr lang="en-US"/>
          </a:p>
        </p:txBody>
      </p:sp>
      <p:sp>
        <p:nvSpPr>
          <p:cNvPr id="4" name="Text Placeholder 3"/>
          <p:cNvSpPr>
            <a:spLocks noGrp="1"/>
          </p:cNvSpPr>
          <p:nvPr>
            <p:ph type="body" sz="half" idx="2"/>
          </p:nvPr>
        </p:nvSpPr>
        <p:spPr>
          <a:xfrm>
            <a:off x="2688432" y="5725165"/>
            <a:ext cx="8229600" cy="858519"/>
          </a:xfrm>
        </p:spPr>
        <p:txBody>
          <a:bodyPr/>
          <a:lstStyle>
            <a:lvl1pPr marL="0" indent="0">
              <a:buNone/>
              <a:defRPr sz="1800"/>
            </a:lvl1pPr>
            <a:lvl2pPr marL="600194" indent="0">
              <a:buNone/>
              <a:defRPr sz="1600"/>
            </a:lvl2pPr>
            <a:lvl3pPr marL="1200388" indent="0">
              <a:buNone/>
              <a:defRPr sz="1300"/>
            </a:lvl3pPr>
            <a:lvl4pPr marL="1800581" indent="0">
              <a:buNone/>
              <a:defRPr sz="1200"/>
            </a:lvl4pPr>
            <a:lvl5pPr marL="2400775" indent="0">
              <a:buNone/>
              <a:defRPr sz="1200"/>
            </a:lvl5pPr>
            <a:lvl6pPr marL="3000968" indent="0">
              <a:buNone/>
              <a:defRPr sz="1200"/>
            </a:lvl6pPr>
            <a:lvl7pPr marL="3601160" indent="0">
              <a:buNone/>
              <a:defRPr sz="1200"/>
            </a:lvl7pPr>
            <a:lvl8pPr marL="4201357" indent="0">
              <a:buNone/>
              <a:defRPr sz="1200"/>
            </a:lvl8pPr>
            <a:lvl9pPr marL="480154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313267"/>
            <a:ext cx="4629150" cy="66564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28700" y="313267"/>
            <a:ext cx="13658850" cy="66564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00300" y="650240"/>
            <a:ext cx="10629900" cy="195072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63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400300" y="2674972"/>
            <a:ext cx="10629900" cy="1610359"/>
          </a:xfrm>
        </p:spPr>
        <p:txBody>
          <a:bodyPr anchor="t"/>
          <a:lstStyle>
            <a:lvl1pPr marL="96136" indent="0" algn="l">
              <a:buNone/>
              <a:defRPr sz="2600">
                <a:solidFill>
                  <a:schemeClr val="tx1"/>
                </a:solidFill>
              </a:defRPr>
            </a:lvl1pPr>
            <a:lvl2pPr>
              <a:buNone/>
              <a:defRPr sz="2400">
                <a:solidFill>
                  <a:schemeClr val="tx1">
                    <a:tint val="75000"/>
                  </a:schemeClr>
                </a:solidFill>
              </a:defRPr>
            </a:lvl2pPr>
            <a:lvl3pPr>
              <a:buNone/>
              <a:defRPr sz="2100">
                <a:solidFill>
                  <a:schemeClr val="tx1">
                    <a:tint val="75000"/>
                  </a:schemeClr>
                </a:solidFill>
              </a:defRPr>
            </a:lvl3pPr>
            <a:lvl4pPr>
              <a:buNone/>
              <a:defRPr sz="1800">
                <a:solidFill>
                  <a:schemeClr val="tx1">
                    <a:tint val="75000"/>
                  </a:schemeClr>
                </a:solidFill>
              </a:defRPr>
            </a:lvl4pPr>
            <a:lvl5pPr>
              <a:buNone/>
              <a:defRPr sz="18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887200" y="6844454"/>
            <a:ext cx="1143000" cy="389467"/>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85800" y="1706880"/>
            <a:ext cx="6057900" cy="4827694"/>
          </a:xfrm>
        </p:spPr>
        <p:txBody>
          <a:bodyPr/>
          <a:lstStyle>
            <a:lvl1pPr>
              <a:defRPr sz="3400"/>
            </a:lvl1pPr>
            <a:lvl2pPr>
              <a:defRPr sz="3200"/>
            </a:lvl2pPr>
            <a:lvl3pPr>
              <a:defRPr sz="2600"/>
            </a:lvl3pPr>
            <a:lvl4pPr>
              <a:defRPr sz="24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972300" y="1706880"/>
            <a:ext cx="6057900" cy="4827694"/>
          </a:xfrm>
        </p:spPr>
        <p:txBody>
          <a:bodyPr/>
          <a:lstStyle>
            <a:lvl1pPr>
              <a:defRPr sz="3400"/>
            </a:lvl1pPr>
            <a:lvl2pPr>
              <a:defRPr sz="3200"/>
            </a:lvl2pPr>
            <a:lvl3pPr>
              <a:defRPr sz="2600"/>
            </a:lvl3pPr>
            <a:lvl4pPr>
              <a:defRPr sz="24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291253"/>
            <a:ext cx="12344400" cy="12192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85800" y="1637453"/>
            <a:ext cx="6060282" cy="800946"/>
          </a:xfrm>
        </p:spPr>
        <p:txBody>
          <a:bodyPr anchor="ctr"/>
          <a:lstStyle>
            <a:lvl1pPr marL="0" indent="0">
              <a:buNone/>
              <a:defRPr sz="3200" b="0" cap="all" baseline="0">
                <a:solidFill>
                  <a:schemeClr val="tx1"/>
                </a:solidFill>
              </a:defRPr>
            </a:lvl1pPr>
            <a:lvl2pPr>
              <a:buNone/>
              <a:defRPr sz="2600" b="1"/>
            </a:lvl2pPr>
            <a:lvl3pPr>
              <a:buNone/>
              <a:defRPr sz="2400" b="1"/>
            </a:lvl3pPr>
            <a:lvl4pPr>
              <a:buNone/>
              <a:defRPr sz="2100" b="1"/>
            </a:lvl4pPr>
            <a:lvl5pPr>
              <a:buNone/>
              <a:defRPr sz="21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967538" y="1637453"/>
            <a:ext cx="6062663" cy="800946"/>
          </a:xfrm>
        </p:spPr>
        <p:txBody>
          <a:bodyPr anchor="ctr"/>
          <a:lstStyle>
            <a:lvl1pPr marL="0" indent="0">
              <a:buNone/>
              <a:defRPr sz="3200" b="0" cap="all" baseline="0">
                <a:solidFill>
                  <a:schemeClr val="tx1"/>
                </a:solidFill>
              </a:defRPr>
            </a:lvl1pPr>
            <a:lvl2pPr>
              <a:buNone/>
              <a:defRPr sz="2600" b="1"/>
            </a:lvl2pPr>
            <a:lvl3pPr>
              <a:buNone/>
              <a:defRPr sz="2400" b="1"/>
            </a:lvl3pPr>
            <a:lvl4pPr>
              <a:buNone/>
              <a:defRPr sz="2100" b="1"/>
            </a:lvl4pPr>
            <a:lvl5pPr>
              <a:buNone/>
              <a:defRPr sz="21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85800" y="2519680"/>
            <a:ext cx="6060282" cy="4014894"/>
          </a:xfrm>
        </p:spPr>
        <p:txBody>
          <a:bodyPr/>
          <a:lstStyle>
            <a:lvl1pPr>
              <a:defRPr sz="3200"/>
            </a:lvl1pPr>
            <a:lvl2pPr>
              <a:defRPr sz="2600"/>
            </a:lvl2pPr>
            <a:lvl3pPr>
              <a:defRPr sz="2400"/>
            </a:lvl3pPr>
            <a:lvl4pPr>
              <a:defRPr sz="2100"/>
            </a:lvl4pPr>
            <a:lvl5pPr>
              <a:defRPr sz="21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967538" y="2519680"/>
            <a:ext cx="6062663" cy="4014894"/>
          </a:xfrm>
        </p:spPr>
        <p:txBody>
          <a:bodyPr/>
          <a:lstStyle>
            <a:lvl1pPr>
              <a:defRPr sz="3200"/>
            </a:lvl1pPr>
            <a:lvl2pPr>
              <a:defRPr sz="2600"/>
            </a:lvl2pPr>
            <a:lvl3pPr>
              <a:defRPr sz="2400"/>
            </a:lvl3pPr>
            <a:lvl4pPr>
              <a:defRPr sz="2100"/>
            </a:lvl4pPr>
            <a:lvl5pPr>
              <a:defRPr sz="21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291253"/>
            <a:ext cx="4512470" cy="1239520"/>
          </a:xfrm>
        </p:spPr>
        <p:txBody>
          <a:bodyPr vert="horz" anchor="b">
            <a:normAutofit/>
            <a:sp3d prstMaterial="softEdge"/>
          </a:bodyPr>
          <a:lstStyle>
            <a:lvl1pPr algn="l">
              <a:buNone/>
              <a:defRPr sz="29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685801" y="1625600"/>
            <a:ext cx="4512470" cy="4908974"/>
          </a:xfrm>
        </p:spPr>
        <p:txBody>
          <a:bodyPr/>
          <a:lstStyle>
            <a:lvl1pPr marL="0" indent="0">
              <a:buNone/>
              <a:defRPr sz="1800"/>
            </a:lvl1pPr>
            <a:lvl2pPr>
              <a:buNone/>
              <a:defRPr sz="1600"/>
            </a:lvl2pPr>
            <a:lvl3pPr>
              <a:buNone/>
              <a:defRPr sz="1300"/>
            </a:lvl3pPr>
            <a:lvl4pPr>
              <a:buNone/>
              <a:defRPr sz="1200"/>
            </a:lvl4pPr>
            <a:lvl5pPr>
              <a:buNone/>
              <a:defRPr sz="12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5362575" y="291254"/>
            <a:ext cx="7667625" cy="6243321"/>
          </a:xfrm>
        </p:spPr>
        <p:txBody>
          <a:bodyPr/>
          <a:lstStyle>
            <a:lvl1pPr>
              <a:defRPr sz="3400"/>
            </a:lvl1pPr>
            <a:lvl2pPr>
              <a:defRPr sz="3200"/>
            </a:lvl2pPr>
            <a:lvl3pPr>
              <a:defRPr sz="2900"/>
            </a:lvl3pPr>
            <a:lvl4pPr>
              <a:defRPr sz="26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00" y="650240"/>
            <a:ext cx="8229600" cy="557107"/>
          </a:xfrm>
        </p:spPr>
        <p:txBody>
          <a:bodyPr lIns="60085" rIns="60085" bIns="0" anchor="b">
            <a:sp3d prstMaterial="softEdge"/>
          </a:bodyPr>
          <a:lstStyle>
            <a:lvl1pPr algn="ctr">
              <a:buNone/>
              <a:defRPr sz="2600" b="1"/>
            </a:lvl1pPr>
          </a:lstStyle>
          <a:p>
            <a:r>
              <a:rPr kumimoji="0" lang="en-US"/>
              <a:t>Click to edit Master title style</a:t>
            </a:r>
          </a:p>
        </p:txBody>
      </p:sp>
      <p:sp>
        <p:nvSpPr>
          <p:cNvPr id="3" name="Picture Placeholder 2"/>
          <p:cNvSpPr>
            <a:spLocks noGrp="1"/>
          </p:cNvSpPr>
          <p:nvPr>
            <p:ph type="pic" idx="1"/>
          </p:nvPr>
        </p:nvSpPr>
        <p:spPr>
          <a:xfrm>
            <a:off x="2743200" y="1954107"/>
            <a:ext cx="8229600" cy="422656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4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743200" y="1244573"/>
            <a:ext cx="8229600" cy="565709"/>
          </a:xfrm>
        </p:spPr>
        <p:txBody>
          <a:bodyPr lIns="60085" tIns="60085" rIns="60085" anchor="t"/>
          <a:lstStyle>
            <a:lvl1pPr marL="0" indent="0" algn="ctr">
              <a:buNone/>
              <a:defRPr sz="1800"/>
            </a:lvl1pPr>
            <a:lvl2pPr>
              <a:defRPr sz="1600"/>
            </a:lvl2pPr>
            <a:lvl3pPr>
              <a:defRPr sz="1300"/>
            </a:lvl3pPr>
            <a:lvl4pPr>
              <a:defRPr sz="1200"/>
            </a:lvl4pPr>
            <a:lvl5pPr>
              <a:defRPr sz="12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85800" y="292947"/>
            <a:ext cx="12344400" cy="1219200"/>
          </a:xfrm>
          <a:prstGeom prst="rect">
            <a:avLst/>
          </a:prstGeom>
        </p:spPr>
        <p:txBody>
          <a:bodyPr vert="horz" lIns="120170" tIns="60085" rIns="120170" bIns="60085"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685800" y="1706880"/>
            <a:ext cx="12344400" cy="5023104"/>
          </a:xfrm>
          <a:prstGeom prst="rect">
            <a:avLst/>
          </a:prstGeom>
        </p:spPr>
        <p:txBody>
          <a:bodyPr vert="horz" lIns="120170" tIns="60085" rIns="120170" bIns="60085">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85800" y="6844454"/>
            <a:ext cx="3200400" cy="389467"/>
          </a:xfrm>
          <a:prstGeom prst="rect">
            <a:avLst/>
          </a:prstGeom>
        </p:spPr>
        <p:txBody>
          <a:bodyPr vert="horz" lIns="120170" tIns="60085" rIns="120170" bIns="60085" anchor="b"/>
          <a:lstStyle>
            <a:lvl1pPr algn="l" eaLnBrk="1" latinLnBrk="0" hangingPunct="1">
              <a:defRPr kumimoji="0" sz="1600">
                <a:solidFill>
                  <a:schemeClr val="tx1">
                    <a:shade val="50000"/>
                  </a:schemeClr>
                </a:solidFill>
              </a:defRPr>
            </a:lvl1pPr>
          </a:lstStyle>
          <a:p>
            <a:fld id="{1D8BD707-D9CF-40AE-B4C6-C98DA3205C09}" type="datetimeFigureOut">
              <a:rPr lang="en-US" smtClean="0"/>
              <a:pPr/>
              <a:t>3/12/21</a:t>
            </a:fld>
            <a:endParaRPr lang="en-US"/>
          </a:p>
        </p:txBody>
      </p:sp>
      <p:sp>
        <p:nvSpPr>
          <p:cNvPr id="3" name="Footer Placeholder 2"/>
          <p:cNvSpPr>
            <a:spLocks noGrp="1"/>
          </p:cNvSpPr>
          <p:nvPr>
            <p:ph type="ftr" sz="quarter" idx="3"/>
          </p:nvPr>
        </p:nvSpPr>
        <p:spPr>
          <a:xfrm>
            <a:off x="4686300" y="6844454"/>
            <a:ext cx="4343400" cy="389467"/>
          </a:xfrm>
          <a:prstGeom prst="rect">
            <a:avLst/>
          </a:prstGeom>
        </p:spPr>
        <p:txBody>
          <a:bodyPr vert="horz" lIns="120170" tIns="60085" rIns="120170" bIns="60085" anchor="b"/>
          <a:lstStyle>
            <a:lvl1pPr algn="ctr" eaLnBrk="1" latinLnBrk="0" hangingPunct="1">
              <a:defRPr kumimoji="0" sz="16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1887200" y="6844454"/>
            <a:ext cx="1143000" cy="389467"/>
          </a:xfrm>
          <a:prstGeom prst="rect">
            <a:avLst/>
          </a:prstGeom>
        </p:spPr>
        <p:txBody>
          <a:bodyPr vert="horz" lIns="0" tIns="60085" rIns="0" bIns="60085" anchor="b"/>
          <a:lstStyle>
            <a:lvl1pPr algn="r" eaLnBrk="1" latinLnBrk="0" hangingPunct="1">
              <a:defRPr kumimoji="0" sz="16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54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721023" indent="-540767" algn="l" rtl="0" eaLnBrk="1" latinLnBrk="0" hangingPunct="1">
        <a:spcBef>
          <a:spcPct val="20000"/>
        </a:spcBef>
        <a:buClr>
          <a:schemeClr val="tx1">
            <a:shade val="95000"/>
          </a:schemeClr>
        </a:buClr>
        <a:buSzPct val="65000"/>
        <a:buFont typeface="Wingdings 2"/>
        <a:buChar char=""/>
        <a:defRPr kumimoji="0" sz="3700" kern="1200">
          <a:solidFill>
            <a:schemeClr val="tx1"/>
          </a:solidFill>
          <a:latin typeface="+mn-lt"/>
          <a:ea typeface="+mn-ea"/>
          <a:cs typeface="+mn-cs"/>
        </a:defRPr>
      </a:lvl1pPr>
      <a:lvl2pPr marL="1141619" indent="-372528" algn="l" rtl="0" eaLnBrk="1" latinLnBrk="0" hangingPunct="1">
        <a:spcBef>
          <a:spcPct val="20000"/>
        </a:spcBef>
        <a:buClr>
          <a:schemeClr val="tx1"/>
        </a:buClr>
        <a:buSzPct val="80000"/>
        <a:buFont typeface="Wingdings 2"/>
        <a:buChar char=""/>
        <a:defRPr kumimoji="0" sz="3200" kern="1200">
          <a:solidFill>
            <a:schemeClr val="tx1"/>
          </a:solidFill>
          <a:latin typeface="+mn-lt"/>
          <a:ea typeface="+mn-ea"/>
          <a:cs typeface="+mn-cs"/>
        </a:defRPr>
      </a:lvl2pPr>
      <a:lvl3pPr marL="1490114" indent="-300426" algn="l" rtl="0" eaLnBrk="1" latinLnBrk="0" hangingPunct="1">
        <a:spcBef>
          <a:spcPct val="20000"/>
        </a:spcBef>
        <a:buClr>
          <a:schemeClr val="tx1"/>
        </a:buClr>
        <a:buSzPct val="95000"/>
        <a:buFont typeface="Wingdings"/>
        <a:buChar char=""/>
        <a:defRPr kumimoji="0" sz="2900" kern="1200">
          <a:solidFill>
            <a:schemeClr val="tx1"/>
          </a:solidFill>
          <a:latin typeface="+mn-lt"/>
          <a:ea typeface="+mn-ea"/>
          <a:cs typeface="+mn-cs"/>
        </a:defRPr>
      </a:lvl3pPr>
      <a:lvl4pPr marL="1778523" indent="-240341" algn="l" rtl="0" eaLnBrk="1" latinLnBrk="0" hangingPunct="1">
        <a:spcBef>
          <a:spcPct val="20000"/>
        </a:spcBef>
        <a:buClr>
          <a:schemeClr val="tx1"/>
        </a:buClr>
        <a:buSzPct val="100000"/>
        <a:buFont typeface="Wingdings 3"/>
        <a:buChar char=""/>
        <a:defRPr kumimoji="0" sz="2600" kern="1200">
          <a:solidFill>
            <a:schemeClr val="tx1"/>
          </a:solidFill>
          <a:latin typeface="+mn-lt"/>
          <a:ea typeface="+mn-ea"/>
          <a:cs typeface="+mn-cs"/>
        </a:defRPr>
      </a:lvl4pPr>
      <a:lvl5pPr marL="2030881" indent="-240341" algn="l" rtl="0" eaLnBrk="1" latinLnBrk="0" hangingPunct="1">
        <a:spcBef>
          <a:spcPct val="20000"/>
        </a:spcBef>
        <a:buClr>
          <a:schemeClr val="tx1"/>
        </a:buClr>
        <a:buFont typeface="Wingdings 2"/>
        <a:buChar char=""/>
        <a:defRPr kumimoji="0" sz="2600" kern="1200">
          <a:solidFill>
            <a:schemeClr val="tx1"/>
          </a:solidFill>
          <a:latin typeface="+mn-lt"/>
          <a:ea typeface="+mn-ea"/>
          <a:cs typeface="+mn-cs"/>
        </a:defRPr>
      </a:lvl5pPr>
      <a:lvl6pPr marL="2319290" indent="-240341" algn="l" rtl="0" eaLnBrk="1" latinLnBrk="0" hangingPunct="1">
        <a:spcBef>
          <a:spcPct val="20000"/>
        </a:spcBef>
        <a:buClr>
          <a:schemeClr val="tx1"/>
        </a:buClr>
        <a:buFont typeface="Wingdings 3"/>
        <a:buChar char=""/>
        <a:defRPr kumimoji="0" sz="2400" kern="1200">
          <a:solidFill>
            <a:schemeClr val="tx1"/>
          </a:solidFill>
          <a:latin typeface="+mn-lt"/>
          <a:ea typeface="+mn-ea"/>
          <a:cs typeface="+mn-cs"/>
        </a:defRPr>
      </a:lvl6pPr>
      <a:lvl7pPr marL="2583665" indent="-240341" algn="l" rtl="0" eaLnBrk="1" latinLnBrk="0" hangingPunct="1">
        <a:spcBef>
          <a:spcPct val="20000"/>
        </a:spcBef>
        <a:buClr>
          <a:schemeClr val="tx1"/>
        </a:buClr>
        <a:buFont typeface="Wingdings 2"/>
        <a:buChar char=""/>
        <a:defRPr kumimoji="0" sz="2100" kern="1200">
          <a:solidFill>
            <a:schemeClr val="tx1"/>
          </a:solidFill>
          <a:latin typeface="+mn-lt"/>
          <a:ea typeface="+mn-ea"/>
          <a:cs typeface="+mn-cs"/>
        </a:defRPr>
      </a:lvl7pPr>
      <a:lvl8pPr marL="2848040" indent="-240341" algn="l" rtl="0" eaLnBrk="1" latinLnBrk="0" hangingPunct="1">
        <a:spcBef>
          <a:spcPct val="20000"/>
        </a:spcBef>
        <a:buClr>
          <a:schemeClr val="tx1"/>
        </a:buClr>
        <a:buFont typeface="Wingdings 2"/>
        <a:buChar char=""/>
        <a:defRPr kumimoji="0" sz="1800" kern="1200">
          <a:solidFill>
            <a:schemeClr val="tx1"/>
          </a:solidFill>
          <a:latin typeface="+mn-lt"/>
          <a:ea typeface="+mn-ea"/>
          <a:cs typeface="+mn-cs"/>
        </a:defRPr>
      </a:lvl8pPr>
      <a:lvl9pPr marL="3112415" indent="-240341" algn="l" rtl="0" eaLnBrk="1" latinLnBrk="0" hangingPunct="1">
        <a:spcBef>
          <a:spcPct val="20000"/>
        </a:spcBef>
        <a:buClr>
          <a:schemeClr val="tx1"/>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0852" algn="l" rtl="0" eaLnBrk="1" latinLnBrk="0" hangingPunct="1">
        <a:defRPr kumimoji="0" kern="1200">
          <a:solidFill>
            <a:schemeClr val="tx1"/>
          </a:solidFill>
          <a:latin typeface="+mn-lt"/>
          <a:ea typeface="+mn-ea"/>
          <a:cs typeface="+mn-cs"/>
        </a:defRPr>
      </a:lvl2pPr>
      <a:lvl3pPr marL="1201704" algn="l" rtl="0" eaLnBrk="1" latinLnBrk="0" hangingPunct="1">
        <a:defRPr kumimoji="0" kern="1200">
          <a:solidFill>
            <a:schemeClr val="tx1"/>
          </a:solidFill>
          <a:latin typeface="+mn-lt"/>
          <a:ea typeface="+mn-ea"/>
          <a:cs typeface="+mn-cs"/>
        </a:defRPr>
      </a:lvl3pPr>
      <a:lvl4pPr marL="1802557" algn="l" rtl="0" eaLnBrk="1" latinLnBrk="0" hangingPunct="1">
        <a:defRPr kumimoji="0" kern="1200">
          <a:solidFill>
            <a:schemeClr val="tx1"/>
          </a:solidFill>
          <a:latin typeface="+mn-lt"/>
          <a:ea typeface="+mn-ea"/>
          <a:cs typeface="+mn-cs"/>
        </a:defRPr>
      </a:lvl4pPr>
      <a:lvl5pPr marL="2403409" algn="l" rtl="0" eaLnBrk="1" latinLnBrk="0" hangingPunct="1">
        <a:defRPr kumimoji="0" kern="1200">
          <a:solidFill>
            <a:schemeClr val="tx1"/>
          </a:solidFill>
          <a:latin typeface="+mn-lt"/>
          <a:ea typeface="+mn-ea"/>
          <a:cs typeface="+mn-cs"/>
        </a:defRPr>
      </a:lvl5pPr>
      <a:lvl6pPr marL="3004261" algn="l" rtl="0" eaLnBrk="1" latinLnBrk="0" hangingPunct="1">
        <a:defRPr kumimoji="0" kern="1200">
          <a:solidFill>
            <a:schemeClr val="tx1"/>
          </a:solidFill>
          <a:latin typeface="+mn-lt"/>
          <a:ea typeface="+mn-ea"/>
          <a:cs typeface="+mn-cs"/>
        </a:defRPr>
      </a:lvl6pPr>
      <a:lvl7pPr marL="3605113" algn="l" rtl="0" eaLnBrk="1" latinLnBrk="0" hangingPunct="1">
        <a:defRPr kumimoji="0" kern="1200">
          <a:solidFill>
            <a:schemeClr val="tx1"/>
          </a:solidFill>
          <a:latin typeface="+mn-lt"/>
          <a:ea typeface="+mn-ea"/>
          <a:cs typeface="+mn-cs"/>
        </a:defRPr>
      </a:lvl7pPr>
      <a:lvl8pPr marL="4205966" algn="l" rtl="0" eaLnBrk="1" latinLnBrk="0" hangingPunct="1">
        <a:defRPr kumimoji="0" kern="1200">
          <a:solidFill>
            <a:schemeClr val="tx1"/>
          </a:solidFill>
          <a:latin typeface="+mn-lt"/>
          <a:ea typeface="+mn-ea"/>
          <a:cs typeface="+mn-cs"/>
        </a:defRPr>
      </a:lvl8pPr>
      <a:lvl9pPr marL="4806818"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92947"/>
            <a:ext cx="12344400" cy="1219200"/>
          </a:xfrm>
          <a:prstGeom prst="rect">
            <a:avLst/>
          </a:prstGeom>
        </p:spPr>
        <p:txBody>
          <a:bodyPr vert="horz" lIns="120038" tIns="60021" rIns="120038" bIns="60021" rtlCol="0" anchor="ctr">
            <a:normAutofit/>
          </a:bodyPr>
          <a:lstStyle/>
          <a:p>
            <a:r>
              <a:rPr lang="en-US"/>
              <a:t>Click to edit Master title style</a:t>
            </a:r>
          </a:p>
        </p:txBody>
      </p:sp>
      <p:sp>
        <p:nvSpPr>
          <p:cNvPr id="3" name="Text Placeholder 2"/>
          <p:cNvSpPr>
            <a:spLocks noGrp="1"/>
          </p:cNvSpPr>
          <p:nvPr>
            <p:ph type="body" idx="1"/>
          </p:nvPr>
        </p:nvSpPr>
        <p:spPr>
          <a:xfrm>
            <a:off x="685800" y="1706880"/>
            <a:ext cx="12344400" cy="4827694"/>
          </a:xfrm>
          <a:prstGeom prst="rect">
            <a:avLst/>
          </a:prstGeom>
        </p:spPr>
        <p:txBody>
          <a:bodyPr vert="horz" lIns="120038" tIns="60021" rIns="120038" bIns="6002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780115"/>
            <a:ext cx="3200400" cy="389467"/>
          </a:xfrm>
          <a:prstGeom prst="rect">
            <a:avLst/>
          </a:prstGeom>
        </p:spPr>
        <p:txBody>
          <a:bodyPr vert="horz" lIns="120038" tIns="60021" rIns="120038" bIns="60021" rtlCol="0" anchor="ctr"/>
          <a:lstStyle>
            <a:lvl1pPr algn="l">
              <a:defRPr sz="1600">
                <a:solidFill>
                  <a:schemeClr val="tx1">
                    <a:tint val="75000"/>
                  </a:schemeClr>
                </a:solidFill>
              </a:defRPr>
            </a:lvl1pPr>
          </a:lstStyle>
          <a:p>
            <a:fld id="{1D8BD707-D9CF-40AE-B4C6-C98DA3205C09}" type="datetimeFigureOut">
              <a:rPr lang="en-US" smtClean="0"/>
              <a:pPr/>
              <a:t>3/12/21</a:t>
            </a:fld>
            <a:endParaRPr lang="en-US"/>
          </a:p>
        </p:txBody>
      </p:sp>
      <p:sp>
        <p:nvSpPr>
          <p:cNvPr id="5" name="Footer Placeholder 4"/>
          <p:cNvSpPr>
            <a:spLocks noGrp="1"/>
          </p:cNvSpPr>
          <p:nvPr>
            <p:ph type="ftr" sz="quarter" idx="3"/>
          </p:nvPr>
        </p:nvSpPr>
        <p:spPr>
          <a:xfrm>
            <a:off x="4686300" y="6780115"/>
            <a:ext cx="4343400" cy="389467"/>
          </a:xfrm>
          <a:prstGeom prst="rect">
            <a:avLst/>
          </a:prstGeom>
        </p:spPr>
        <p:txBody>
          <a:bodyPr vert="horz" lIns="120038" tIns="60021" rIns="120038" bIns="60021"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6780115"/>
            <a:ext cx="3200400" cy="389467"/>
          </a:xfrm>
          <a:prstGeom prst="rect">
            <a:avLst/>
          </a:prstGeom>
        </p:spPr>
        <p:txBody>
          <a:bodyPr vert="horz" lIns="120038" tIns="60021" rIns="120038" bIns="60021"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1200388" rtl="0" eaLnBrk="1" latinLnBrk="0" hangingPunct="1">
        <a:spcBef>
          <a:spcPct val="0"/>
        </a:spcBef>
        <a:buNone/>
        <a:defRPr sz="5800" kern="1200">
          <a:solidFill>
            <a:schemeClr val="tx1"/>
          </a:solidFill>
          <a:latin typeface="+mj-lt"/>
          <a:ea typeface="+mj-ea"/>
          <a:cs typeface="+mj-cs"/>
        </a:defRPr>
      </a:lvl1pPr>
    </p:titleStyle>
    <p:bodyStyle>
      <a:lvl1pPr marL="450142" indent="-450142" algn="l" defTabSz="1200388"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75315" indent="-375123" algn="l" defTabSz="1200388"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00484" indent="-300098" algn="l" defTabSz="1200388"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00676" indent="-300098" algn="l" defTabSz="1200388"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700873" indent="-300098" algn="l" defTabSz="1200388"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301065" indent="-300098" algn="l" defTabSz="1200388"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901261" indent="-300098" algn="l" defTabSz="1200388"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501452" indent="-300098" algn="l" defTabSz="1200388"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101649" indent="-300098" algn="l" defTabSz="1200388"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en-US"/>
      </a:defPPr>
      <a:lvl1pPr marL="0" algn="l" defTabSz="1200388" rtl="0" eaLnBrk="1" latinLnBrk="0" hangingPunct="1">
        <a:defRPr sz="2400" kern="1200">
          <a:solidFill>
            <a:schemeClr val="tx1"/>
          </a:solidFill>
          <a:latin typeface="+mn-lt"/>
          <a:ea typeface="+mn-ea"/>
          <a:cs typeface="+mn-cs"/>
        </a:defRPr>
      </a:lvl1pPr>
      <a:lvl2pPr marL="600194" algn="l" defTabSz="1200388" rtl="0" eaLnBrk="1" latinLnBrk="0" hangingPunct="1">
        <a:defRPr sz="2400" kern="1200">
          <a:solidFill>
            <a:schemeClr val="tx1"/>
          </a:solidFill>
          <a:latin typeface="+mn-lt"/>
          <a:ea typeface="+mn-ea"/>
          <a:cs typeface="+mn-cs"/>
        </a:defRPr>
      </a:lvl2pPr>
      <a:lvl3pPr marL="1200388" algn="l" defTabSz="1200388" rtl="0" eaLnBrk="1" latinLnBrk="0" hangingPunct="1">
        <a:defRPr sz="2400" kern="1200">
          <a:solidFill>
            <a:schemeClr val="tx1"/>
          </a:solidFill>
          <a:latin typeface="+mn-lt"/>
          <a:ea typeface="+mn-ea"/>
          <a:cs typeface="+mn-cs"/>
        </a:defRPr>
      </a:lvl3pPr>
      <a:lvl4pPr marL="1800581" algn="l" defTabSz="1200388" rtl="0" eaLnBrk="1" latinLnBrk="0" hangingPunct="1">
        <a:defRPr sz="2400" kern="1200">
          <a:solidFill>
            <a:schemeClr val="tx1"/>
          </a:solidFill>
          <a:latin typeface="+mn-lt"/>
          <a:ea typeface="+mn-ea"/>
          <a:cs typeface="+mn-cs"/>
        </a:defRPr>
      </a:lvl4pPr>
      <a:lvl5pPr marL="2400775" algn="l" defTabSz="1200388" rtl="0" eaLnBrk="1" latinLnBrk="0" hangingPunct="1">
        <a:defRPr sz="2400" kern="1200">
          <a:solidFill>
            <a:schemeClr val="tx1"/>
          </a:solidFill>
          <a:latin typeface="+mn-lt"/>
          <a:ea typeface="+mn-ea"/>
          <a:cs typeface="+mn-cs"/>
        </a:defRPr>
      </a:lvl5pPr>
      <a:lvl6pPr marL="3000968" algn="l" defTabSz="1200388" rtl="0" eaLnBrk="1" latinLnBrk="0" hangingPunct="1">
        <a:defRPr sz="2400" kern="1200">
          <a:solidFill>
            <a:schemeClr val="tx1"/>
          </a:solidFill>
          <a:latin typeface="+mn-lt"/>
          <a:ea typeface="+mn-ea"/>
          <a:cs typeface="+mn-cs"/>
        </a:defRPr>
      </a:lvl6pPr>
      <a:lvl7pPr marL="3601160" algn="l" defTabSz="1200388" rtl="0" eaLnBrk="1" latinLnBrk="0" hangingPunct="1">
        <a:defRPr sz="2400" kern="1200">
          <a:solidFill>
            <a:schemeClr val="tx1"/>
          </a:solidFill>
          <a:latin typeface="+mn-lt"/>
          <a:ea typeface="+mn-ea"/>
          <a:cs typeface="+mn-cs"/>
        </a:defRPr>
      </a:lvl7pPr>
      <a:lvl8pPr marL="4201357" algn="l" defTabSz="1200388" rtl="0" eaLnBrk="1" latinLnBrk="0" hangingPunct="1">
        <a:defRPr sz="2400" kern="1200">
          <a:solidFill>
            <a:schemeClr val="tx1"/>
          </a:solidFill>
          <a:latin typeface="+mn-lt"/>
          <a:ea typeface="+mn-ea"/>
          <a:cs typeface="+mn-cs"/>
        </a:defRPr>
      </a:lvl8pPr>
      <a:lvl9pPr marL="4801549" algn="l" defTabSz="120038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8700" y="3115734"/>
            <a:ext cx="7315200" cy="3689774"/>
          </a:xfrm>
        </p:spPr>
        <p:txBody>
          <a:bodyPr>
            <a:normAutofit/>
          </a:bodyPr>
          <a:lstStyle/>
          <a:p>
            <a:pPr algn="l"/>
            <a:r>
              <a:rPr lang="en-US" sz="2200" dirty="0">
                <a:latin typeface="+mn-lt"/>
              </a:rPr>
              <a:t>         </a:t>
            </a:r>
            <a:r>
              <a:rPr lang="en-US" sz="2600" u="sng" dirty="0">
                <a:latin typeface="+mn-lt"/>
              </a:rPr>
              <a:t> </a:t>
            </a:r>
            <a:br>
              <a:rPr lang="en-US" sz="2200" dirty="0">
                <a:latin typeface="+mn-lt"/>
              </a:rPr>
            </a:br>
            <a:r>
              <a:rPr lang="en-US" sz="2200" dirty="0">
                <a:latin typeface="+mn-lt"/>
              </a:rPr>
              <a:t>          </a:t>
            </a:r>
            <a:r>
              <a:rPr lang="en-US" sz="2600" dirty="0">
                <a:latin typeface="+mn-lt"/>
              </a:rPr>
              <a:t>PR (A6) CO-324</a:t>
            </a:r>
            <a:br>
              <a:rPr lang="en-US" sz="2200" dirty="0">
                <a:latin typeface="+mn-lt"/>
              </a:rPr>
            </a:br>
            <a:r>
              <a:rPr lang="en-US" sz="2200" dirty="0">
                <a:latin typeface="+mn-lt"/>
              </a:rPr>
              <a:t>         -Sourabh  </a:t>
            </a:r>
            <a:r>
              <a:rPr lang="en-US" sz="2200" i="1" dirty="0">
                <a:latin typeface="+mn-lt"/>
              </a:rPr>
              <a:t>2K18/CO/355</a:t>
            </a:r>
            <a:br>
              <a:rPr lang="en-US" sz="2200" dirty="0">
                <a:latin typeface="+mn-lt"/>
              </a:rPr>
            </a:br>
            <a:r>
              <a:rPr lang="en-US" sz="2200" dirty="0">
                <a:latin typeface="+mn-lt"/>
              </a:rPr>
              <a:t>         -Vishruth Khare  </a:t>
            </a:r>
            <a:r>
              <a:rPr lang="en-US" sz="2200" i="1" dirty="0">
                <a:latin typeface="+mn-lt"/>
              </a:rPr>
              <a:t>2K18/CO/393</a:t>
            </a:r>
            <a:br>
              <a:rPr lang="en-US" sz="2200" i="1" dirty="0">
                <a:latin typeface="+mn-lt"/>
              </a:rPr>
            </a:br>
            <a:br>
              <a:rPr lang="en-US" sz="2200" i="1" dirty="0">
                <a:latin typeface="+mn-lt"/>
              </a:rPr>
            </a:br>
            <a:r>
              <a:rPr lang="en-US" sz="2200" i="1" dirty="0">
                <a:latin typeface="+mn-lt"/>
              </a:rPr>
              <a:t>         </a:t>
            </a:r>
            <a:r>
              <a:rPr lang="en-US" sz="2600" i="1" dirty="0">
                <a:latin typeface="+mn-lt"/>
              </a:rPr>
              <a:t>Under Guidance of: </a:t>
            </a:r>
            <a:br>
              <a:rPr lang="en-US" sz="2600" i="1" dirty="0">
                <a:latin typeface="+mn-lt"/>
              </a:rPr>
            </a:br>
            <a:r>
              <a:rPr lang="en-US" sz="2600" i="1" dirty="0">
                <a:latin typeface="+mn-lt"/>
              </a:rPr>
              <a:t>        -Asst Prof </a:t>
            </a:r>
            <a:r>
              <a:rPr lang="en-US" sz="2600" i="1" dirty="0" err="1">
                <a:latin typeface="+mn-lt"/>
              </a:rPr>
              <a:t>Kavinder</a:t>
            </a:r>
            <a:r>
              <a:rPr lang="en-US" sz="2600" i="1" dirty="0">
                <a:latin typeface="+mn-lt"/>
              </a:rPr>
              <a:t> Singh</a:t>
            </a:r>
            <a:br>
              <a:rPr lang="en-US" sz="2200" i="1" dirty="0">
                <a:latin typeface="+mn-lt"/>
              </a:rPr>
            </a:br>
            <a:endParaRPr lang="en-US" sz="2200" i="1" dirty="0">
              <a:latin typeface="+mn-lt"/>
            </a:endParaRPr>
          </a:p>
        </p:txBody>
      </p:sp>
      <p:sp>
        <p:nvSpPr>
          <p:cNvPr id="6" name="Title 3"/>
          <p:cNvSpPr txBox="1">
            <a:spLocks/>
          </p:cNvSpPr>
          <p:nvPr/>
        </p:nvSpPr>
        <p:spPr>
          <a:xfrm>
            <a:off x="685800" y="3224106"/>
            <a:ext cx="7315200" cy="3689774"/>
          </a:xfrm>
          <a:prstGeom prst="rect">
            <a:avLst/>
          </a:prstGeom>
        </p:spPr>
        <p:txBody>
          <a:bodyPr vert="horz" lIns="119302" tIns="59650" rIns="119302" bIns="59650" anchor="ctr">
            <a:normAutofit/>
            <a:scene3d>
              <a:camera prst="orthographicFront"/>
              <a:lightRig rig="soft" dir="t">
                <a:rot lat="0" lon="0" rev="16800000"/>
              </a:lightRig>
            </a:scene3d>
            <a:sp3d prstMaterial="softEdge">
              <a:bevelT w="38100" h="38100"/>
            </a:sp3d>
          </a:bodyPr>
          <a:lstStyle/>
          <a:p>
            <a:pPr algn="ctr" defTabSz="1193014">
              <a:spcBef>
                <a:spcPct val="0"/>
              </a:spcBef>
              <a:defRPr/>
            </a:pPr>
            <a:endParaRPr lang="en-US" sz="3700" b="1" dirty="0">
              <a:ln w="6350">
                <a:noFill/>
              </a:ln>
              <a:solidFill>
                <a:srgbClr val="00B050"/>
              </a:solidFill>
              <a:latin typeface="+mj-lt"/>
              <a:ea typeface="+mj-ea"/>
              <a:cs typeface="+mj-cs"/>
            </a:endParaRPr>
          </a:p>
        </p:txBody>
      </p:sp>
      <p:sp>
        <p:nvSpPr>
          <p:cNvPr id="7" name="Title 3"/>
          <p:cNvSpPr txBox="1">
            <a:spLocks/>
          </p:cNvSpPr>
          <p:nvPr/>
        </p:nvSpPr>
        <p:spPr>
          <a:xfrm>
            <a:off x="914400" y="509693"/>
            <a:ext cx="7315200" cy="3689774"/>
          </a:xfrm>
          <a:prstGeom prst="rect">
            <a:avLst/>
          </a:prstGeom>
        </p:spPr>
        <p:txBody>
          <a:bodyPr vert="horz" lIns="119302" tIns="59650" rIns="119302" bIns="59650" anchor="ctr">
            <a:normAutofit/>
            <a:scene3d>
              <a:camera prst="orthographicFront"/>
              <a:lightRig rig="soft" dir="t">
                <a:rot lat="0" lon="0" rev="16800000"/>
              </a:lightRig>
            </a:scene3d>
            <a:sp3d prstMaterial="softEdge">
              <a:bevelT w="38100" h="38100"/>
            </a:sp3d>
          </a:bodyPr>
          <a:lstStyle/>
          <a:p>
            <a:pPr algn="ctr" defTabSz="1193014">
              <a:spcBef>
                <a:spcPct val="0"/>
              </a:spcBef>
              <a:defRPr/>
            </a:pPr>
            <a:endParaRPr lang="en-US" sz="3700" b="1" dirty="0">
              <a:ln w="6350">
                <a:noFill/>
              </a:ln>
              <a:solidFill>
                <a:srgbClr val="002060"/>
              </a:solidFill>
              <a:latin typeface="+mj-lt"/>
              <a:ea typeface="+mj-ea"/>
              <a:cs typeface="+mj-cs"/>
            </a:endParaRPr>
          </a:p>
        </p:txBody>
      </p:sp>
      <p:sp>
        <p:nvSpPr>
          <p:cNvPr id="11" name="Rounded Rectangle 10"/>
          <p:cNvSpPr/>
          <p:nvPr/>
        </p:nvSpPr>
        <p:spPr>
          <a:xfrm>
            <a:off x="1600200" y="1219200"/>
            <a:ext cx="685800" cy="1083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19302" tIns="59650" rIns="119302" bIns="59650" rtlCol="0" anchor="ctr"/>
          <a:lstStyle/>
          <a:p>
            <a:pPr algn="ctr"/>
            <a:endParaRPr lang="en-US"/>
          </a:p>
        </p:txBody>
      </p:sp>
      <p:sp>
        <p:nvSpPr>
          <p:cNvPr id="12" name="Rounded Rectangle 11"/>
          <p:cNvSpPr/>
          <p:nvPr/>
        </p:nvSpPr>
        <p:spPr>
          <a:xfrm>
            <a:off x="2362200" y="1219200"/>
            <a:ext cx="685800" cy="10837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19302" tIns="59650" rIns="119302" bIns="59650" rtlCol="0" anchor="ctr"/>
          <a:lstStyle/>
          <a:p>
            <a:pPr algn="ctr"/>
            <a:endParaRPr lang="en-US"/>
          </a:p>
        </p:txBody>
      </p:sp>
      <p:sp>
        <p:nvSpPr>
          <p:cNvPr id="10" name="TextBox 9"/>
          <p:cNvSpPr txBox="1"/>
          <p:nvPr/>
        </p:nvSpPr>
        <p:spPr>
          <a:xfrm>
            <a:off x="990600" y="1828800"/>
            <a:ext cx="6158674" cy="1723549"/>
          </a:xfrm>
          <a:prstGeom prst="rect">
            <a:avLst/>
          </a:prstGeom>
          <a:noFill/>
        </p:spPr>
        <p:txBody>
          <a:bodyPr wrap="none" rtlCol="0">
            <a:spAutoFit/>
          </a:bodyPr>
          <a:lstStyle/>
          <a:p>
            <a:pPr lvl="0"/>
            <a:r>
              <a:rPr lang="en-US" sz="4400" b="1" dirty="0">
                <a:effectLst>
                  <a:outerShdw blurRad="38100" dist="38100" dir="2700000" algn="tl">
                    <a:srgbClr val="000000">
                      <a:alpha val="43137"/>
                    </a:srgbClr>
                  </a:outerShdw>
                </a:effectLst>
                <a:latin typeface="+mj-lt"/>
                <a:ea typeface="Times New Roman" pitchFamily="18" charset="0"/>
                <a:cs typeface="Times New Roman" pitchFamily="18" charset="0"/>
              </a:rPr>
              <a:t>Emotion Recognition by</a:t>
            </a:r>
          </a:p>
          <a:p>
            <a:pPr lvl="0"/>
            <a:r>
              <a:rPr lang="en-US" sz="4000" b="1" dirty="0">
                <a:solidFill>
                  <a:srgbClr val="002060"/>
                </a:solidFill>
                <a:latin typeface="+mj-lt"/>
                <a:ea typeface="Times New Roman" pitchFamily="18" charset="0"/>
                <a:cs typeface="Times New Roman" pitchFamily="18" charset="0"/>
              </a:rPr>
              <a:t>Analyzing Facial Expressions</a:t>
            </a:r>
            <a:endParaRPr lang="en-US" sz="4000" b="1" dirty="0">
              <a:solidFill>
                <a:srgbClr val="002060"/>
              </a:solidFill>
              <a:latin typeface="+mj-lt"/>
              <a:cs typeface="Arial" pitchFamily="34" charset="0"/>
            </a:endParaRPr>
          </a:p>
          <a:p>
            <a:endParaRPr lang="en-US" dirty="0"/>
          </a:p>
        </p:txBody>
      </p:sp>
      <p:pic>
        <p:nvPicPr>
          <p:cNvPr id="29699" name="Picture 3" descr="C:\Users\USER\Desktop\6th Sem Files\PR\Project\ML_reading_faces2.jpg"/>
          <p:cNvPicPr>
            <a:picLocks noChangeAspect="1" noChangeArrowheads="1"/>
          </p:cNvPicPr>
          <p:nvPr/>
        </p:nvPicPr>
        <p:blipFill>
          <a:blip r:embed="rId2"/>
          <a:srcRect/>
          <a:stretch>
            <a:fillRect/>
          </a:stretch>
        </p:blipFill>
        <p:spPr bwMode="auto">
          <a:xfrm>
            <a:off x="7924800" y="685800"/>
            <a:ext cx="5198735" cy="5638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just">
              <a:buFont typeface="Arial" pitchFamily="34" charset="0"/>
              <a:buChar char="•"/>
            </a:pPr>
            <a:endParaRPr lang="en-US" sz="3200" dirty="0">
              <a:solidFill>
                <a:schemeClr val="tx1"/>
              </a:solidFill>
            </a:endParaRPr>
          </a:p>
        </p:txBody>
      </p:sp>
      <p:sp>
        <p:nvSpPr>
          <p:cNvPr id="6" name="Rounded Rectangle 5"/>
          <p:cNvSpPr/>
          <p:nvPr/>
        </p:nvSpPr>
        <p:spPr>
          <a:xfrm>
            <a:off x="838200" y="1066801"/>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7" name="Rounded Rectangle 6"/>
          <p:cNvSpPr/>
          <p:nvPr/>
        </p:nvSpPr>
        <p:spPr>
          <a:xfrm>
            <a:off x="1676400" y="1066801"/>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9" name="Rectangle 8"/>
          <p:cNvSpPr/>
          <p:nvPr/>
        </p:nvSpPr>
        <p:spPr>
          <a:xfrm>
            <a:off x="228600" y="1828800"/>
            <a:ext cx="4038600" cy="830983"/>
          </a:xfrm>
          <a:prstGeom prst="rect">
            <a:avLst/>
          </a:prstGeom>
        </p:spPr>
        <p:txBody>
          <a:bodyPr wrap="square" lIns="91426" tIns="45713" rIns="91426" bIns="45713">
            <a:spAutoFit/>
          </a:bodyPr>
          <a:lstStyle/>
          <a:p>
            <a:r>
              <a:rPr lang="en-US" sz="4800" dirty="0">
                <a:latin typeface="+mj-lt"/>
              </a:rPr>
              <a:t>Introduction</a:t>
            </a:r>
            <a:r>
              <a:rPr lang="en-US" b="1" dirty="0"/>
              <a:t> </a:t>
            </a:r>
            <a:endParaRPr lang="en-US" dirty="0"/>
          </a:p>
        </p:txBody>
      </p:sp>
      <p:sp>
        <p:nvSpPr>
          <p:cNvPr id="8" name="Rectangle 7"/>
          <p:cNvSpPr/>
          <p:nvPr/>
        </p:nvSpPr>
        <p:spPr>
          <a:xfrm>
            <a:off x="4343400" y="0"/>
            <a:ext cx="9372600" cy="7315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r>
              <a:rPr lang="en-US" sz="2800" dirty="0">
                <a:solidFill>
                  <a:srgbClr val="002060"/>
                </a:solidFill>
              </a:rPr>
              <a:t>An important aspect of human communication is the non-verbal interaction. It comprises mainly of facial expressions along with body language.</a:t>
            </a:r>
          </a:p>
          <a:p>
            <a:pPr algn="ctr">
              <a:buFont typeface="Arial" pitchFamily="34" charset="0"/>
              <a:buChar char="•"/>
            </a:pPr>
            <a:r>
              <a:rPr lang="en-US" sz="2800" dirty="0">
                <a:solidFill>
                  <a:srgbClr val="002060"/>
                </a:solidFill>
              </a:rPr>
              <a:t> This paper encompasses various techniques for facial recognition to analyze key human emotions: happiness, sadness, anger, surprise, fear, disgust and neutral. Further we investigated them to predict the best model among them.</a:t>
            </a:r>
          </a:p>
          <a:p>
            <a:pPr algn="ctr">
              <a:buFont typeface="Arial" pitchFamily="34" charset="0"/>
              <a:buChar char="•"/>
            </a:pPr>
            <a:endParaRPr lang="en-US" sz="2800"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just">
              <a:buFont typeface="Arial" pitchFamily="34" charset="0"/>
              <a:buChar char="•"/>
            </a:pPr>
            <a:endParaRPr lang="en-US" sz="3200" dirty="0">
              <a:solidFill>
                <a:schemeClr val="tx1"/>
              </a:solidFill>
            </a:endParaRPr>
          </a:p>
        </p:txBody>
      </p:sp>
      <p:sp>
        <p:nvSpPr>
          <p:cNvPr id="6" name="Rounded Rectangle 5"/>
          <p:cNvSpPr/>
          <p:nvPr/>
        </p:nvSpPr>
        <p:spPr>
          <a:xfrm>
            <a:off x="838200" y="1066801"/>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7" name="Rounded Rectangle 6"/>
          <p:cNvSpPr/>
          <p:nvPr/>
        </p:nvSpPr>
        <p:spPr>
          <a:xfrm>
            <a:off x="1676400" y="1066801"/>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9" name="Rectangle 8"/>
          <p:cNvSpPr/>
          <p:nvPr/>
        </p:nvSpPr>
        <p:spPr>
          <a:xfrm>
            <a:off x="228600" y="1828800"/>
            <a:ext cx="4038600" cy="830983"/>
          </a:xfrm>
          <a:prstGeom prst="rect">
            <a:avLst/>
          </a:prstGeom>
        </p:spPr>
        <p:txBody>
          <a:bodyPr wrap="square" lIns="91426" tIns="45713" rIns="91426" bIns="45713">
            <a:spAutoFit/>
          </a:bodyPr>
          <a:lstStyle/>
          <a:p>
            <a:r>
              <a:rPr lang="en-US" sz="4800" b="1" dirty="0">
                <a:latin typeface="+mj-lt"/>
              </a:rPr>
              <a:t>Aspiration</a:t>
            </a:r>
            <a:r>
              <a:rPr lang="en-US" b="1" dirty="0"/>
              <a:t> </a:t>
            </a:r>
            <a:endParaRPr lang="en-US" dirty="0"/>
          </a:p>
        </p:txBody>
      </p:sp>
      <p:sp>
        <p:nvSpPr>
          <p:cNvPr id="8" name="Rectangle 7"/>
          <p:cNvSpPr/>
          <p:nvPr/>
        </p:nvSpPr>
        <p:spPr>
          <a:xfrm>
            <a:off x="4343400" y="0"/>
            <a:ext cx="9372600" cy="7315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2060"/>
                </a:solidFill>
              </a:rPr>
              <a:t>Quite a lot of projects have previously been carried in this field. Nevertheless, none of these papers attempted to compare different existing models for the purpose of emotion recognition. Our aspiration will be to develop an Emotion Recognition System by analyzing various approaches along with the comparison to the other available systems.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just">
              <a:buFont typeface="Arial" pitchFamily="34" charset="0"/>
              <a:buChar char="•"/>
            </a:pPr>
            <a:endParaRPr lang="en-US" sz="3200" dirty="0">
              <a:solidFill>
                <a:schemeClr val="tx1"/>
              </a:solidFill>
            </a:endParaRPr>
          </a:p>
        </p:txBody>
      </p:sp>
      <p:sp>
        <p:nvSpPr>
          <p:cNvPr id="6" name="Rounded Rectangle 5"/>
          <p:cNvSpPr/>
          <p:nvPr/>
        </p:nvSpPr>
        <p:spPr>
          <a:xfrm>
            <a:off x="838200" y="1066801"/>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7" name="Rounded Rectangle 6"/>
          <p:cNvSpPr/>
          <p:nvPr/>
        </p:nvSpPr>
        <p:spPr>
          <a:xfrm>
            <a:off x="1676400" y="1066801"/>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9" name="Rectangle 8"/>
          <p:cNvSpPr/>
          <p:nvPr/>
        </p:nvSpPr>
        <p:spPr>
          <a:xfrm>
            <a:off x="228600" y="1828800"/>
            <a:ext cx="4038600" cy="830983"/>
          </a:xfrm>
          <a:prstGeom prst="rect">
            <a:avLst/>
          </a:prstGeom>
        </p:spPr>
        <p:txBody>
          <a:bodyPr wrap="square" lIns="91426" tIns="45713" rIns="91426" bIns="45713">
            <a:spAutoFit/>
          </a:bodyPr>
          <a:lstStyle/>
          <a:p>
            <a:r>
              <a:rPr lang="en-US" sz="4800" b="1" dirty="0">
                <a:latin typeface="+mj-lt"/>
              </a:rPr>
              <a:t>Approach</a:t>
            </a:r>
            <a:r>
              <a:rPr lang="en-US" b="1" dirty="0"/>
              <a:t> </a:t>
            </a:r>
            <a:endParaRPr lang="en-US" dirty="0"/>
          </a:p>
        </p:txBody>
      </p:sp>
      <p:sp>
        <p:nvSpPr>
          <p:cNvPr id="8" name="Rectangle 7"/>
          <p:cNvSpPr/>
          <p:nvPr/>
        </p:nvSpPr>
        <p:spPr>
          <a:xfrm>
            <a:off x="4343400" y="0"/>
            <a:ext cx="9372600" cy="7315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r>
              <a:rPr lang="en-US" sz="3200" dirty="0">
                <a:solidFill>
                  <a:srgbClr val="002060"/>
                </a:solidFill>
              </a:rPr>
              <a:t>Describe various all-inclusive facial expressions along with their features </a:t>
            </a:r>
          </a:p>
          <a:p>
            <a:pPr algn="ctr">
              <a:buFont typeface="Arial" pitchFamily="34" charset="0"/>
              <a:buChar char="•"/>
            </a:pPr>
            <a:r>
              <a:rPr lang="en-US" sz="3200" dirty="0">
                <a:solidFill>
                  <a:srgbClr val="002060"/>
                </a:solidFill>
              </a:rPr>
              <a:t> Comparative study of popular techniques proposed earlier for Automatic Facial Emotion Recognition </a:t>
            </a:r>
          </a:p>
          <a:p>
            <a:pPr algn="ctr">
              <a:buFont typeface="Arial" pitchFamily="34" charset="0"/>
              <a:buChar char="•"/>
            </a:pPr>
            <a:r>
              <a:rPr lang="en-US" sz="3200" dirty="0">
                <a:solidFill>
                  <a:srgbClr val="002060"/>
                </a:solidFill>
              </a:rPr>
              <a:t>Building different Models a training them</a:t>
            </a:r>
          </a:p>
          <a:p>
            <a:pPr algn="ctr">
              <a:buFont typeface="Arial" pitchFamily="34" charset="0"/>
              <a:buChar char="•"/>
            </a:pPr>
            <a:r>
              <a:rPr lang="en-US" sz="3200" dirty="0">
                <a:solidFill>
                  <a:srgbClr val="002060"/>
                </a:solidFill>
              </a:rPr>
              <a:t>A comprehensive comparison of different models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BBAF9F-0882-C04A-B3F6-382B616FFF01}"/>
              </a:ext>
            </a:extLst>
          </p:cNvPr>
          <p:cNvSpPr txBox="1"/>
          <p:nvPr/>
        </p:nvSpPr>
        <p:spPr>
          <a:xfrm>
            <a:off x="4038600" y="228600"/>
            <a:ext cx="5486400" cy="461665"/>
          </a:xfrm>
          <a:prstGeom prst="rect">
            <a:avLst/>
          </a:prstGeom>
          <a:noFill/>
        </p:spPr>
        <p:txBody>
          <a:bodyPr wrap="square" rtlCol="0">
            <a:spAutoFit/>
          </a:bodyPr>
          <a:lstStyle/>
          <a:p>
            <a:r>
              <a:rPr lang="en-US" sz="2400" dirty="0"/>
              <a:t>MACHINE LEARNING APPROACH</a:t>
            </a:r>
          </a:p>
        </p:txBody>
      </p:sp>
      <p:sp>
        <p:nvSpPr>
          <p:cNvPr id="3" name="TextBox 2">
            <a:extLst>
              <a:ext uri="{FF2B5EF4-FFF2-40B4-BE49-F238E27FC236}">
                <a16:creationId xmlns:a16="http://schemas.microsoft.com/office/drawing/2014/main" id="{263FB3E1-6A83-C24E-BAD9-14733A386B75}"/>
              </a:ext>
            </a:extLst>
          </p:cNvPr>
          <p:cNvSpPr txBox="1"/>
          <p:nvPr/>
        </p:nvSpPr>
        <p:spPr>
          <a:xfrm>
            <a:off x="821266" y="990600"/>
            <a:ext cx="6891867" cy="3139321"/>
          </a:xfrm>
          <a:prstGeom prst="rect">
            <a:avLst/>
          </a:prstGeom>
          <a:noFill/>
        </p:spPr>
        <p:txBody>
          <a:bodyPr wrap="square" rtlCol="0">
            <a:spAutoFit/>
          </a:bodyPr>
          <a:lstStyle/>
          <a:p>
            <a:r>
              <a:rPr lang="en-US" dirty="0"/>
              <a:t>Using SV M</a:t>
            </a:r>
          </a:p>
          <a:p>
            <a:r>
              <a:rPr lang="en-US" dirty="0"/>
              <a:t>	</a:t>
            </a:r>
            <a:r>
              <a:rPr lang="en-IN" dirty="0"/>
              <a:t>SVMs plot the training vectors in high-dimensional feature space, and label each vector with its class. A hyperplane is drawn between the training vectors that maximizes the distance between the different classes. The hyperplane is determined through a kernel function (radial basis, linear, polynomial or sigmoid), which is given as input to the classiﬁcation software.</a:t>
            </a:r>
            <a:endParaRPr lang="en-US" dirty="0"/>
          </a:p>
        </p:txBody>
      </p:sp>
      <p:pic>
        <p:nvPicPr>
          <p:cNvPr id="7" name="Picture 6">
            <a:extLst>
              <a:ext uri="{FF2B5EF4-FFF2-40B4-BE49-F238E27FC236}">
                <a16:creationId xmlns:a16="http://schemas.microsoft.com/office/drawing/2014/main" id="{E9680A60-C226-5844-9E3D-EC7DC8276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990600"/>
            <a:ext cx="5638800" cy="3025050"/>
          </a:xfrm>
          <a:prstGeom prst="rect">
            <a:avLst/>
          </a:prstGeom>
        </p:spPr>
      </p:pic>
      <p:sp>
        <p:nvSpPr>
          <p:cNvPr id="8" name="TextBox 7">
            <a:extLst>
              <a:ext uri="{FF2B5EF4-FFF2-40B4-BE49-F238E27FC236}">
                <a16:creationId xmlns:a16="http://schemas.microsoft.com/office/drawing/2014/main" id="{C21781C2-A7DE-5B40-99DE-7C9B3686A731}"/>
              </a:ext>
            </a:extLst>
          </p:cNvPr>
          <p:cNvSpPr txBox="1"/>
          <p:nvPr/>
        </p:nvSpPr>
        <p:spPr>
          <a:xfrm>
            <a:off x="533400" y="6705600"/>
            <a:ext cx="13182600" cy="369332"/>
          </a:xfrm>
          <a:prstGeom prst="rect">
            <a:avLst/>
          </a:prstGeom>
          <a:noFill/>
        </p:spPr>
        <p:txBody>
          <a:bodyPr wrap="square" rtlCol="0">
            <a:spAutoFit/>
          </a:bodyPr>
          <a:lstStyle/>
          <a:p>
            <a:r>
              <a:rPr lang="en-US" sz="1800" dirty="0"/>
              <a:t>We shall be using other ML models as well ( using the pipelining approach )  but the center of attraction is SVM model. </a:t>
            </a:r>
          </a:p>
        </p:txBody>
      </p:sp>
      <p:sp>
        <p:nvSpPr>
          <p:cNvPr id="9" name="TextBox 8">
            <a:extLst>
              <a:ext uri="{FF2B5EF4-FFF2-40B4-BE49-F238E27FC236}">
                <a16:creationId xmlns:a16="http://schemas.microsoft.com/office/drawing/2014/main" id="{DBF0475D-D22D-DD47-819E-DBBB75C3BFA9}"/>
              </a:ext>
            </a:extLst>
          </p:cNvPr>
          <p:cNvSpPr txBox="1"/>
          <p:nvPr/>
        </p:nvSpPr>
        <p:spPr>
          <a:xfrm>
            <a:off x="685800" y="4330531"/>
            <a:ext cx="12623800" cy="2123658"/>
          </a:xfrm>
          <a:prstGeom prst="rect">
            <a:avLst/>
          </a:prstGeom>
          <a:noFill/>
        </p:spPr>
        <p:txBody>
          <a:bodyPr wrap="square" rtlCol="0">
            <a:spAutoFit/>
          </a:bodyPr>
          <a:lstStyle/>
          <a:p>
            <a:r>
              <a:rPr lang="en-US" dirty="0"/>
              <a:t>Fuzzy Classifier </a:t>
            </a:r>
          </a:p>
          <a:p>
            <a:r>
              <a:rPr lang="en-US" dirty="0"/>
              <a:t>	</a:t>
            </a:r>
            <a:r>
              <a:rPr lang="en-IN" dirty="0"/>
              <a:t>The algorithm is composed of three main stages: image processing stage and facial feature extraction stage, and emotion detection stage. In image processing stage, the face region and facial component is extracted by using fuzzy </a:t>
            </a:r>
            <a:r>
              <a:rPr lang="en-IN" dirty="0" err="1"/>
              <a:t>color</a:t>
            </a:r>
            <a:r>
              <a:rPr lang="en-IN" dirty="0"/>
              <a:t> ﬁlter, virtual face model, and histogram analysis method. The features for emotion detection are extracted from facial component in facial feature extraction stage.</a:t>
            </a:r>
            <a:endParaRPr lang="en-US" dirty="0"/>
          </a:p>
        </p:txBody>
      </p:sp>
    </p:spTree>
    <p:extLst>
      <p:ext uri="{BB962C8B-B14F-4D97-AF65-F5344CB8AC3E}">
        <p14:creationId xmlns:p14="http://schemas.microsoft.com/office/powerpoint/2010/main" val="151943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just">
              <a:buFont typeface="Arial" pitchFamily="34" charset="0"/>
              <a:buChar char="•"/>
            </a:pPr>
            <a:endParaRPr lang="en-US" sz="3200" dirty="0">
              <a:solidFill>
                <a:schemeClr val="tx1"/>
              </a:solidFill>
            </a:endParaRPr>
          </a:p>
        </p:txBody>
      </p:sp>
      <p:sp>
        <p:nvSpPr>
          <p:cNvPr id="6" name="Rounded Rectangle 5"/>
          <p:cNvSpPr/>
          <p:nvPr/>
        </p:nvSpPr>
        <p:spPr>
          <a:xfrm>
            <a:off x="838200" y="1066801"/>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7" name="Rounded Rectangle 6"/>
          <p:cNvSpPr/>
          <p:nvPr/>
        </p:nvSpPr>
        <p:spPr>
          <a:xfrm>
            <a:off x="1676400" y="1066801"/>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9" name="Rectangle 8"/>
          <p:cNvSpPr/>
          <p:nvPr/>
        </p:nvSpPr>
        <p:spPr>
          <a:xfrm>
            <a:off x="203191" y="1566646"/>
            <a:ext cx="4343400" cy="1200314"/>
          </a:xfrm>
          <a:prstGeom prst="rect">
            <a:avLst/>
          </a:prstGeom>
        </p:spPr>
        <p:txBody>
          <a:bodyPr wrap="square" lIns="91426" tIns="45713" rIns="91426" bIns="45713">
            <a:spAutoFit/>
          </a:bodyPr>
          <a:lstStyle/>
          <a:p>
            <a:r>
              <a:rPr lang="en-US" sz="3600" b="1" dirty="0">
                <a:latin typeface="+mj-lt"/>
              </a:rPr>
              <a:t>Deep Learning</a:t>
            </a:r>
          </a:p>
          <a:p>
            <a:r>
              <a:rPr lang="en-US" sz="3600" b="1" dirty="0">
                <a:latin typeface="+mj-lt"/>
              </a:rPr>
              <a:t>Model Overview</a:t>
            </a:r>
          </a:p>
        </p:txBody>
      </p:sp>
      <p:sp>
        <p:nvSpPr>
          <p:cNvPr id="8" name="Rectangle 7"/>
          <p:cNvSpPr/>
          <p:nvPr/>
        </p:nvSpPr>
        <p:spPr>
          <a:xfrm>
            <a:off x="4343400" y="0"/>
            <a:ext cx="9372600" cy="7315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1F8D3619-85F3-D04E-B7B0-593AFF662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838" y="2922255"/>
            <a:ext cx="2622562" cy="3131417"/>
          </a:xfrm>
          <a:prstGeom prst="rect">
            <a:avLst/>
          </a:prstGeom>
        </p:spPr>
      </p:pic>
      <p:pic>
        <p:nvPicPr>
          <p:cNvPr id="10" name="Picture 9">
            <a:extLst>
              <a:ext uri="{FF2B5EF4-FFF2-40B4-BE49-F238E27FC236}">
                <a16:creationId xmlns:a16="http://schemas.microsoft.com/office/drawing/2014/main" id="{10EEFB7F-F84B-2649-A013-E97B942386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8536" y="3005500"/>
            <a:ext cx="4953000" cy="3066982"/>
          </a:xfrm>
          <a:prstGeom prst="rect">
            <a:avLst/>
          </a:prstGeom>
        </p:spPr>
      </p:pic>
      <p:pic>
        <p:nvPicPr>
          <p:cNvPr id="12" name="Picture 11">
            <a:extLst>
              <a:ext uri="{FF2B5EF4-FFF2-40B4-BE49-F238E27FC236}">
                <a16:creationId xmlns:a16="http://schemas.microsoft.com/office/drawing/2014/main" id="{0B28A967-0202-674A-B24C-DB35E5DB3E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3671" y="743018"/>
            <a:ext cx="2044329" cy="2243672"/>
          </a:xfrm>
          <a:prstGeom prst="rect">
            <a:avLst/>
          </a:prstGeom>
        </p:spPr>
      </p:pic>
      <p:pic>
        <p:nvPicPr>
          <p:cNvPr id="14" name="Picture 13">
            <a:extLst>
              <a:ext uri="{FF2B5EF4-FFF2-40B4-BE49-F238E27FC236}">
                <a16:creationId xmlns:a16="http://schemas.microsoft.com/office/drawing/2014/main" id="{995D2D1B-9AB0-BE44-A0CA-20251B748D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1172" y="1201422"/>
            <a:ext cx="1680984" cy="1785268"/>
          </a:xfrm>
          <a:prstGeom prst="rect">
            <a:avLst/>
          </a:prstGeom>
        </p:spPr>
      </p:pic>
      <p:pic>
        <p:nvPicPr>
          <p:cNvPr id="16" name="Picture 15">
            <a:extLst>
              <a:ext uri="{FF2B5EF4-FFF2-40B4-BE49-F238E27FC236}">
                <a16:creationId xmlns:a16="http://schemas.microsoft.com/office/drawing/2014/main" id="{89AA5B9D-C7C1-6344-9D7C-B0E646CA34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1536" y="3580507"/>
            <a:ext cx="2222500" cy="2146300"/>
          </a:xfrm>
          <a:prstGeom prst="rect">
            <a:avLst/>
          </a:prstGeom>
        </p:spPr>
      </p:pic>
      <p:pic>
        <p:nvPicPr>
          <p:cNvPr id="18" name="Picture 17">
            <a:extLst>
              <a:ext uri="{FF2B5EF4-FFF2-40B4-BE49-F238E27FC236}">
                <a16:creationId xmlns:a16="http://schemas.microsoft.com/office/drawing/2014/main" id="{2A604049-D13C-2443-9764-A7D85007E6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96057" y="3938835"/>
            <a:ext cx="1877921" cy="14296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3E0D8-98D6-3444-9649-F7A3B4EAB247}"/>
              </a:ext>
            </a:extLst>
          </p:cNvPr>
          <p:cNvSpPr txBox="1"/>
          <p:nvPr/>
        </p:nvSpPr>
        <p:spPr>
          <a:xfrm>
            <a:off x="4235326" y="166648"/>
            <a:ext cx="5245347" cy="523220"/>
          </a:xfrm>
          <a:prstGeom prst="rect">
            <a:avLst/>
          </a:prstGeom>
          <a:noFill/>
        </p:spPr>
        <p:txBody>
          <a:bodyPr wrap="none" rtlCol="0">
            <a:spAutoFit/>
          </a:bodyPr>
          <a:lstStyle/>
          <a:p>
            <a:r>
              <a:rPr lang="en-US" sz="2800" dirty="0"/>
              <a:t>CNN BASED ARCHITECTURE</a:t>
            </a:r>
          </a:p>
        </p:txBody>
      </p:sp>
      <p:pic>
        <p:nvPicPr>
          <p:cNvPr id="4" name="Picture 3">
            <a:extLst>
              <a:ext uri="{FF2B5EF4-FFF2-40B4-BE49-F238E27FC236}">
                <a16:creationId xmlns:a16="http://schemas.microsoft.com/office/drawing/2014/main" id="{E617A521-74C3-B34E-B7FA-3EABD640D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4469"/>
            <a:ext cx="13716000" cy="4974331"/>
          </a:xfrm>
          <a:prstGeom prst="rect">
            <a:avLst/>
          </a:prstGeom>
        </p:spPr>
      </p:pic>
      <p:sp>
        <p:nvSpPr>
          <p:cNvPr id="5" name="TextBox 4">
            <a:extLst>
              <a:ext uri="{FF2B5EF4-FFF2-40B4-BE49-F238E27FC236}">
                <a16:creationId xmlns:a16="http://schemas.microsoft.com/office/drawing/2014/main" id="{315AF102-ABCE-4B40-B506-E2566F8EA437}"/>
              </a:ext>
            </a:extLst>
          </p:cNvPr>
          <p:cNvSpPr txBox="1"/>
          <p:nvPr/>
        </p:nvSpPr>
        <p:spPr>
          <a:xfrm>
            <a:off x="152400" y="5834783"/>
            <a:ext cx="13258800" cy="1446550"/>
          </a:xfrm>
          <a:prstGeom prst="rect">
            <a:avLst/>
          </a:prstGeom>
          <a:noFill/>
        </p:spPr>
        <p:txBody>
          <a:bodyPr wrap="square" rtlCol="0">
            <a:spAutoFit/>
          </a:bodyPr>
          <a:lstStyle/>
          <a:p>
            <a:r>
              <a:rPr lang="en-IN" dirty="0"/>
              <a:t>Histogram of Oriented Gradients: A HOG relies on the property of objects within an image to possess the distribution of intensity gradients or edge directions. Gradients are calculated within an image per block. A block is considered as a pixel grid in which gradients are constituted from the magnitude and direction of change in the intensities of the pixel within the block.</a:t>
            </a:r>
            <a:endParaRPr lang="en-US" dirty="0"/>
          </a:p>
        </p:txBody>
      </p:sp>
    </p:spTree>
    <p:extLst>
      <p:ext uri="{BB962C8B-B14F-4D97-AF65-F5344CB8AC3E}">
        <p14:creationId xmlns:p14="http://schemas.microsoft.com/office/powerpoint/2010/main" val="44005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D2EF7B-B972-A548-8D1F-1B5BE87F58FF}"/>
              </a:ext>
            </a:extLst>
          </p:cNvPr>
          <p:cNvSpPr txBox="1"/>
          <p:nvPr/>
        </p:nvSpPr>
        <p:spPr>
          <a:xfrm>
            <a:off x="4231476" y="228600"/>
            <a:ext cx="5121915" cy="523220"/>
          </a:xfrm>
          <a:prstGeom prst="rect">
            <a:avLst/>
          </a:prstGeom>
          <a:noFill/>
        </p:spPr>
        <p:txBody>
          <a:bodyPr wrap="none" rtlCol="0">
            <a:spAutoFit/>
          </a:bodyPr>
          <a:lstStyle/>
          <a:p>
            <a:r>
              <a:rPr lang="en-US" sz="2800" dirty="0"/>
              <a:t>RES-NET BASED APPROACH</a:t>
            </a:r>
          </a:p>
        </p:txBody>
      </p:sp>
      <p:pic>
        <p:nvPicPr>
          <p:cNvPr id="7" name="Picture 6">
            <a:extLst>
              <a:ext uri="{FF2B5EF4-FFF2-40B4-BE49-F238E27FC236}">
                <a16:creationId xmlns:a16="http://schemas.microsoft.com/office/drawing/2014/main" id="{8E1FDFCE-E61E-A546-B336-7A729495A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7976" y="990600"/>
            <a:ext cx="4299983" cy="2336947"/>
          </a:xfrm>
          <a:prstGeom prst="rect">
            <a:avLst/>
          </a:prstGeom>
        </p:spPr>
      </p:pic>
      <p:sp>
        <p:nvSpPr>
          <p:cNvPr id="8" name="TextBox 7">
            <a:extLst>
              <a:ext uri="{FF2B5EF4-FFF2-40B4-BE49-F238E27FC236}">
                <a16:creationId xmlns:a16="http://schemas.microsoft.com/office/drawing/2014/main" id="{E3ACBA88-12AE-4A48-BA6F-769B9F748D3E}"/>
              </a:ext>
            </a:extLst>
          </p:cNvPr>
          <p:cNvSpPr txBox="1"/>
          <p:nvPr/>
        </p:nvSpPr>
        <p:spPr>
          <a:xfrm>
            <a:off x="626533" y="228600"/>
            <a:ext cx="3465034" cy="3170099"/>
          </a:xfrm>
          <a:prstGeom prst="rect">
            <a:avLst/>
          </a:prstGeom>
          <a:noFill/>
        </p:spPr>
        <p:txBody>
          <a:bodyPr wrap="square" rtlCol="0">
            <a:spAutoFit/>
          </a:bodyPr>
          <a:lstStyle/>
          <a:p>
            <a:r>
              <a:rPr lang="en-IN" sz="2000" dirty="0"/>
              <a:t>As CNNs grow deeper, vanishing gradient tend to occur which negatively impact network performance. Vanishing gradient problem occurs when the gradient is back -propagated to earlier layers which results in a very small gradient. </a:t>
            </a:r>
            <a:endParaRPr lang="en-US" sz="2000" dirty="0"/>
          </a:p>
        </p:txBody>
      </p:sp>
      <p:sp>
        <p:nvSpPr>
          <p:cNvPr id="9" name="TextBox 8">
            <a:extLst>
              <a:ext uri="{FF2B5EF4-FFF2-40B4-BE49-F238E27FC236}">
                <a16:creationId xmlns:a16="http://schemas.microsoft.com/office/drawing/2014/main" id="{371ED147-2AD8-2945-B55F-3803B97A8EAE}"/>
              </a:ext>
            </a:extLst>
          </p:cNvPr>
          <p:cNvSpPr txBox="1"/>
          <p:nvPr/>
        </p:nvSpPr>
        <p:spPr>
          <a:xfrm>
            <a:off x="9812867" y="228600"/>
            <a:ext cx="3352800" cy="2554545"/>
          </a:xfrm>
          <a:prstGeom prst="rect">
            <a:avLst/>
          </a:prstGeom>
          <a:noFill/>
        </p:spPr>
        <p:txBody>
          <a:bodyPr wrap="square" rtlCol="0">
            <a:spAutoFit/>
          </a:bodyPr>
          <a:lstStyle/>
          <a:p>
            <a:r>
              <a:rPr lang="en-IN" sz="2000" dirty="0"/>
              <a:t>Residual Neural Network includes “skip connection” feature which enables training of many layers without vanishing gradient issues. Resnet works by adding “identity mappings” on top of CNN.</a:t>
            </a:r>
            <a:endParaRPr lang="en-US" sz="2000" dirty="0"/>
          </a:p>
        </p:txBody>
      </p:sp>
      <p:pic>
        <p:nvPicPr>
          <p:cNvPr id="6" name="Picture 5">
            <a:extLst>
              <a:ext uri="{FF2B5EF4-FFF2-40B4-BE49-F238E27FC236}">
                <a16:creationId xmlns:a16="http://schemas.microsoft.com/office/drawing/2014/main" id="{673F15FA-DA47-BA4C-BD6C-A83A3C84D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33" y="3706475"/>
            <a:ext cx="2933700" cy="3608725"/>
          </a:xfrm>
          <a:prstGeom prst="rect">
            <a:avLst/>
          </a:prstGeom>
        </p:spPr>
      </p:pic>
      <p:pic>
        <p:nvPicPr>
          <p:cNvPr id="10" name="Picture 9">
            <a:extLst>
              <a:ext uri="{FF2B5EF4-FFF2-40B4-BE49-F238E27FC236}">
                <a16:creationId xmlns:a16="http://schemas.microsoft.com/office/drawing/2014/main" id="{230A657B-D4BD-1547-BB75-2E72A7EB74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4010" y="3505200"/>
            <a:ext cx="2996846" cy="3810000"/>
          </a:xfrm>
          <a:prstGeom prst="rect">
            <a:avLst/>
          </a:prstGeom>
        </p:spPr>
      </p:pic>
      <p:pic>
        <p:nvPicPr>
          <p:cNvPr id="11" name="Picture 10">
            <a:extLst>
              <a:ext uri="{FF2B5EF4-FFF2-40B4-BE49-F238E27FC236}">
                <a16:creationId xmlns:a16="http://schemas.microsoft.com/office/drawing/2014/main" id="{9628486E-4159-BB49-8254-A1DA52C00F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4633" y="3028679"/>
            <a:ext cx="3180578" cy="4294988"/>
          </a:xfrm>
          <a:prstGeom prst="rect">
            <a:avLst/>
          </a:prstGeom>
        </p:spPr>
      </p:pic>
      <p:sp>
        <p:nvSpPr>
          <p:cNvPr id="12" name="Right Arrow 11">
            <a:extLst>
              <a:ext uri="{FF2B5EF4-FFF2-40B4-BE49-F238E27FC236}">
                <a16:creationId xmlns:a16="http://schemas.microsoft.com/office/drawing/2014/main" id="{EDB6FA7E-5464-3241-8509-4BF6135FDDF2}"/>
              </a:ext>
            </a:extLst>
          </p:cNvPr>
          <p:cNvSpPr/>
          <p:nvPr/>
        </p:nvSpPr>
        <p:spPr>
          <a:xfrm>
            <a:off x="3647985" y="5285106"/>
            <a:ext cx="1558273" cy="45146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16F4F523-19F7-5B44-9679-8689548C56CC}"/>
              </a:ext>
            </a:extLst>
          </p:cNvPr>
          <p:cNvSpPr/>
          <p:nvPr/>
        </p:nvSpPr>
        <p:spPr>
          <a:xfrm>
            <a:off x="8404008" y="5200609"/>
            <a:ext cx="1522011" cy="51673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958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0E9A21-6C44-3943-9F78-E9989FBB7F09}"/>
              </a:ext>
            </a:extLst>
          </p:cNvPr>
          <p:cNvSpPr txBox="1"/>
          <p:nvPr/>
        </p:nvSpPr>
        <p:spPr>
          <a:xfrm>
            <a:off x="4953000" y="228600"/>
            <a:ext cx="3078087" cy="523220"/>
          </a:xfrm>
          <a:prstGeom prst="rect">
            <a:avLst/>
          </a:prstGeom>
          <a:noFill/>
        </p:spPr>
        <p:txBody>
          <a:bodyPr wrap="none" rtlCol="0">
            <a:spAutoFit/>
          </a:bodyPr>
          <a:lstStyle/>
          <a:p>
            <a:r>
              <a:rPr lang="en-US" sz="2800" dirty="0"/>
              <a:t>What’s next for us</a:t>
            </a:r>
            <a:endParaRPr lang="en-US" sz="2400" dirty="0"/>
          </a:p>
        </p:txBody>
      </p:sp>
      <p:sp>
        <p:nvSpPr>
          <p:cNvPr id="3" name="TextBox 2">
            <a:extLst>
              <a:ext uri="{FF2B5EF4-FFF2-40B4-BE49-F238E27FC236}">
                <a16:creationId xmlns:a16="http://schemas.microsoft.com/office/drawing/2014/main" id="{D4AAF6FD-24DB-8844-8549-B2D2819BD7B3}"/>
              </a:ext>
            </a:extLst>
          </p:cNvPr>
          <p:cNvSpPr txBox="1"/>
          <p:nvPr/>
        </p:nvSpPr>
        <p:spPr>
          <a:xfrm>
            <a:off x="339319" y="990600"/>
            <a:ext cx="13359748" cy="769441"/>
          </a:xfrm>
          <a:prstGeom prst="rect">
            <a:avLst/>
          </a:prstGeom>
          <a:noFill/>
        </p:spPr>
        <p:txBody>
          <a:bodyPr wrap="none" rtlCol="0">
            <a:spAutoFit/>
          </a:bodyPr>
          <a:lstStyle/>
          <a:p>
            <a:r>
              <a:rPr lang="en-US" dirty="0"/>
              <a:t>We are following a pipeline based approach where the pre-processing phase remains same to all the </a:t>
            </a:r>
          </a:p>
          <a:p>
            <a:r>
              <a:rPr lang="en-US" dirty="0"/>
              <a:t>Models and with slight change in the type of input required by the Model, the accuracy can be evaluated.</a:t>
            </a:r>
          </a:p>
        </p:txBody>
      </p:sp>
      <p:sp>
        <p:nvSpPr>
          <p:cNvPr id="4" name="TextBox 3">
            <a:extLst>
              <a:ext uri="{FF2B5EF4-FFF2-40B4-BE49-F238E27FC236}">
                <a16:creationId xmlns:a16="http://schemas.microsoft.com/office/drawing/2014/main" id="{7F95F9E2-35DC-994B-893D-1EA209660CDA}"/>
              </a:ext>
            </a:extLst>
          </p:cNvPr>
          <p:cNvSpPr txBox="1"/>
          <p:nvPr/>
        </p:nvSpPr>
        <p:spPr>
          <a:xfrm>
            <a:off x="305452" y="2015754"/>
            <a:ext cx="12800948" cy="3139321"/>
          </a:xfrm>
          <a:prstGeom prst="rect">
            <a:avLst/>
          </a:prstGeom>
          <a:noFill/>
        </p:spPr>
        <p:txBody>
          <a:bodyPr wrap="square" rtlCol="0">
            <a:spAutoFit/>
          </a:bodyPr>
          <a:lstStyle/>
          <a:p>
            <a:r>
              <a:rPr lang="en-US" dirty="0"/>
              <a:t>Therefore our Monolith is prepared</a:t>
            </a:r>
          </a:p>
          <a:p>
            <a:pPr marL="457200" indent="-457200">
              <a:buAutoNum type="arabicPeriod"/>
            </a:pPr>
            <a:r>
              <a:rPr lang="en-US" dirty="0"/>
              <a:t>Data Cleaning has been done with. Noises removed.</a:t>
            </a:r>
          </a:p>
          <a:p>
            <a:pPr marL="457200" indent="-457200">
              <a:buAutoNum type="arabicPeriod"/>
            </a:pPr>
            <a:r>
              <a:rPr lang="en-US" dirty="0"/>
              <a:t>Pre-processing: The vital phase of our pipeline is the preparation of data into consumable format and that has also been done with.. </a:t>
            </a:r>
          </a:p>
          <a:p>
            <a:pPr marL="457200" indent="-457200">
              <a:buAutoNum type="arabicPeriod"/>
            </a:pPr>
            <a:r>
              <a:rPr lang="en-US" dirty="0"/>
              <a:t>Modeling : The models are almost ready and functional. With minor adjustments, we shall be also to feed in the data in the format we have extracted earlier.</a:t>
            </a:r>
          </a:p>
          <a:p>
            <a:pPr marL="457200" indent="-457200">
              <a:buAutoNum type="arabicPeriod"/>
            </a:pPr>
            <a:r>
              <a:rPr lang="en-US" dirty="0"/>
              <a:t>Deployment and Analysis : Once the input array is in the relevant format, we shall immediately start ingesting the pre-processed dataset into the model and obtain the accuracy </a:t>
            </a:r>
            <a:r>
              <a:rPr lang="en-US" dirty="0" err="1"/>
              <a:t>scores,Confussion</a:t>
            </a:r>
            <a:r>
              <a:rPr lang="en-US" dirty="0"/>
              <a:t> Matrix, recoil score, f-score, etc.  </a:t>
            </a:r>
          </a:p>
        </p:txBody>
      </p:sp>
      <p:pic>
        <p:nvPicPr>
          <p:cNvPr id="6" name="Picture 5">
            <a:extLst>
              <a:ext uri="{FF2B5EF4-FFF2-40B4-BE49-F238E27FC236}">
                <a16:creationId xmlns:a16="http://schemas.microsoft.com/office/drawing/2014/main" id="{AEE7E781-C953-8B4B-B47B-8617CF645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476" y="5278992"/>
            <a:ext cx="6438900" cy="1511300"/>
          </a:xfrm>
          <a:prstGeom prst="rect">
            <a:avLst/>
          </a:prstGeom>
        </p:spPr>
      </p:pic>
      <p:sp>
        <p:nvSpPr>
          <p:cNvPr id="7" name="TextBox 6">
            <a:extLst>
              <a:ext uri="{FF2B5EF4-FFF2-40B4-BE49-F238E27FC236}">
                <a16:creationId xmlns:a16="http://schemas.microsoft.com/office/drawing/2014/main" id="{7BDA7502-6274-D54E-B2FC-252F3F9BD7AC}"/>
              </a:ext>
            </a:extLst>
          </p:cNvPr>
          <p:cNvSpPr txBox="1"/>
          <p:nvPr/>
        </p:nvSpPr>
        <p:spPr>
          <a:xfrm>
            <a:off x="3886200" y="6818018"/>
            <a:ext cx="5990743" cy="430887"/>
          </a:xfrm>
          <a:prstGeom prst="rect">
            <a:avLst/>
          </a:prstGeom>
          <a:noFill/>
        </p:spPr>
        <p:txBody>
          <a:bodyPr wrap="none" rtlCol="0">
            <a:spAutoFit/>
          </a:bodyPr>
          <a:lstStyle/>
          <a:p>
            <a:r>
              <a:rPr lang="en-US" dirty="0"/>
              <a:t>Done             Done          in-process      Queued</a:t>
            </a:r>
          </a:p>
        </p:txBody>
      </p:sp>
    </p:spTree>
    <p:extLst>
      <p:ext uri="{BB962C8B-B14F-4D97-AF65-F5344CB8AC3E}">
        <p14:creationId xmlns:p14="http://schemas.microsoft.com/office/powerpoint/2010/main" val="3227360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457</TotalTime>
  <Words>671</Words>
  <Application>Microsoft Macintosh PowerPoint</Application>
  <PresentationFormat>Custom</PresentationFormat>
  <Paragraphs>35</Paragraphs>
  <Slides>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Book Antiqua</vt:lpstr>
      <vt:lpstr>Calibri</vt:lpstr>
      <vt:lpstr>Lucida Sans</vt:lpstr>
      <vt:lpstr>Times New Roman</vt:lpstr>
      <vt:lpstr>Wingdings</vt:lpstr>
      <vt:lpstr>Wingdings 2</vt:lpstr>
      <vt:lpstr>Wingdings 3</vt:lpstr>
      <vt:lpstr>Apex</vt:lpstr>
      <vt:lpstr>Office Theme</vt:lpstr>
      <vt:lpstr>                     PR (A6) CO-324          -Sourabh  2K18/CO/355          -Vishruth Khare  2K18/CO/393           Under Guidance of:          -Asst Prof Kavinder Singh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Submission:             TOC (A6) CO-303          -Sourabh  2K18/CO/355          -Sunil Sahu  2K18/CO/363           Submitted to:          -Mr. Rahul Kumar </dc:title>
  <dc:creator>USER</dc:creator>
  <cp:lastModifiedBy>Vishruth Khare</cp:lastModifiedBy>
  <cp:revision>22</cp:revision>
  <dcterms:created xsi:type="dcterms:W3CDTF">2006-08-16T00:00:00Z</dcterms:created>
  <dcterms:modified xsi:type="dcterms:W3CDTF">2021-03-12T07:33:41Z</dcterms:modified>
</cp:coreProperties>
</file>