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8cdb0501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8cdb0501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8cdb0501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8cdb0501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8cdb0501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8cdb0501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8cdb0501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8cdb0501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8cdb0501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8cdb050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8cdb0501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8cdb0501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8cdb0501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8cdb0501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Group-5 : Web Checklist for Surgery Students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Dr. Eliza Beth Littleton : Dept of Surgery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Vishruth Reddy, Shriharsha Vaidhyam, Siddhesh Shimpukade, Sebi Samuel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Focuses on clerkship rotations of 3rd year medical students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Rotations involve students to observe surgical procedures in an Operation Theatre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Students(clerks) note down which all procedures they have observed by maintaining a checklist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idea is just a web version of the existing checklist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 : The primary user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Department Administrator : The client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Resident : A cameo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Prototype: The Genesis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75" y="1853850"/>
            <a:ext cx="4156575" cy="320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800" y="1853850"/>
            <a:ext cx="4820849" cy="31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Prototype : Feedback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 simple to be used as a web application.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a resident’s view and the department admin’s 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Wanted to see progress of the student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Prototype: The Upgrade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0" y="1853850"/>
            <a:ext cx="4099600" cy="32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3850"/>
            <a:ext cx="4409599" cy="3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Prototype: Feedback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it as a web app with login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Want to see a page for resident’s view as well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Dept admin should be able to add and remove students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 should be able to see a separate list for their pending tasks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Prototype: The showdown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Made a </a:t>
            </a:r>
            <a:r>
              <a:rPr lang="en" sz="1600"/>
              <a:t>prototype</a:t>
            </a:r>
            <a:r>
              <a:rPr lang="en" sz="1600"/>
              <a:t> of the web application. </a:t>
            </a:r>
            <a:r>
              <a:rPr lang="en" sz="1600"/>
              <a:t>Preferably</a:t>
            </a:r>
            <a:r>
              <a:rPr lang="en" sz="1600"/>
              <a:t> for desktop/laptops/tablets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Resident clerkship  </a:t>
            </a:r>
            <a:r>
              <a:rPr lang="en" sz="1600"/>
              <a:t>directors view to see the student list and the tasks completed in total.</a:t>
            </a:r>
            <a:r>
              <a:rPr lang="en" sz="1600"/>
              <a:t>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Department admin can view every student’s progress and can also add/delete students in the list.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Got approval from the client!!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