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746" y="6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Online Food Ordering Website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Team 	: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PES1201701878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–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V.S.VISHRUTH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&gt;</a:t>
            </a:r>
            <a:endParaRPr lang="en-US" sz="2000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PES1201701746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–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VITHAL P NAKOD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&gt;</a:t>
            </a:r>
            <a:endParaRPr lang="en-US" sz="2000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PES1201701419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–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VENUGOPAL N B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&gt;</a:t>
            </a:r>
            <a:endParaRPr lang="en-US" sz="2000" b="0" i="0" u="none" strike="noStrike" cap="none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262" y="1945178"/>
            <a:ext cx="68995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Food Paradise –Online Food Ordering Website:</a:t>
            </a:r>
          </a:p>
          <a:p>
            <a:pPr algn="just"/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Food Paradise is an Online Food Ordering Website. It has the following features: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View food items available in the restaurants.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Add food items to cart to order them.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Login and Signup functionalities.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Also provides access to latest healthy Indian Food Recipes.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Provide feedback and reviews about the website.</a:t>
            </a:r>
            <a:endParaRPr lang="en-IN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138" y="1995055"/>
            <a:ext cx="68829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Frontend: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HTML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CSS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Java script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Framework</a:t>
            </a: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- jQuery</a:t>
            </a:r>
          </a:p>
          <a:p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Backend: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Php</a:t>
            </a:r>
            <a:endParaRPr lang="en-US" sz="2400" dirty="0" smtClean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Framework</a:t>
            </a: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- express JS (part of Node </a:t>
            </a:r>
            <a:r>
              <a:rPr lang="en-US" sz="24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js</a:t>
            </a: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)</a:t>
            </a:r>
            <a:endParaRPr lang="en-IN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131" y="1961804"/>
            <a:ext cx="70990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Multi-Stage Download Ajax Pattern: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Break content download into multiple stages, so that faster and more important content will arrive first. Typically, the page is divided into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placeholders with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the content for each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placeholder loaded independently.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This Ajax Pattern is used in the about us and about restaurants page of our website.</a:t>
            </a:r>
          </a:p>
          <a:p>
            <a:pPr algn="just"/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000" b="1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RSS Feed You Tube Parser: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We have a page in our website which uses the RSS Feed of You Tube Channel to give the customers access to healthy Indian Food Recipes.</a:t>
            </a:r>
          </a:p>
          <a:p>
            <a:endParaRPr lang="en-IN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138" y="1978429"/>
            <a:ext cx="66834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As a part of Intelligent Functionality for our Website, we have implemented </a:t>
            </a:r>
            <a:r>
              <a:rPr lang="en-US" sz="2000" b="1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Sentimental Analysis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on the feedback received from the customers regarding our website service.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We have used Machine Learning Algorithm – </a:t>
            </a:r>
            <a:r>
              <a:rPr lang="en-US" sz="2000" b="1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Naïve Bayes Classifier for the Sentiment Analysis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to classify the comment into positive , negative or neutral.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This can help the admin make changes to suit the customers and provide better services.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We have also made </a:t>
            </a:r>
            <a:r>
              <a:rPr lang="en-US" sz="2000" b="1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graphs for Sales Analysis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. These graphs provide information regarding daily sales and sales pertaining to bills of all the customers of the website.</a:t>
            </a:r>
            <a:endParaRPr lang="en-IN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303</Words>
  <Application>Microsoft Office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hp</cp:lastModifiedBy>
  <cp:revision>47</cp:revision>
  <dcterms:created xsi:type="dcterms:W3CDTF">2020-04-04T14:48:00Z</dcterms:created>
  <dcterms:modified xsi:type="dcterms:W3CDTF">2020-04-16T14:10:19Z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