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2" r:id="rId5"/>
    <p:sldId id="263" r:id="rId6"/>
    <p:sldId id="264" r:id="rId7"/>
    <p:sldId id="266"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5" d="100"/>
          <a:sy n="75" d="100"/>
        </p:scale>
        <p:origin x="2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solidFill>
                  <a:schemeClr val="tx1">
                    <a:lumMod val="75000"/>
                  </a:schemeClr>
                </a:solidFill>
                <a:latin typeface="Aharoni" panose="02010803020104030203" pitchFamily="2" charset="-79"/>
                <a:cs typeface="Aharoni" panose="02010803020104030203" pitchFamily="2" charset="-79"/>
              </a:rPr>
              <a:t>McDonald’s</a:t>
            </a:r>
            <a:endParaRPr lang="en-US" u="sng" dirty="0">
              <a:solidFill>
                <a:schemeClr val="tx1">
                  <a:lumMod val="75000"/>
                </a:schemeClr>
              </a:solidFill>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337835" y="5683829"/>
            <a:ext cx="8825658" cy="861420"/>
          </a:xfrm>
        </p:spPr>
        <p:txBody>
          <a:bodyPr/>
          <a:lstStyle/>
          <a:p>
            <a:endParaRPr lang="en-US" dirty="0"/>
          </a:p>
        </p:txBody>
      </p:sp>
    </p:spTree>
    <p:extLst>
      <p:ext uri="{BB962C8B-B14F-4D97-AF65-F5344CB8AC3E}">
        <p14:creationId xmlns:p14="http://schemas.microsoft.com/office/powerpoint/2010/main" val="375498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haroni" panose="02010803020104030203" pitchFamily="2" charset="-79"/>
                <a:cs typeface="Aharoni" panose="02010803020104030203" pitchFamily="2" charset="-79"/>
              </a:rPr>
              <a:t>Introducing McDonald's Named </a:t>
            </a:r>
            <a:r>
              <a:rPr lang="en-US" dirty="0" smtClean="0">
                <a:latin typeface="Aharoni" panose="02010803020104030203" pitchFamily="2" charset="-79"/>
                <a:cs typeface="Aharoni" panose="02010803020104030203" pitchFamily="2" charset="-79"/>
              </a:rPr>
              <a:t>Food website</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lstStyle/>
          <a:p>
            <a:r>
              <a:rPr lang="en-US" dirty="0"/>
              <a:t>Introducing McDonald's Named Food </a:t>
            </a:r>
            <a:r>
              <a:rPr lang="en-US" dirty="0" smtClean="0"/>
              <a:t> Website. The </a:t>
            </a:r>
            <a:r>
              <a:rPr lang="en-US" dirty="0"/>
              <a:t>website was created by a BCA second semester student, with the goal of providing an easy-to-navigate platform for customers to access McDonald's menu items. It features a clean, modern design, and is optimized desktop devices. The website also offers detailed descriptions of each menu item. .</a:t>
            </a:r>
          </a:p>
        </p:txBody>
      </p:sp>
    </p:spTree>
    <p:extLst>
      <p:ext uri="{BB962C8B-B14F-4D97-AF65-F5344CB8AC3E}">
        <p14:creationId xmlns:p14="http://schemas.microsoft.com/office/powerpoint/2010/main" val="426644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haroni" panose="02010803020104030203" pitchFamily="2" charset="-79"/>
                <a:cs typeface="Aharoni" panose="02010803020104030203" pitchFamily="2" charset="-79"/>
              </a:rPr>
              <a:t>User-Friendly </a:t>
            </a:r>
            <a:r>
              <a:rPr lang="en-US" dirty="0" smtClean="0">
                <a:latin typeface="Aharoni" panose="02010803020104030203" pitchFamily="2" charset="-79"/>
                <a:cs typeface="Aharoni" panose="02010803020104030203" pitchFamily="2" charset="-79"/>
              </a:rPr>
              <a:t>Interface.</a:t>
            </a:r>
            <a:endParaRPr lang="en-US" dirty="0">
              <a:latin typeface="Aharoni" panose="02010803020104030203" pitchFamily="2" charset="-79"/>
              <a:cs typeface="Aharoni" panose="02010803020104030203" pitchFamily="2" charset="-79"/>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5000" r="15000"/>
          <a:stretch>
            <a:fillRect/>
          </a:stretch>
        </p:blipFill>
        <p:spPr/>
      </p:pic>
      <p:sp>
        <p:nvSpPr>
          <p:cNvPr id="4" name="Text Placeholder 3"/>
          <p:cNvSpPr>
            <a:spLocks noGrp="1"/>
          </p:cNvSpPr>
          <p:nvPr>
            <p:ph type="body" sz="half" idx="2"/>
          </p:nvPr>
        </p:nvSpPr>
        <p:spPr/>
        <p:txBody>
          <a:bodyPr/>
          <a:lstStyle/>
          <a:p>
            <a:r>
              <a:rPr lang="en-US" dirty="0"/>
              <a:t>User-Friendly </a:t>
            </a:r>
            <a:r>
              <a:rPr lang="en-US" dirty="0" err="1"/>
              <a:t>InterfaceThe</a:t>
            </a:r>
            <a:r>
              <a:rPr lang="en-US" dirty="0"/>
              <a:t> website's interface is designed to be user-friendly and intuitive. It features a simple, easy-to-navigate menu, with clear descriptions of each item. making it easy for customers to make informed decisions about their meals.</a:t>
            </a:r>
          </a:p>
        </p:txBody>
      </p:sp>
    </p:spTree>
    <p:extLst>
      <p:ext uri="{BB962C8B-B14F-4D97-AF65-F5344CB8AC3E}">
        <p14:creationId xmlns:p14="http://schemas.microsoft.com/office/powerpoint/2010/main" val="402195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latin typeface="Aharoni" panose="02010803020104030203" pitchFamily="2" charset="-79"/>
                <a:cs typeface="Aharoni" panose="02010803020104030203" pitchFamily="2" charset="-79"/>
              </a:rPr>
              <a:t>Conclusion.</a:t>
            </a:r>
            <a:endParaRPr lang="en-US" sz="5400" u="sng" dirty="0">
              <a:latin typeface="Aharoni" panose="02010803020104030203" pitchFamily="2" charset="-79"/>
              <a:cs typeface="Aharoni" panose="02010803020104030203" pitchFamily="2" charset="-79"/>
            </a:endParaRPr>
          </a:p>
        </p:txBody>
      </p:sp>
      <p:sp>
        <p:nvSpPr>
          <p:cNvPr id="3" name="Text Placeholder 2"/>
          <p:cNvSpPr>
            <a:spLocks noGrp="1"/>
          </p:cNvSpPr>
          <p:nvPr>
            <p:ph type="body" sz="half" idx="13"/>
          </p:nvPr>
        </p:nvSpPr>
        <p:spPr/>
        <p:txBody>
          <a:bodyPr/>
          <a:lstStyle/>
          <a:p>
            <a:r>
              <a:rPr lang="en-US" dirty="0" smtClean="0"/>
              <a:t>The best feedback of conclusion.</a:t>
            </a:r>
            <a:endParaRPr lang="en-US" dirty="0"/>
          </a:p>
        </p:txBody>
      </p:sp>
      <p:sp>
        <p:nvSpPr>
          <p:cNvPr id="4" name="Text Placeholder 3"/>
          <p:cNvSpPr>
            <a:spLocks noGrp="1"/>
          </p:cNvSpPr>
          <p:nvPr>
            <p:ph type="body" sz="half" idx="2"/>
          </p:nvPr>
        </p:nvSpPr>
        <p:spPr/>
        <p:txBody>
          <a:bodyPr/>
          <a:lstStyle/>
          <a:p>
            <a:r>
              <a:rPr lang="en-US" dirty="0" smtClean="0"/>
              <a:t>The </a:t>
            </a:r>
            <a:r>
              <a:rPr lang="en-US" dirty="0"/>
              <a:t>website is designed to provide customers with an easy-to-navigate platform for accessing McDonald's menu items. It features a user-friendly interface, customer feedback system, and customer support. The website is optimized for desktop devices, making it easy for customers to access the website from anywhere.</a:t>
            </a:r>
          </a:p>
        </p:txBody>
      </p:sp>
    </p:spTree>
    <p:extLst>
      <p:ext uri="{BB962C8B-B14F-4D97-AF65-F5344CB8AC3E}">
        <p14:creationId xmlns:p14="http://schemas.microsoft.com/office/powerpoint/2010/main" val="57719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Customer support.</a:t>
            </a:r>
            <a:endParaRPr lang="en-US" dirty="0">
              <a:latin typeface="Aharoni" panose="02010803020104030203" pitchFamily="2" charset="-79"/>
              <a:cs typeface="Aharoni" panose="02010803020104030203" pitchFamily="2" charset="-79"/>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5000" r="15000"/>
          <a:stretch>
            <a:fillRect/>
          </a:stretch>
        </p:blipFill>
        <p:spPr/>
      </p:pic>
      <p:sp>
        <p:nvSpPr>
          <p:cNvPr id="4" name="Text Placeholder 3"/>
          <p:cNvSpPr>
            <a:spLocks noGrp="1"/>
          </p:cNvSpPr>
          <p:nvPr>
            <p:ph type="body" sz="half" idx="2"/>
          </p:nvPr>
        </p:nvSpPr>
        <p:spPr/>
        <p:txBody>
          <a:bodyPr/>
          <a:lstStyle/>
          <a:p>
            <a:r>
              <a:rPr lang="en-US" dirty="0"/>
              <a:t>Customer </a:t>
            </a:r>
            <a:r>
              <a:rPr lang="en-US" dirty="0" err="1"/>
              <a:t>SupportThe</a:t>
            </a:r>
            <a:r>
              <a:rPr lang="en-US" dirty="0"/>
              <a:t> website also offers customer support, allowing customers to get help with any issues they may have. Customers can contact the website's developers directly, or submit a support ticket. The website also offers a FAQ page, which answers common questions about the website and its features.</a:t>
            </a:r>
          </a:p>
        </p:txBody>
      </p:sp>
    </p:spTree>
    <p:extLst>
      <p:ext uri="{BB962C8B-B14F-4D97-AF65-F5344CB8AC3E}">
        <p14:creationId xmlns:p14="http://schemas.microsoft.com/office/powerpoint/2010/main" val="150240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haroni" panose="02010803020104030203" pitchFamily="2" charset="-79"/>
                <a:cs typeface="Aharoni" panose="02010803020104030203" pitchFamily="2" charset="-79"/>
              </a:rPr>
              <a:t>S</a:t>
            </a:r>
            <a:r>
              <a:rPr lang="en-US" dirty="0" smtClean="0">
                <a:latin typeface="Aharoni" panose="02010803020104030203" pitchFamily="2" charset="-79"/>
                <a:cs typeface="Aharoni" panose="02010803020104030203" pitchFamily="2" charset="-79"/>
              </a:rPr>
              <a:t>ing in and sing up form.</a:t>
            </a:r>
            <a:endParaRPr lang="en-US" dirty="0">
              <a:latin typeface="Aharoni" panose="02010803020104030203" pitchFamily="2" charset="-79"/>
              <a:cs typeface="Aharoni" panose="02010803020104030203" pitchFamily="2" charset="-79"/>
            </a:endParaRPr>
          </a:p>
        </p:txBody>
      </p:sp>
      <p:sp>
        <p:nvSpPr>
          <p:cNvPr id="3" name="Text Placeholder 2"/>
          <p:cNvSpPr>
            <a:spLocks noGrp="1"/>
          </p:cNvSpPr>
          <p:nvPr>
            <p:ph type="body" sz="half" idx="2"/>
          </p:nvPr>
        </p:nvSpPr>
        <p:spPr/>
        <p:txBody>
          <a:bodyPr>
            <a:normAutofit fontScale="70000" lnSpcReduction="20000"/>
          </a:bodyPr>
          <a:lstStyle/>
          <a:p>
            <a:r>
              <a:rPr lang="en-US" dirty="0" smtClean="0"/>
              <a:t> </a:t>
            </a:r>
            <a:r>
              <a:rPr lang="en-US" dirty="0"/>
              <a:t>Macdonald's Name Food </a:t>
            </a:r>
            <a:r>
              <a:rPr lang="en-US" dirty="0" err="1"/>
              <a:t>WebsiteThe</a:t>
            </a:r>
            <a:r>
              <a:rPr lang="en-US" dirty="0"/>
              <a:t> sign in and sign up form for Macdonald's Name Food website is a simple, yet effective way to manage user accounts and ensure that all customers have access to the services and products offered. The form requires customers to provide basic information such as their name, email address, and password. Once the form is completed, customers will be able to access their account and begin ordering food. The form also includes a “Forgot Password” option, allowing customers to reset their passwords in case they forget it. This feature is especially useful for customers who have multiple accounts and need to reset their passwords for different accounts. The form also includes a “Sign up” option, allowing customers to create new accounts in the event that they do not already have one. The form is easy to use and provides customers with a secure way to access their account and order food</a:t>
            </a:r>
            <a:r>
              <a:rPr lang="en-US" dirty="0" smtClean="0"/>
              <a:t>.</a:t>
            </a:r>
          </a:p>
          <a:p>
            <a:r>
              <a:rPr lang="en-US" dirty="0" smtClean="0"/>
              <a:t>The </a:t>
            </a:r>
            <a:r>
              <a:rPr lang="en-US" dirty="0"/>
              <a:t>sign in and sign up form for Macdonald's Name Food website is designed to be user-friendly and easy to use. The form is easy to navigate, and customers can quickly and easily fill out the required </a:t>
            </a:r>
            <a:r>
              <a:rPr lang="en-US" dirty="0" smtClean="0"/>
              <a:t>information.</a:t>
            </a:r>
            <a:endParaRPr lang="en-US" dirty="0"/>
          </a:p>
        </p:txBody>
      </p:sp>
    </p:spTree>
    <p:extLst>
      <p:ext uri="{BB962C8B-B14F-4D97-AF65-F5344CB8AC3E}">
        <p14:creationId xmlns:p14="http://schemas.microsoft.com/office/powerpoint/2010/main" val="150913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Aharoni" panose="02010803020104030203" pitchFamily="2" charset="-79"/>
                <a:cs typeface="Aharoni" panose="02010803020104030203" pitchFamily="2" charset="-79"/>
              </a:rPr>
              <a:t>Thank you!!</a:t>
            </a:r>
            <a:endParaRPr lang="en-US"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3108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954" y="1549401"/>
            <a:ext cx="8825659" cy="1653180"/>
          </a:xfrm>
        </p:spPr>
        <p:txBody>
          <a:bodyPr/>
          <a:lstStyle/>
          <a:p>
            <a:r>
              <a:rPr lang="en-US" dirty="0" smtClean="0">
                <a:latin typeface="Aharoni" panose="02010803020104030203" pitchFamily="2" charset="-79"/>
                <a:cs typeface="Aharoni" panose="02010803020104030203" pitchFamily="2" charset="-79"/>
              </a:rPr>
              <a:t>Security and Privacy.</a:t>
            </a:r>
            <a:endParaRPr lang="en-US"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1273488" y="3481981"/>
            <a:ext cx="8825658" cy="860400"/>
          </a:xfrm>
        </p:spPr>
        <p:txBody>
          <a:bodyPr>
            <a:noAutofit/>
          </a:bodyPr>
          <a:lstStyle/>
          <a:p>
            <a:r>
              <a:rPr lang="en-US" sz="1600" dirty="0"/>
              <a:t>Security and </a:t>
            </a:r>
            <a:r>
              <a:rPr lang="en-US" sz="1600" dirty="0" err="1"/>
              <a:t>PrivacyThe</a:t>
            </a:r>
            <a:r>
              <a:rPr lang="en-US" sz="1600" dirty="0"/>
              <a:t> sign in and sign up form for Macdonald's Name Food website includes several security measures to ensure that customer data is kept safe and secure. The form requires customers to provide a valid email address and a secure password. All customer data is stored securely and is only accessible to authorized personnel. This ensures that customer data is kept safe and secure, and that customers can trust Macdonald's  Food with their information</a:t>
            </a:r>
            <a:r>
              <a:rPr lang="en-US" dirty="0"/>
              <a:t>.</a:t>
            </a:r>
          </a:p>
        </p:txBody>
      </p:sp>
    </p:spTree>
    <p:extLst>
      <p:ext uri="{BB962C8B-B14F-4D97-AF65-F5344CB8AC3E}">
        <p14:creationId xmlns:p14="http://schemas.microsoft.com/office/powerpoint/2010/main" val="4258854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21</TotalTime>
  <Words>530</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Aharoni</vt:lpstr>
      <vt:lpstr>Arial</vt:lpstr>
      <vt:lpstr>Century Gothic</vt:lpstr>
      <vt:lpstr>Wingdings 3</vt:lpstr>
      <vt:lpstr>Ion</vt:lpstr>
      <vt:lpstr>McDonald’s</vt:lpstr>
      <vt:lpstr>Introducing McDonald's Named Food website</vt:lpstr>
      <vt:lpstr>User-Friendly Interface.</vt:lpstr>
      <vt:lpstr>Conclusion.</vt:lpstr>
      <vt:lpstr>Customer support.</vt:lpstr>
      <vt:lpstr>Sing in and sing up form.</vt:lpstr>
      <vt:lpstr>Thank you!!</vt:lpstr>
      <vt:lpstr>Security and Privacy.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McDonald’s</dc:title>
  <dc:creator>hp</dc:creator>
  <cp:lastModifiedBy>hp</cp:lastModifiedBy>
  <cp:revision>3</cp:revision>
  <dcterms:created xsi:type="dcterms:W3CDTF">2023-03-09T02:49:14Z</dcterms:created>
  <dcterms:modified xsi:type="dcterms:W3CDTF">2023-03-09T03:11:05Z</dcterms:modified>
</cp:coreProperties>
</file>