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0" r:id="rId8"/>
    <p:sldId id="266" r:id="rId9"/>
    <p:sldId id="264" r:id="rId10"/>
    <p:sldId id="262" r:id="rId11"/>
    <p:sldId id="263"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7825" y="379730"/>
            <a:ext cx="9144000" cy="792000"/>
          </a:xfrm>
        </p:spPr>
        <p:txBody>
          <a:bodyPr>
            <a:normAutofit/>
          </a:bodyPr>
          <a:lstStyle/>
          <a:p>
            <a:r>
              <a:rPr lang="en-IN" altLang="en-US" sz="3200" b="1" dirty="0">
                <a:solidFill>
                  <a:schemeClr val="tx1"/>
                </a:solidFill>
                <a:uFillTx/>
              </a:rPr>
              <a:t>Medical Text Classification and Appointment Booking</a:t>
            </a:r>
            <a:endParaRPr lang="en-IN" altLang="en-US" sz="3200" b="1" dirty="0">
              <a:solidFill>
                <a:schemeClr val="tx1"/>
              </a:solidFill>
              <a:uFillTx/>
            </a:endParaRPr>
          </a:p>
        </p:txBody>
      </p:sp>
      <p:sp>
        <p:nvSpPr>
          <p:cNvPr id="3" name="Subtitle 2"/>
          <p:cNvSpPr>
            <a:spLocks noGrp="1"/>
          </p:cNvSpPr>
          <p:nvPr>
            <p:ph type="subTitle" idx="1"/>
          </p:nvPr>
        </p:nvSpPr>
        <p:spPr>
          <a:xfrm>
            <a:off x="117475" y="1489710"/>
            <a:ext cx="11957685" cy="5315585"/>
          </a:xfrm>
        </p:spPr>
        <p:txBody>
          <a:bodyPr/>
          <a:lstStyle/>
          <a:p>
            <a:pPr marL="71755" algn="l" fontAlgn="auto"/>
            <a:r>
              <a:rPr lang="en-IN" altLang="en-US" b="1"/>
              <a:t>What is Text Classification?</a:t>
            </a:r>
            <a:endParaRPr lang="en-IN" altLang="en-US" b="1"/>
          </a:p>
          <a:p>
            <a:pPr marL="71755" algn="l" fontAlgn="auto"/>
            <a:r>
              <a:rPr lang="en-IN" altLang="en-US"/>
              <a:t>Text Classification is the task of assigning a label or class to a given text. Some use cases are sentiment analysis, natural language inference, and assessing grammatical correctness. </a:t>
            </a:r>
            <a:r>
              <a:rPr lang="en-IN" altLang="en-US" b="1"/>
              <a:t>The goal of text classification is to automatically classify the text documents into one or more defined categories.</a:t>
            </a:r>
            <a:endParaRPr lang="en-IN" altLang="en-US" b="1"/>
          </a:p>
          <a:p>
            <a:pPr marL="71755" algn="l" fontAlgn="auto"/>
            <a:r>
              <a:rPr lang="en-IN" altLang="en-US" b="1" i="1"/>
              <a:t>Types of Text Classification:</a:t>
            </a:r>
            <a:endParaRPr lang="en-IN" altLang="en-US" b="1" i="1"/>
          </a:p>
          <a:p>
            <a:pPr marL="71755" algn="l" fontAlgn="auto"/>
            <a:r>
              <a:rPr lang="en-IN" altLang="en-US" b="1" i="1"/>
              <a:t>1)Binary Class Text Classification: </a:t>
            </a:r>
            <a:r>
              <a:rPr lang="en-IN" altLang="en-US"/>
              <a:t>Here we have only two classes (ture or false, positive or    negative etc..) , this type of classification is mostly used in Sentiment Analysis, Spam Detection etc..</a:t>
            </a:r>
            <a:endParaRPr lang="en-IN" altLang="en-US"/>
          </a:p>
          <a:p>
            <a:pPr marL="71755" algn="l" fontAlgn="auto"/>
            <a:r>
              <a:rPr lang="en-IN" altLang="en-US" b="1" i="1"/>
              <a:t>2)Multiclass Text Classification: </a:t>
            </a:r>
            <a:r>
              <a:rPr lang="en-IN" altLang="en-US"/>
              <a:t>Here we have multiple labels or classes(positive, negative, or nuteral, Sports,entertainment, or educational etc..) , this type of classification is used in News Paper article classification, customer review analysis etc..</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Further Improvements or Uses of this project</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t>Applications of this particular project in real life</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54965"/>
            <a:ext cx="10515600" cy="5822315"/>
          </a:xfrm>
        </p:spPr>
        <p:txBody>
          <a:bodyPr>
            <a:normAutofit fontScale="90000" lnSpcReduction="10000"/>
          </a:bodyPr>
          <a:p>
            <a:pPr marL="0" indent="0" fontAlgn="auto">
              <a:buNone/>
            </a:pPr>
            <a:r>
              <a:rPr lang="en-US"/>
              <a:t>Text Classification is an example of supervised machine learning task since a labelled dataset containing text documents and their labels is used for train a classifier. </a:t>
            </a:r>
            <a:endParaRPr lang="en-US"/>
          </a:p>
          <a:p>
            <a:pPr marL="0" indent="0" fontAlgn="auto">
              <a:buNone/>
            </a:pPr>
            <a:r>
              <a:rPr lang="en-US" sz="2555" b="1" i="1" u="sng">
                <a:solidFill>
                  <a:schemeClr val="tx1"/>
                </a:solidFill>
                <a:uFillTx/>
              </a:rPr>
              <a:t>An end-to-end text classification pipeline is composed of three main</a:t>
            </a:r>
            <a:r>
              <a:rPr lang="en-IN" altLang="en-US" sz="2555" b="1" i="1" u="sng">
                <a:solidFill>
                  <a:schemeClr val="tx1"/>
                </a:solidFill>
                <a:uFillTx/>
              </a:rPr>
              <a:t>  components:</a:t>
            </a:r>
            <a:endParaRPr lang="en-US" u="sng"/>
          </a:p>
          <a:p>
            <a:pPr marL="0" indent="0" fontAlgn="auto">
              <a:buNone/>
            </a:pPr>
            <a:r>
              <a:rPr lang="en-US"/>
              <a:t>1. </a:t>
            </a:r>
            <a:r>
              <a:rPr lang="en-US" b="1"/>
              <a:t>Dataset Preparation</a:t>
            </a:r>
            <a:r>
              <a:rPr lang="en-US"/>
              <a:t>: The first step is the Dataset Preparation step which includes the process of loading a dataset and performing basic pre-processing. The dataset is then splitted into train and validation sets.</a:t>
            </a:r>
            <a:endParaRPr lang="en-US"/>
          </a:p>
          <a:p>
            <a:pPr marL="0" indent="0" fontAlgn="auto">
              <a:buNone/>
            </a:pPr>
            <a:r>
              <a:rPr lang="en-US"/>
              <a:t>2.</a:t>
            </a:r>
            <a:r>
              <a:rPr lang="en-US" b="1"/>
              <a:t> Feature Engineering</a:t>
            </a:r>
            <a:r>
              <a:rPr lang="en-US"/>
              <a:t>: The next step is the Feature Engineering in which the raw dataset is transformed into flat features which can be used in a machine learning model. This step also includes the process of creating new features from the existing data.</a:t>
            </a:r>
            <a:endParaRPr lang="en-US"/>
          </a:p>
          <a:p>
            <a:pPr marL="0" indent="0" fontAlgn="auto">
              <a:buNone/>
            </a:pPr>
            <a:r>
              <a:rPr lang="en-US"/>
              <a:t>3. </a:t>
            </a:r>
            <a:r>
              <a:rPr lang="en-US" b="1"/>
              <a:t>Model Training</a:t>
            </a:r>
            <a:r>
              <a:rPr lang="en-US"/>
              <a:t>: The final step is the Model Building step in which a machine learning model is trained on a labelled dataset.</a:t>
            </a:r>
            <a:endParaRPr lang="en-US"/>
          </a:p>
          <a:p>
            <a:pPr marL="0" indent="0" fontAlgn="auto">
              <a:buNone/>
            </a:pPr>
            <a:r>
              <a:rPr lang="en-US"/>
              <a:t>4.</a:t>
            </a:r>
            <a:r>
              <a:rPr lang="en-US" b="1"/>
              <a:t> Improve Performance of Text Classifier</a:t>
            </a:r>
            <a:r>
              <a:rPr lang="en-US"/>
              <a:t>: In this article, we will also look at the different ways to improve the performance of text classifiers.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72515"/>
          </a:xfrm>
        </p:spPr>
        <p:txBody>
          <a:bodyPr/>
          <a:p>
            <a:r>
              <a:rPr lang="en-IN" altLang="en-US" sz="3200">
                <a:solidFill>
                  <a:schemeClr val="tx1"/>
                </a:solidFill>
                <a:uFillTx/>
              </a:rPr>
              <a:t>How Text classification is helping our project:</a:t>
            </a:r>
            <a:endParaRPr lang="en-IN" altLang="en-US" sz="3200">
              <a:solidFill>
                <a:schemeClr val="tx1"/>
              </a:solidFill>
              <a:uFillTx/>
            </a:endParaRPr>
          </a:p>
        </p:txBody>
      </p:sp>
      <p:sp>
        <p:nvSpPr>
          <p:cNvPr id="3" name="Content Placeholder 2"/>
          <p:cNvSpPr>
            <a:spLocks noGrp="1"/>
          </p:cNvSpPr>
          <p:nvPr>
            <p:ph idx="1"/>
          </p:nvPr>
        </p:nvSpPr>
        <p:spPr>
          <a:xfrm>
            <a:off x="838200" y="1237615"/>
            <a:ext cx="10515600" cy="4939665"/>
          </a:xfrm>
        </p:spPr>
        <p:txBody>
          <a:bodyPr/>
          <a:p>
            <a:pPr marL="0" indent="0" fontAlgn="auto">
              <a:buNone/>
            </a:pPr>
            <a:r>
              <a:rPr lang="en-IN" altLang="en-US"/>
              <a:t>In our project we have a dataset consisting of symptoms and disease related to that symptom.We want to find out disease related to the symptoms given by the user so that we can use that disease and further proceed through booking an appointment of a doctor who has specialization in that disease field.Here Text classification serves it’s best purpose, it helps in identifying the label or class of particular symptoms given by the user which can be used in appointment booking.</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Working of Our project</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t>Different Libraries and tecnologies used in our project</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Different functions used in this project</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Dataset used in this project</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Challenges we faced while making this project</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2674</Words>
  <Application>WPS Presentation</Application>
  <PresentationFormat>Widescreen</PresentationFormat>
  <Paragraphs>33</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Text Classification and Appointment Booking</dc:title>
  <dc:creator/>
  <cp:lastModifiedBy>vishwak</cp:lastModifiedBy>
  <cp:revision>1</cp:revision>
  <dcterms:created xsi:type="dcterms:W3CDTF">2023-11-02T07:23:30Z</dcterms:created>
  <dcterms:modified xsi:type="dcterms:W3CDTF">2023-11-02T07:23:30Z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FCB6388975104FBD9C6B55CE6A706DCC_11</vt:lpwstr>
  </property>
  <property fmtid="{D5CDD505-2E9C-101B-9397-08002B2CF9AE}" pid="3" name="KSOProductBuildVer">
    <vt:lpwstr>1033-12.2.0.13266</vt:lpwstr>
  </property>
</Properties>
</file>