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968C1D-A1EA-44B6-A133-E6FB32BBC69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A1A09F3-245B-4BC8-8895-B45F7660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5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8C1D-A1EA-44B6-A133-E6FB32BBC69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09F3-245B-4BC8-8895-B45F7660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8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8C1D-A1EA-44B6-A133-E6FB32BBC69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09F3-245B-4BC8-8895-B45F7660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88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8C1D-A1EA-44B6-A133-E6FB32BBC69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09F3-245B-4BC8-8895-B45F7660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95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8C1D-A1EA-44B6-A133-E6FB32BBC69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09F3-245B-4BC8-8895-B45F7660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51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8C1D-A1EA-44B6-A133-E6FB32BBC69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09F3-245B-4BC8-8895-B45F7660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78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8C1D-A1EA-44B6-A133-E6FB32BBC69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09F3-245B-4BC8-8895-B45F7660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00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968C1D-A1EA-44B6-A133-E6FB32BBC69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09F3-245B-4BC8-8895-B45F7660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87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7968C1D-A1EA-44B6-A133-E6FB32BBC69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09F3-245B-4BC8-8895-B45F7660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4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8C1D-A1EA-44B6-A133-E6FB32BBC69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09F3-245B-4BC8-8895-B45F7660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8C1D-A1EA-44B6-A133-E6FB32BBC69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09F3-245B-4BC8-8895-B45F7660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5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8C1D-A1EA-44B6-A133-E6FB32BBC69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09F3-245B-4BC8-8895-B45F7660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8C1D-A1EA-44B6-A133-E6FB32BBC69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09F3-245B-4BC8-8895-B45F7660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6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8C1D-A1EA-44B6-A133-E6FB32BBC69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09F3-245B-4BC8-8895-B45F7660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8C1D-A1EA-44B6-A133-E6FB32BBC69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09F3-245B-4BC8-8895-B45F7660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5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8C1D-A1EA-44B6-A133-E6FB32BBC69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09F3-245B-4BC8-8895-B45F7660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8C1D-A1EA-44B6-A133-E6FB32BBC69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09F3-245B-4BC8-8895-B45F7660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1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968C1D-A1EA-44B6-A133-E6FB32BBC69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A1A09F3-245B-4BC8-8895-B45F7660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diatvnews.com/pincode/karnataka/bangalore/bangalore-c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23006"/>
            <a:ext cx="7332133" cy="1557866"/>
          </a:xfrm>
        </p:spPr>
        <p:txBody>
          <a:bodyPr/>
          <a:lstStyle/>
          <a:p>
            <a:r>
              <a:rPr lang="en-US" dirty="0" smtClean="0"/>
              <a:t>Bangalore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Data Science Capstone Project by- </a:t>
            </a:r>
            <a:r>
              <a:rPr lang="en-US" b="1" dirty="0" smtClean="0">
                <a:solidFill>
                  <a:srgbClr val="00B050"/>
                </a:solidFill>
              </a:rPr>
              <a:t>Sahil Sinha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1" y="221672"/>
            <a:ext cx="1027083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first cluster </a:t>
            </a:r>
            <a:r>
              <a:rPr lang="en-US" sz="2400" dirty="0" smtClean="0"/>
              <a:t>is  </a:t>
            </a:r>
            <a:r>
              <a:rPr lang="en-US" sz="2400" dirty="0"/>
              <a:t>a hub of Indian Restaurants, most of them having some yoga centers and some flower </a:t>
            </a:r>
            <a:r>
              <a:rPr lang="en-US" sz="2400" dirty="0" smtClean="0"/>
              <a:t>shops.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second cluster </a:t>
            </a:r>
            <a:r>
              <a:rPr lang="en-US" sz="2400" dirty="0" smtClean="0"/>
              <a:t>has </a:t>
            </a:r>
            <a:r>
              <a:rPr lang="en-US" sz="2400" dirty="0"/>
              <a:t>variety of things and places with non-traditional Indian restaurants and many fitness </a:t>
            </a:r>
            <a:r>
              <a:rPr lang="en-US" sz="2400" dirty="0" smtClean="0"/>
              <a:t>places.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third cluster </a:t>
            </a:r>
            <a:r>
              <a:rPr lang="en-US" sz="2400" dirty="0" smtClean="0"/>
              <a:t>are </a:t>
            </a:r>
            <a:r>
              <a:rPr lang="en-US" sz="2400" dirty="0"/>
              <a:t>places having chain of Fast food Restaurants and multiple entertainment places like multiplex, casino, sports bar </a:t>
            </a:r>
            <a:r>
              <a:rPr lang="en-US" sz="2400" dirty="0" smtClean="0"/>
              <a:t>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fourth cluster </a:t>
            </a:r>
            <a:r>
              <a:rPr lang="en-US" sz="2400" dirty="0" smtClean="0"/>
              <a:t>are </a:t>
            </a:r>
            <a:r>
              <a:rPr lang="en-US" sz="2400" dirty="0"/>
              <a:t>food hubs of the city with enough restaurants and cafes </a:t>
            </a:r>
            <a:r>
              <a:rPr lang="en-US" sz="2400" dirty="0" smtClean="0"/>
              <a:t>present.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fifth cluster </a:t>
            </a:r>
            <a:r>
              <a:rPr lang="en-US" sz="2400" dirty="0" smtClean="0"/>
              <a:t>are </a:t>
            </a:r>
            <a:r>
              <a:rPr lang="en-US" sz="2400" dirty="0"/>
              <a:t>the locations with majority of ATMs of city and many flea shops.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418" y="2145278"/>
            <a:ext cx="111667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following recommendations could be provided according to the </a:t>
            </a:r>
            <a:r>
              <a:rPr lang="en-US" sz="2400" dirty="0" smtClean="0"/>
              <a:t>results: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First </a:t>
            </a:r>
            <a:r>
              <a:rPr lang="en-US" sz="2400" b="1" dirty="0"/>
              <a:t>Cluster- </a:t>
            </a:r>
            <a:r>
              <a:rPr lang="en-US" sz="2400" dirty="0"/>
              <a:t>Non Indian restaurants or fast food restaurants can be opened </a:t>
            </a:r>
            <a:r>
              <a:rPr lang="en-US" sz="2400" dirty="0" smtClean="0"/>
              <a:t>there.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Second </a:t>
            </a:r>
            <a:r>
              <a:rPr lang="en-US" sz="2400" b="1" dirty="0"/>
              <a:t>Cluster- </a:t>
            </a:r>
            <a:r>
              <a:rPr lang="en-US" sz="2400" dirty="0"/>
              <a:t>It could be mixed with some traditional Indian </a:t>
            </a:r>
            <a:r>
              <a:rPr lang="en-US" sz="2400" dirty="0" smtClean="0"/>
              <a:t>Restaurants.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Fifth </a:t>
            </a:r>
            <a:r>
              <a:rPr lang="en-US" sz="2400" b="1" dirty="0"/>
              <a:t>Cluster- </a:t>
            </a:r>
            <a:r>
              <a:rPr lang="en-US" sz="2400" dirty="0"/>
              <a:t>It has a lot of ATMs so it could be used as a reference before installing new ATMs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41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8000" y="2540000"/>
            <a:ext cx="11148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It included all the localities of </a:t>
            </a:r>
            <a:r>
              <a:rPr lang="en-US" sz="2400" dirty="0" smtClean="0"/>
              <a:t>Bangalore.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To </a:t>
            </a:r>
            <a:r>
              <a:rPr lang="en-US" sz="2400" dirty="0"/>
              <a:t>protect my analysis from all the outliers I kept only the urban areas by keeping the localities which were within 35kms from the </a:t>
            </a:r>
            <a:r>
              <a:rPr lang="en-US" sz="2400" dirty="0" smtClean="0"/>
              <a:t>center.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All </a:t>
            </a:r>
            <a:r>
              <a:rPr lang="en-US" sz="2400" dirty="0"/>
              <a:t>the venues were extracted near every locality using </a:t>
            </a:r>
            <a:r>
              <a:rPr lang="en-US" sz="2400" dirty="0" err="1"/>
              <a:t>FourSquare</a:t>
            </a:r>
            <a:r>
              <a:rPr lang="en-US" sz="2400" dirty="0"/>
              <a:t> </a:t>
            </a:r>
            <a:r>
              <a:rPr lang="en-US" sz="2400" dirty="0" smtClean="0"/>
              <a:t>API.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At </a:t>
            </a:r>
            <a:r>
              <a:rPr lang="en-US" sz="2400" dirty="0"/>
              <a:t>last, neighborhoods were clustered together using K-Means Clustering.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40751"/>
            <a:ext cx="8825658" cy="2677648"/>
          </a:xfrm>
        </p:spPr>
        <p:txBody>
          <a:bodyPr/>
          <a:lstStyle/>
          <a:p>
            <a:pPr algn="ctr"/>
            <a:r>
              <a:rPr lang="en-US" dirty="0" smtClean="0"/>
              <a:t>THANK YOU!!!!!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073" y="2364509"/>
            <a:ext cx="11018982" cy="390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Bangalore is IT hub of India and is also referred to as a Silicon Valley of India.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Due to its rapid growth it has great potential to attract businesses.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By a proper data analysis of the city could provide with important answers like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What kind of businesses have scope in Bangalore?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Which location is best suited for the business to get maximum profit?</a:t>
            </a:r>
          </a:p>
        </p:txBody>
      </p:sp>
    </p:spTree>
    <p:extLst>
      <p:ext uri="{BB962C8B-B14F-4D97-AF65-F5344CB8AC3E}">
        <p14:creationId xmlns:p14="http://schemas.microsoft.com/office/powerpoint/2010/main" val="13682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Acquisition &amp;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091" y="2603499"/>
            <a:ext cx="10326253" cy="372340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To gather localities in Bangalore web scraping was done from a well reputed news channel’s site – </a:t>
            </a:r>
            <a:r>
              <a:rPr lang="en-US" sz="2400" dirty="0" smtClean="0">
                <a:solidFill>
                  <a:srgbClr val="00B0F0"/>
                </a:solidFill>
                <a:hlinkClick r:id="rId2"/>
              </a:rPr>
              <a:t>link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Coordinates of the localities were added in separate column.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Duplicate and Null values were removed.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Unnecessary columns ‘Taluk’ and ‘State’ were removed.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Areas within 35kms of Bangalore center was kept to get rid of outliers.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1563" y="2198253"/>
            <a:ext cx="9162473" cy="239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847273" y="5015345"/>
            <a:ext cx="821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Results returned from using </a:t>
            </a:r>
            <a:r>
              <a:rPr lang="en-US" b="1" dirty="0" err="1"/>
              <a:t>FourSquare</a:t>
            </a:r>
            <a:r>
              <a:rPr lang="en-US" b="1" dirty="0"/>
              <a:t> API on the localities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7055" y="665018"/>
            <a:ext cx="8442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Adding Venues to each Neighborhood using </a:t>
            </a:r>
            <a:r>
              <a:rPr lang="en-US" sz="2400" u="sng" dirty="0" err="1" smtClean="0"/>
              <a:t>FourSquare</a:t>
            </a:r>
            <a:r>
              <a:rPr lang="en-US" sz="2400" u="sng" dirty="0" smtClean="0"/>
              <a:t> API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8469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953" y="2500370"/>
            <a:ext cx="6086355" cy="3835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44509" y="2650836"/>
            <a:ext cx="4294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Finding the </a:t>
            </a:r>
            <a:r>
              <a:rPr lang="en-US" sz="2400" dirty="0"/>
              <a:t>total count of venues that each locality had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61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72127" y="1416397"/>
            <a:ext cx="6306128" cy="37929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16800" y="1588655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Finding </a:t>
            </a:r>
            <a:r>
              <a:rPr lang="en-US" sz="2400" dirty="0">
                <a:ea typeface="Calibri" panose="020F0502020204030204" pitchFamily="34" charset="0"/>
              </a:rPr>
              <a:t>total no. of different venues present in </a:t>
            </a:r>
            <a:r>
              <a:rPr lang="en-US" sz="2400" dirty="0">
                <a:latin typeface="Century Gothic" panose="020B0502020202020204" pitchFamily="34" charset="0"/>
                <a:ea typeface="Calibri" panose="020F0502020204030204" pitchFamily="34" charset="0"/>
              </a:rPr>
              <a:t>Bangalore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2127" y="5357091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sample of results from the total no. of different venues present in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53655" y="1584498"/>
            <a:ext cx="6943436" cy="2701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8291" y="4599709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Sample of neighborhoods with their most common venues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0364" y="1734756"/>
            <a:ext cx="3371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Finding top 5 most common venues in each locality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56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(Clustering k-means)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81363" y="2624396"/>
            <a:ext cx="6758709" cy="30652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4062" y="5987032"/>
            <a:ext cx="673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Sample of Locality with their cluster labels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26400" y="2807855"/>
            <a:ext cx="36021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Taking K-value as 5 and applying K-means Clustering </a:t>
            </a:r>
            <a:r>
              <a:rPr lang="en-US" sz="2400" dirty="0" err="1" smtClean="0"/>
              <a:t>algo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Adding Cluster Label column to store cluster nos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and Discussion</a:t>
            </a:r>
            <a:endParaRPr lang="en-US" dirty="0"/>
          </a:p>
        </p:txBody>
      </p:sp>
      <p:pic>
        <p:nvPicPr>
          <p:cNvPr id="3" name="Picture 2" descr="C:\Users\INH8KOR\Desktop\Opera Snapshot_2020-01-01_214542_localhos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4" y="2581592"/>
            <a:ext cx="5942330" cy="37268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315200" y="2724727"/>
            <a:ext cx="4294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Following distribution of localities was obtained in different clusters using folium package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3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478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 Boardroom</vt:lpstr>
      <vt:lpstr>Bangalore Analysis</vt:lpstr>
      <vt:lpstr>INTRODUCTION</vt:lpstr>
      <vt:lpstr>Data Acquisition &amp; Cleaning</vt:lpstr>
      <vt:lpstr>PowerPoint Presentation</vt:lpstr>
      <vt:lpstr>DATA ANALYSIS</vt:lpstr>
      <vt:lpstr>PowerPoint Presentation</vt:lpstr>
      <vt:lpstr>PowerPoint Presentation</vt:lpstr>
      <vt:lpstr>Methodology (Clustering k-means)</vt:lpstr>
      <vt:lpstr>Results and Discussion</vt:lpstr>
      <vt:lpstr>PowerPoint Presentation</vt:lpstr>
      <vt:lpstr>RECOMMENDATIONS</vt:lpstr>
      <vt:lpstr>CONCLUSION</vt:lpstr>
      <vt:lpstr>THANK YOU!!!!!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Bangalore Analysis</dc:title>
  <dc:creator>Sinha Sahil (RBEI/BSL)</dc:creator>
  <cp:lastModifiedBy>Sinha Sahil (RBEI/BSL)</cp:lastModifiedBy>
  <cp:revision>14</cp:revision>
  <dcterms:created xsi:type="dcterms:W3CDTF">2020-01-01T08:46:58Z</dcterms:created>
  <dcterms:modified xsi:type="dcterms:W3CDTF">2020-01-01T16:38:55Z</dcterms:modified>
</cp:coreProperties>
</file>