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0" r:id="rId2"/>
    <p:sldId id="262" r:id="rId3"/>
    <p:sldId id="261" r:id="rId4"/>
    <p:sldId id="263" r:id="rId5"/>
    <p:sldId id="264" r:id="rId6"/>
    <p:sldId id="271" r:id="rId7"/>
    <p:sldId id="274" r:id="rId8"/>
    <p:sldId id="265" r:id="rId9"/>
    <p:sldId id="270" r:id="rId10"/>
    <p:sldId id="273" r:id="rId11"/>
    <p:sldId id="269" r:id="rId12"/>
    <p:sldId id="268" r:id="rId13"/>
    <p:sldId id="266" r:id="rId14"/>
    <p:sldId id="267" r:id="rId15"/>
    <p:sldId id="276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1315AA-EFB3-4231-B14F-7F265D5AF6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EC7F8F9-6D18-4215-8D64-0507D66B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F8EC-281A-4783-88F3-B970F4FB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616687"/>
            <a:ext cx="9668989" cy="3211033"/>
          </a:xfrm>
        </p:spPr>
        <p:txBody>
          <a:bodyPr/>
          <a:lstStyle/>
          <a:p>
            <a:b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  Capstone  Project</a:t>
            </a:r>
            <a:b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						   	 Presentation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DCDD-8080-446A-8235-AB3497970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25433"/>
            <a:ext cx="8825658" cy="1513367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B0F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</a:t>
            </a:r>
            <a:r>
              <a:rPr lang="en-US" sz="3600" dirty="0" err="1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Vishwajeet</a:t>
            </a:r>
            <a:r>
              <a:rPr lang="en-US" sz="3600" dirty="0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singh</a:t>
            </a:r>
            <a:endParaRPr lang="en-US" sz="3600" dirty="0">
              <a:solidFill>
                <a:srgbClr val="92D05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r"/>
            <a:r>
              <a:rPr lang="en-US" sz="3600" dirty="0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11 OCT 2020</a:t>
            </a:r>
          </a:p>
        </p:txBody>
      </p:sp>
    </p:spTree>
    <p:extLst>
      <p:ext uri="{BB962C8B-B14F-4D97-AF65-F5344CB8AC3E}">
        <p14:creationId xmlns:p14="http://schemas.microsoft.com/office/powerpoint/2010/main" val="18236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5D84-1202-4CAC-A22A-2AB3FEAD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ighest Decline in the Past 5 Years in Sectors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AB2D-177E-4DE6-B79B-F2E0E3222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205" y="2992253"/>
            <a:ext cx="6858000" cy="3142733"/>
          </a:xfrm>
        </p:spPr>
      </p:pic>
    </p:spTree>
    <p:extLst>
      <p:ext uri="{BB962C8B-B14F-4D97-AF65-F5344CB8AC3E}">
        <p14:creationId xmlns:p14="http://schemas.microsoft.com/office/powerpoint/2010/main" val="41478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0324-7D04-472C-9EED-3F73FA1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Variation Overall in Sectors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56D5-8A0B-4D50-B942-266822030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93" y="2603499"/>
            <a:ext cx="9601200" cy="3861095"/>
          </a:xfrm>
        </p:spPr>
      </p:pic>
    </p:spTree>
    <p:extLst>
      <p:ext uri="{BB962C8B-B14F-4D97-AF65-F5344CB8AC3E}">
        <p14:creationId xmlns:p14="http://schemas.microsoft.com/office/powerpoint/2010/main" val="247477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A566-4B59-4D19-8092-9845472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67" y="973668"/>
            <a:ext cx="9458981" cy="70696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roportion of Investment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etween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ectors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FDI Perspective</a:t>
            </a:r>
            <a:endParaRPr lang="en-US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849758-3CD5-4D50-AFEC-112164FC6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03" y="2445488"/>
            <a:ext cx="9601200" cy="4253024"/>
          </a:xfrm>
        </p:spPr>
      </p:pic>
    </p:spTree>
    <p:extLst>
      <p:ext uri="{BB962C8B-B14F-4D97-AF65-F5344CB8AC3E}">
        <p14:creationId xmlns:p14="http://schemas.microsoft.com/office/powerpoint/2010/main" val="425460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CDC4-3B67-4D01-99CC-530C414E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pecific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lusters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resent in the Data</a:t>
            </a:r>
            <a:endParaRPr lang="en-US" sz="2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B20DB7-2783-4D67-8962-307414F0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843" y="2603500"/>
            <a:ext cx="9175898" cy="3574016"/>
          </a:xfrm>
        </p:spPr>
      </p:pic>
    </p:spTree>
    <p:extLst>
      <p:ext uri="{BB962C8B-B14F-4D97-AF65-F5344CB8AC3E}">
        <p14:creationId xmlns:p14="http://schemas.microsoft.com/office/powerpoint/2010/main" val="359630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258F-C628-4C23-AFA6-BD2CABAD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orecast for the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 of the Following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16589-247F-4F89-AA05-0AAF553B3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150" y="2603499"/>
            <a:ext cx="9048306" cy="3520853"/>
          </a:xfrm>
        </p:spPr>
      </p:pic>
    </p:spTree>
    <p:extLst>
      <p:ext uri="{BB962C8B-B14F-4D97-AF65-F5344CB8AC3E}">
        <p14:creationId xmlns:p14="http://schemas.microsoft.com/office/powerpoint/2010/main" val="68136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3F1C-00F8-4E9F-B967-6B08BDBB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52FFA-9DAF-4C00-BDF4-5BEB0BC86A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" y="2752818"/>
            <a:ext cx="5943600" cy="34353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F17B9E-542F-446A-8960-69D441913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70" y="2838892"/>
            <a:ext cx="5847907" cy="3519377"/>
          </a:xfrm>
        </p:spPr>
      </p:pic>
    </p:spTree>
    <p:extLst>
      <p:ext uri="{BB962C8B-B14F-4D97-AF65-F5344CB8AC3E}">
        <p14:creationId xmlns:p14="http://schemas.microsoft.com/office/powerpoint/2010/main" val="78897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B15E-A7F5-4DC8-BA2F-D916889C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951272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2481-3704-4AC2-A2E2-0B23D9E3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1006"/>
            <a:ext cx="8825658" cy="8931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930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5D84-1202-4CAC-A22A-2AB3FEAD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Presentation Link -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91D7-455A-4349-B2EC-E63E1EE0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Link - :</a:t>
            </a:r>
          </a:p>
          <a:p>
            <a:endParaRPr lang="en-US" dirty="0"/>
          </a:p>
          <a:p>
            <a:r>
              <a:rPr lang="en-US" i="1" dirty="0"/>
              <a:t>https://youtu.be/NORCo_46ZoY</a:t>
            </a:r>
          </a:p>
          <a:p>
            <a:endParaRPr lang="en-US" dirty="0"/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Link - :</a:t>
            </a:r>
          </a:p>
          <a:p>
            <a:endParaRPr lang="en-US" dirty="0"/>
          </a:p>
          <a:p>
            <a:r>
              <a:rPr lang="en-US" i="1" dirty="0"/>
              <a:t>https://drive.google.com/file/d/1pRZoeg3Vw3BfLNFaIFFR9-NyiemhqSQF/view?usp=sharing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216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CE0-45AE-4C36-8455-0A3E970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F2DF-CD26-44A8-934A-3C32701B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will explore the FDI dataset and analyze it from the prospective of a business. We shall look at various sectors to determine which sector will prove most beneficial to collaborate with, for the company.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3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9EDB-9C80-4039-A094-613B229A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Direct Investment (FDI)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FD8C-F913-426B-A3BA-DCEAED58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This Dataset based on the Foreign Direct Investment.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foreign direct investment (FDI) is an investment made by a firm or individual in one country into business interests located in another country. Generally, FDI takes place when an investor establishes foreign business operations or acquires foreign business assets in a foreign company. 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9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39F-5A38-44AA-8B6D-FA43652D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78A0-0095-41CD-9912-BA3F6939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189987" cy="34163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sector receive the maximum direct funding for a given year?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sector receive the minimum direct funding for a given year?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trend for direct investments for individual sectors?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what fashion can the sectors be grouped for comparison?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sectors reported the highest growth in the past 5 years?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2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39F-5A38-44AA-8B6D-FA43652D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78A0-0095-41CD-9912-BA3F6939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328210" cy="34163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sectors reported the highest decline in the past 5 years?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sectors reported the most variation overall?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proportion of investment between sectors from the FDI perspective?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specific clusters present in the data?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forecast the trend for the following year?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5D84-1202-4CAC-A22A-2AB3FEAD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973668"/>
            <a:ext cx="9643730" cy="70696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aximum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irect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unding Receive for a Given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 in Sectors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13A93-8601-46A9-BF64-9C29FDC2B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740" y="2892055"/>
            <a:ext cx="8172626" cy="2860159"/>
          </a:xfrm>
        </p:spPr>
      </p:pic>
    </p:spTree>
    <p:extLst>
      <p:ext uri="{BB962C8B-B14F-4D97-AF65-F5344CB8AC3E}">
        <p14:creationId xmlns:p14="http://schemas.microsoft.com/office/powerpoint/2010/main" val="6860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5D84-1202-4CAC-A22A-2AB3FEAD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94" y="973668"/>
            <a:ext cx="9569303" cy="70696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irect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unding Receive for a Given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 in Sectors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825E2-3053-4C92-BF8F-7B838BB5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312" y="2849525"/>
            <a:ext cx="8591107" cy="2806995"/>
          </a:xfrm>
        </p:spPr>
      </p:pic>
    </p:spTree>
    <p:extLst>
      <p:ext uri="{BB962C8B-B14F-4D97-AF65-F5344CB8AC3E}">
        <p14:creationId xmlns:p14="http://schemas.microsoft.com/office/powerpoint/2010/main" val="263182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A608-AEC1-47F7-8142-DDFBC876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22" y="994933"/>
            <a:ext cx="9147997" cy="61058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nvestments for individual Sectors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C6D59-9DF5-453F-B50C-994BAAFEF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926" y="2647506"/>
            <a:ext cx="8952614" cy="3902149"/>
          </a:xfrm>
        </p:spPr>
      </p:pic>
    </p:spTree>
    <p:extLst>
      <p:ext uri="{BB962C8B-B14F-4D97-AF65-F5344CB8AC3E}">
        <p14:creationId xmlns:p14="http://schemas.microsoft.com/office/powerpoint/2010/main" val="24101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3E65-A5C8-422D-8FFB-7C4DE63A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ighest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rowth in the Past 5 Years in Sectors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E79AB-17E3-40D0-89F2-56CE8509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27" y="2764465"/>
            <a:ext cx="8591107" cy="3242930"/>
          </a:xfrm>
        </p:spPr>
      </p:pic>
    </p:spTree>
    <p:extLst>
      <p:ext uri="{BB962C8B-B14F-4D97-AF65-F5344CB8AC3E}">
        <p14:creationId xmlns:p14="http://schemas.microsoft.com/office/powerpoint/2010/main" val="323090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384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Times New Roman</vt:lpstr>
      <vt:lpstr>Wingdings 3</vt:lpstr>
      <vt:lpstr>Ion Boardroom</vt:lpstr>
      <vt:lpstr>       Tableau  Capstone  Project                Presentation </vt:lpstr>
      <vt:lpstr>Purpose of this Project</vt:lpstr>
      <vt:lpstr>Foreign Direct Investment (FDI)</vt:lpstr>
      <vt:lpstr>Problem Statement</vt:lpstr>
      <vt:lpstr>Problem Statement</vt:lpstr>
      <vt:lpstr>The Maximum Direct Funding Receive for a Given Year in Sectors</vt:lpstr>
      <vt:lpstr>The Minimum Direct Funding Receive for a Given Year in Sectors</vt:lpstr>
      <vt:lpstr>A Trend of Direct Investments for individual Sectors</vt:lpstr>
      <vt:lpstr>The Highest Growth in the Past 5 Years in Sectors</vt:lpstr>
      <vt:lpstr>The Highest Decline in the Past 5 Years in Sectors</vt:lpstr>
      <vt:lpstr>The Most Variation Overall in Sectors </vt:lpstr>
      <vt:lpstr>The Proportion of Investment Between Sectors From The FDI Perspective</vt:lpstr>
      <vt:lpstr>Specific Clusters Present in the Data</vt:lpstr>
      <vt:lpstr>Forecast for the Trend of the Following Year</vt:lpstr>
      <vt:lpstr>Dashboard</vt:lpstr>
      <vt:lpstr>Thank You !</vt:lpstr>
      <vt:lpstr>Video Presentation Link -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VISHWAJEET SINGH</dc:creator>
  <cp:lastModifiedBy>VISHWAJEET SINGH</cp:lastModifiedBy>
  <cp:revision>17</cp:revision>
  <dcterms:created xsi:type="dcterms:W3CDTF">2020-10-11T11:02:03Z</dcterms:created>
  <dcterms:modified xsi:type="dcterms:W3CDTF">2020-10-11T16:12:47Z</dcterms:modified>
</cp:coreProperties>
</file>