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39B656A-C26E-4564-983A-D1F51D503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Netflix</a:t>
            </a:r>
            <a:r>
              <a:rPr lang="en-US" dirty="0"/>
              <a:t> </a:t>
            </a:r>
            <a:r>
              <a:rPr dirty="0"/>
              <a:t>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F5787A6-57E9-4BDB-BE0D-96D32D8079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– Vishal Maurya </a:t>
            </a:r>
          </a:p>
          <a:p>
            <a:r>
              <a:rPr lang="en-US" dirty="0"/>
              <a:t>2018BCS1020</a:t>
            </a:r>
          </a:p>
          <a:p>
            <a:r>
              <a:rPr lang="en-US" dirty="0"/>
              <a:t>1803210182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Description of the Movie">
            <a:extLst>
              <a:ext uri="{FF2B5EF4-FFF2-40B4-BE49-F238E27FC236}">
                <a16:creationId xmlns:a16="http://schemas.microsoft.com/office/drawing/2014/main" id="{E71920F9-53AD-4BBA-AC39-18268C8D2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87" y="1771650"/>
            <a:ext cx="70580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Top Categories of Movies">
            <a:extLst>
              <a:ext uri="{FF2B5EF4-FFF2-40B4-BE49-F238E27FC236}">
                <a16:creationId xmlns:a16="http://schemas.microsoft.com/office/drawing/2014/main" id="{CA9CF694-4262-43C0-995A-CFB7F3956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37" y="0"/>
            <a:ext cx="5915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Top Ratings of Movies">
            <a:extLst>
              <a:ext uri="{FF2B5EF4-FFF2-40B4-BE49-F238E27FC236}">
                <a16:creationId xmlns:a16="http://schemas.microsoft.com/office/drawing/2014/main" id="{2766BA3C-FA22-4F60-9131-CE61E9DB9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188" y="0"/>
            <a:ext cx="3893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Top Directors of Movies">
            <a:extLst>
              <a:ext uri="{FF2B5EF4-FFF2-40B4-BE49-F238E27FC236}">
                <a16:creationId xmlns:a16="http://schemas.microsoft.com/office/drawing/2014/main" id="{CB67B215-C40A-4B7A-9CED-C25DD271F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91" y="0"/>
            <a:ext cx="110522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Netflix Analysis">
            <a:extLst>
              <a:ext uri="{FF2B5EF4-FFF2-40B4-BE49-F238E27FC236}">
                <a16:creationId xmlns:a16="http://schemas.microsoft.com/office/drawing/2014/main" id="{19FB8B68-94A9-4FF0-8C91-803BF82CA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211"/>
            <a:ext cx="12192000" cy="604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Netflix TV Shows Analysis ">
            <a:extLst>
              <a:ext uri="{FF2B5EF4-FFF2-40B4-BE49-F238E27FC236}">
                <a16:creationId xmlns:a16="http://schemas.microsoft.com/office/drawing/2014/main" id="{E16022A3-AB13-4915-9B0B-7D24D8FD4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Netflix Movies Analysis">
            <a:extLst>
              <a:ext uri="{FF2B5EF4-FFF2-40B4-BE49-F238E27FC236}">
                <a16:creationId xmlns:a16="http://schemas.microsoft.com/office/drawing/2014/main" id="{A3738FFA-4874-43E1-BB78-41699F5FD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v Shows and Movies Releases per Year">
            <a:extLst>
              <a:ext uri="{FF2B5EF4-FFF2-40B4-BE49-F238E27FC236}">
                <a16:creationId xmlns:a16="http://schemas.microsoft.com/office/drawing/2014/main" id="{0E0DD648-1C0E-4CEC-AA17-8E50C5BE9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19" y="0"/>
            <a:ext cx="115441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C24A48-5CDF-4902-90E8-1F6175743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97" y="0"/>
            <a:ext cx="11027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Geographical Distribution of Releases">
            <a:extLst>
              <a:ext uri="{FF2B5EF4-FFF2-40B4-BE49-F238E27FC236}">
                <a16:creationId xmlns:a16="http://schemas.microsoft.com/office/drawing/2014/main" id="{BE1AF427-ADC3-41CC-A52C-9E2507FD4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77" y="0"/>
            <a:ext cx="11427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Running Duration of TV Shows">
            <a:extLst>
              <a:ext uri="{FF2B5EF4-FFF2-40B4-BE49-F238E27FC236}">
                <a16:creationId xmlns:a16="http://schemas.microsoft.com/office/drawing/2014/main" id="{EE0E840F-80BB-4AF5-A3E3-EBC7AEDDB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6131"/>
            <a:ext cx="12192000" cy="422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escription of the TV Show">
            <a:extLst>
              <a:ext uri="{FF2B5EF4-FFF2-40B4-BE49-F238E27FC236}">
                <a16:creationId xmlns:a16="http://schemas.microsoft.com/office/drawing/2014/main" id="{E3CDEF2D-E764-4D55-9F9C-9197B79B4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87" y="1771650"/>
            <a:ext cx="70580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p Categories of TV Shows">
            <a:extLst>
              <a:ext uri="{FF2B5EF4-FFF2-40B4-BE49-F238E27FC236}">
                <a16:creationId xmlns:a16="http://schemas.microsoft.com/office/drawing/2014/main" id="{66FF8862-66C9-41CB-A057-08FBFE3D5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37" y="0"/>
            <a:ext cx="5915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Top Ratings of TV Shows">
            <a:extLst>
              <a:ext uri="{FF2B5EF4-FFF2-40B4-BE49-F238E27FC236}">
                <a16:creationId xmlns:a16="http://schemas.microsoft.com/office/drawing/2014/main" id="{F13E1A71-E8B2-473A-8F39-ACEA7277F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88" y="0"/>
            <a:ext cx="321262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Top Directors of TV Shows">
            <a:extLst>
              <a:ext uri="{FF2B5EF4-FFF2-40B4-BE49-F238E27FC236}">
                <a16:creationId xmlns:a16="http://schemas.microsoft.com/office/drawing/2014/main" id="{06B0ED02-2A9E-467A-9A50-C94BC8E9F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91" y="0"/>
            <a:ext cx="110522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Widescreen</PresentationFormat>
  <Paragraphs>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Netflix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Analysis</dc:title>
  <dc:creator/>
  <cp:lastModifiedBy>Vishal Maurya</cp:lastModifiedBy>
  <cp:revision>2</cp:revision>
  <dcterms:created xsi:type="dcterms:W3CDTF">2020-10-08T04:51:21Z</dcterms:created>
  <dcterms:modified xsi:type="dcterms:W3CDTF">2020-10-08T05:36:39Z</dcterms:modified>
</cp:coreProperties>
</file>