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Maven Pro" panose="020B0604020202020204" charset="0"/>
      <p:regular r:id="rId33"/>
      <p:bold r:id="rId34"/>
    </p:embeddedFont>
    <p:embeddedFont>
      <p:font typeface="Nuni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234fc01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g8234fc01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234fc019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8234fc019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234fc0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8234fc0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234fc0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8234fc01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234fc01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8234fc01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234fc0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8234fc019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234fc01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8234fc01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34fc019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8234fc019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234fc019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8234fc019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1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1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1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1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1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1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1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1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1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1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1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1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1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1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1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" name="Google Shape;270;p12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2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4" name="Google Shape;54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7" name="Google Shape;57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1" name="Google Shape;61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" name="Google Shape;65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6" name="Google Shape;66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8" name="Google Shape;88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6" name="Google Shape;116;p9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7" name="Google Shape;117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1" name="Google Shape;121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206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Stock Market Price Prediction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693525"/>
            <a:ext cx="4255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Name : Team Brute Force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Members :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Srajit Srivastava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Vishal Maurya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26550" y="163850"/>
            <a:ext cx="789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&amp; Machine Learning Using Python Training</a:t>
            </a:r>
            <a:endParaRPr sz="24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/>
        </p:nvSpPr>
        <p:spPr>
          <a:xfrm>
            <a:off x="3288300" y="175250"/>
            <a:ext cx="256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Dataset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25" y="895350"/>
            <a:ext cx="73247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1221750" y="4500575"/>
            <a:ext cx="6700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Dataset is sorted according to the date of stock exchange.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2941200" y="185300"/>
            <a:ext cx="326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23"/>
          <p:cNvPicPr preferRelativeResize="0"/>
          <p:nvPr/>
        </p:nvPicPr>
        <p:blipFill rotWithShape="1">
          <a:blip r:embed="rId3">
            <a:alphaModFix/>
          </a:blip>
          <a:srcRect t="14610"/>
          <a:stretch/>
        </p:blipFill>
        <p:spPr>
          <a:xfrm>
            <a:off x="109975" y="1366225"/>
            <a:ext cx="2831225" cy="30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7100" y="1366225"/>
            <a:ext cx="3043800" cy="30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6800" y="1366225"/>
            <a:ext cx="2831224" cy="301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2579200" y="832613"/>
            <a:ext cx="3999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Univariate Analysis using Boxplot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/>
        </p:nvSpPr>
        <p:spPr>
          <a:xfrm>
            <a:off x="620600" y="185300"/>
            <a:ext cx="326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04600"/>
            <a:ext cx="3152700" cy="37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7500" y="1004600"/>
            <a:ext cx="2861374" cy="376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9325" y="1004600"/>
            <a:ext cx="2622500" cy="37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3112488" y="185300"/>
            <a:ext cx="355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Plot of Attributes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/>
        </p:nvSpPr>
        <p:spPr>
          <a:xfrm>
            <a:off x="1071000" y="185300"/>
            <a:ext cx="700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Distribution Analysis Using Distplot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75" y="849475"/>
            <a:ext cx="2636401" cy="429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3800" y="844913"/>
            <a:ext cx="2636399" cy="430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4800" y="840375"/>
            <a:ext cx="2636400" cy="430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/>
        </p:nvSpPr>
        <p:spPr>
          <a:xfrm>
            <a:off x="1676250" y="104925"/>
            <a:ext cx="579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Bivariate Analysis Using Scatterplot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850"/>
            <a:ext cx="2916600" cy="414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1400" y="780525"/>
            <a:ext cx="3013754" cy="421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7550" y="780525"/>
            <a:ext cx="2604050" cy="42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286137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312" y="152400"/>
            <a:ext cx="290718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0225" y="152400"/>
            <a:ext cx="28613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75" y="152400"/>
            <a:ext cx="34926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4199" y="152400"/>
            <a:ext cx="33451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2968950" y="135075"/>
            <a:ext cx="320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Outliers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00" y="870950"/>
            <a:ext cx="3745401" cy="418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4657" y="870950"/>
            <a:ext cx="3438371" cy="41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/>
        </p:nvSpPr>
        <p:spPr>
          <a:xfrm>
            <a:off x="2968950" y="165225"/>
            <a:ext cx="320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569" y="945111"/>
            <a:ext cx="54959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/>
        </p:nvSpPr>
        <p:spPr>
          <a:xfrm>
            <a:off x="2968950" y="195350"/>
            <a:ext cx="320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8" name="Google Shape;40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4600" y="718550"/>
            <a:ext cx="3614799" cy="44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836200" y="458225"/>
            <a:ext cx="25386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Should I invest in Hindustan Unilever ???</a:t>
            </a:r>
            <a:endParaRPr sz="19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5077250" y="345050"/>
            <a:ext cx="21072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if the company falls and I lose my money ???</a:t>
            </a:r>
            <a:endParaRPr sz="18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/>
        </p:nvSpPr>
        <p:spPr>
          <a:xfrm>
            <a:off x="3739650" y="173175"/>
            <a:ext cx="166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HeatMap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4" name="Google Shape;4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48775"/>
            <a:ext cx="4018338" cy="414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0100" y="848775"/>
            <a:ext cx="4540750" cy="18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95925" y="2699400"/>
            <a:ext cx="4549076" cy="22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/>
        </p:nvSpPr>
        <p:spPr>
          <a:xfrm>
            <a:off x="1757363" y="130750"/>
            <a:ext cx="562927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Dataset Spliting</a:t>
            </a:r>
            <a:endParaRPr sz="28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878900"/>
            <a:ext cx="56292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/>
        </p:nvSpPr>
        <p:spPr>
          <a:xfrm>
            <a:off x="2501250" y="163125"/>
            <a:ext cx="414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38" y="828675"/>
            <a:ext cx="7334322" cy="41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/>
        </p:nvSpPr>
        <p:spPr>
          <a:xfrm>
            <a:off x="2513850" y="163125"/>
            <a:ext cx="411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</a:t>
            </a:r>
            <a:r>
              <a:rPr lang="en" sz="2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chine Learning Model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2" name="Google Shape;422;p33"/>
          <p:cNvPicPr preferRelativeResize="0"/>
          <p:nvPr/>
        </p:nvPicPr>
        <p:blipFill rotWithShape="1">
          <a:blip r:embed="rId3">
            <a:alphaModFix/>
          </a:blip>
          <a:srcRect r="9387"/>
          <a:stretch/>
        </p:blipFill>
        <p:spPr>
          <a:xfrm>
            <a:off x="1536225" y="686325"/>
            <a:ext cx="6071525" cy="37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1256912" y="4603785"/>
            <a:ext cx="663015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Function to do prediction with the given number of samples</a:t>
            </a:r>
            <a:endParaRPr sz="19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/>
        </p:nvSpPr>
        <p:spPr>
          <a:xfrm>
            <a:off x="2939400" y="173175"/>
            <a:ext cx="32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Analysis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8775"/>
            <a:ext cx="8839202" cy="283140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6"/>
          <p:cNvSpPr txBox="1"/>
          <p:nvPr/>
        </p:nvSpPr>
        <p:spPr>
          <a:xfrm>
            <a:off x="0" y="3887775"/>
            <a:ext cx="89916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Above given table shows the attributes of the cross validation data and attributes showing the predicted value of the stock on a particular date and N is the number of days used for predictions.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 txBox="1"/>
          <p:nvPr/>
        </p:nvSpPr>
        <p:spPr>
          <a:xfrm>
            <a:off x="460945" y="73166"/>
            <a:ext cx="832035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Accuracy of the Model Using Visualization</a:t>
            </a:r>
            <a:endParaRPr sz="28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8" name="Google Shape;4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8775"/>
            <a:ext cx="4468725" cy="21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25" y="3028000"/>
            <a:ext cx="4422249" cy="20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7"/>
          <p:cNvSpPr txBox="1"/>
          <p:nvPr/>
        </p:nvSpPr>
        <p:spPr>
          <a:xfrm>
            <a:off x="4902400" y="1657575"/>
            <a:ext cx="33552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RMSE vs Number of Samples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371700" y="3867675"/>
            <a:ext cx="3747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R2_score vs Number of Samples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75617"/>
            <a:ext cx="5658700" cy="22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557" y="2650233"/>
            <a:ext cx="5692189" cy="24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8"/>
          <p:cNvSpPr txBox="1"/>
          <p:nvPr/>
        </p:nvSpPr>
        <p:spPr>
          <a:xfrm>
            <a:off x="5967350" y="1030525"/>
            <a:ext cx="3041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Cross Validation Dataset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1086650" y="3566250"/>
            <a:ext cx="1826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 Dataset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/>
        </p:nvSpPr>
        <p:spPr>
          <a:xfrm>
            <a:off x="1573950" y="193300"/>
            <a:ext cx="599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using Input data from user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975" y="858875"/>
            <a:ext cx="4664061" cy="41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/>
        </p:nvSpPr>
        <p:spPr>
          <a:xfrm>
            <a:off x="3003150" y="193300"/>
            <a:ext cx="313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Using Tkinter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1" name="Google Shape;471;p40"/>
          <p:cNvPicPr preferRelativeResize="0"/>
          <p:nvPr/>
        </p:nvPicPr>
        <p:blipFill rotWithShape="1">
          <a:blip r:embed="rId3">
            <a:alphaModFix/>
          </a:blip>
          <a:srcRect r="714" b="1874"/>
          <a:stretch/>
        </p:blipFill>
        <p:spPr>
          <a:xfrm>
            <a:off x="1566875" y="929175"/>
            <a:ext cx="5967550" cy="33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0"/>
          <p:cNvSpPr txBox="1"/>
          <p:nvPr/>
        </p:nvSpPr>
        <p:spPr>
          <a:xfrm>
            <a:off x="1558200" y="4462100"/>
            <a:ext cx="6027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User Input Window Having all required functionalities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/>
        </p:nvSpPr>
        <p:spPr>
          <a:xfrm>
            <a:off x="2356650" y="243525"/>
            <a:ext cx="443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Result Using GUI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8" name="Google Shape;4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75" y="949250"/>
            <a:ext cx="2463840" cy="40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9275" y="0"/>
            <a:ext cx="49047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12325" y="61625"/>
            <a:ext cx="42270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Outline:</a:t>
            </a:r>
            <a:endParaRPr sz="33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the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 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Machine Learning Model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GUI Using Tkinter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/>
        </p:nvSpPr>
        <p:spPr>
          <a:xfrm>
            <a:off x="2572800" y="2029200"/>
            <a:ext cx="39984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" sz="5700" b="1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5700" b="1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t="6784" b="6790"/>
          <a:stretch/>
        </p:blipFill>
        <p:spPr>
          <a:xfrm>
            <a:off x="5200500" y="2452350"/>
            <a:ext cx="3943501" cy="26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1639025" y="123225"/>
            <a:ext cx="5631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en" sz="29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GOAL OF THE PROJECT</a:t>
            </a:r>
            <a:endParaRPr sz="29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57375" y="1195375"/>
            <a:ext cx="4473300" cy="3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project proposes a method to predict stock market price for a trending day.</a:t>
            </a:r>
            <a:endParaRPr sz="2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an attempt to determine whether the analysis of previous index of market can efficiently help in the calculation of closing market index of a trading day.</a:t>
            </a:r>
            <a:endParaRPr sz="2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2790139" y="185320"/>
            <a:ext cx="356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3275" y="894100"/>
            <a:ext cx="80769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Dataset is taken from Yahoo Finance.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dataset consists of stocks of Tata Motors of approx. 10 years.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attributes of dataset are as follows: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➢"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Date - Corresponding Date for stock values.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➢"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Open - Opening price of a stock on a particular day.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➢"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High - Highest selling stock value for a day.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➢"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Low - The lowest value of the selling price of a stock on a given day.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➢"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Close - Contains closing value of a stock on a given day.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➢"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Volume - The number of shares traded or brought on a given day.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➢"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Adj Close - The closing price of a stock after paying dividends to the investors.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2571601" y="155150"/>
            <a:ext cx="400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Pre Processing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t="5970"/>
          <a:stretch/>
        </p:blipFill>
        <p:spPr>
          <a:xfrm>
            <a:off x="2266288" y="1255725"/>
            <a:ext cx="4611425" cy="381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2571600" y="778825"/>
            <a:ext cx="406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Loading the data for pre processing </a:t>
            </a:r>
            <a:endParaRPr sz="24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 rotWithShape="1">
          <a:blip r:embed="rId3">
            <a:alphaModFix/>
          </a:blip>
          <a:srcRect t="1933" r="18419" b="22526"/>
          <a:stretch/>
        </p:blipFill>
        <p:spPr>
          <a:xfrm>
            <a:off x="92125" y="691550"/>
            <a:ext cx="3705224" cy="15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 txBox="1"/>
          <p:nvPr/>
        </p:nvSpPr>
        <p:spPr>
          <a:xfrm>
            <a:off x="2919450" y="125000"/>
            <a:ext cx="33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7350" y="2347450"/>
            <a:ext cx="5346651" cy="27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3897800" y="843850"/>
            <a:ext cx="50931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Date is of object type and rest of the attributes are of numerical type.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221000" y="3224725"/>
            <a:ext cx="3465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Statistical Description of dataset.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2919450" y="125000"/>
            <a:ext cx="33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Cleaning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75" y="863950"/>
            <a:ext cx="3518741" cy="4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166" y="1645225"/>
            <a:ext cx="36385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/>
        </p:nvSpPr>
        <p:spPr>
          <a:xfrm>
            <a:off x="3968125" y="863950"/>
            <a:ext cx="4470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Removing rows having NaN values.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2626200" y="145100"/>
            <a:ext cx="41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Compatibility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25" y="820700"/>
            <a:ext cx="3409263" cy="41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4842125" y="2089550"/>
            <a:ext cx="37470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Date is of object type. To make it compatible we convert it to ‘DateTime’ format. </a:t>
            </a:r>
            <a:endParaRPr sz="19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436</Words>
  <Application>Microsoft Office PowerPoint</Application>
  <PresentationFormat>On-screen Show (16:9)</PresentationFormat>
  <Paragraphs>70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Maven Pro</vt:lpstr>
      <vt:lpstr>Arial</vt:lpstr>
      <vt:lpstr>Times New Roman</vt:lpstr>
      <vt:lpstr>Nunito</vt:lpstr>
      <vt:lpstr>Momentum</vt:lpstr>
      <vt:lpstr>Stock Market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Price Prediction</dc:title>
  <cp:lastModifiedBy>Vishal Maurya</cp:lastModifiedBy>
  <cp:revision>4</cp:revision>
  <dcterms:modified xsi:type="dcterms:W3CDTF">2020-07-07T07:11:29Z</dcterms:modified>
</cp:coreProperties>
</file>