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69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1650B-B70D-4AE3-950F-F47D35469989}" type="datetimeFigureOut">
              <a:rPr lang="en-US" smtClean="0"/>
              <a:t>18-Jan-17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B5C10-BC75-4962-87D5-05C534CA0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168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1650B-B70D-4AE3-950F-F47D35469989}" type="datetimeFigureOut">
              <a:rPr lang="en-US" smtClean="0"/>
              <a:t>18-Jan-17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B5C10-BC75-4962-87D5-05C534CA0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297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1650B-B70D-4AE3-950F-F47D35469989}" type="datetimeFigureOut">
              <a:rPr lang="en-US" smtClean="0"/>
              <a:t>18-Jan-17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B5C10-BC75-4962-87D5-05C534CA0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734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1650B-B70D-4AE3-950F-F47D35469989}" type="datetimeFigureOut">
              <a:rPr lang="en-US" smtClean="0"/>
              <a:t>18-Jan-17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B5C10-BC75-4962-87D5-05C534CA0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595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1650B-B70D-4AE3-950F-F47D35469989}" type="datetimeFigureOut">
              <a:rPr lang="en-US" smtClean="0"/>
              <a:t>18-Jan-17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B5C10-BC75-4962-87D5-05C534CA0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962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1650B-B70D-4AE3-950F-F47D35469989}" type="datetimeFigureOut">
              <a:rPr lang="en-US" smtClean="0"/>
              <a:t>18-Jan-17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B5C10-BC75-4962-87D5-05C534CA0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521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1650B-B70D-4AE3-950F-F47D35469989}" type="datetimeFigureOut">
              <a:rPr lang="en-US" smtClean="0"/>
              <a:t>18-Jan-17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B5C10-BC75-4962-87D5-05C534CA0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716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1650B-B70D-4AE3-950F-F47D35469989}" type="datetimeFigureOut">
              <a:rPr lang="en-US" smtClean="0"/>
              <a:t>18-Jan-17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B5C10-BC75-4962-87D5-05C534CA0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617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1650B-B70D-4AE3-950F-F47D35469989}" type="datetimeFigureOut">
              <a:rPr lang="en-US" smtClean="0"/>
              <a:t>18-Jan-17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B5C10-BC75-4962-87D5-05C534CA0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107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1650B-B70D-4AE3-950F-F47D35469989}" type="datetimeFigureOut">
              <a:rPr lang="en-US" smtClean="0"/>
              <a:t>18-Jan-17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B5C10-BC75-4962-87D5-05C534CA0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716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1650B-B70D-4AE3-950F-F47D35469989}" type="datetimeFigureOut">
              <a:rPr lang="en-US" smtClean="0"/>
              <a:t>18-Jan-17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B5C10-BC75-4962-87D5-05C534CA0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233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91650B-B70D-4AE3-950F-F47D35469989}" type="datetimeFigureOut">
              <a:rPr lang="en-US" smtClean="0"/>
              <a:t>18-Jan-17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0B5C10-BC75-4962-87D5-05C534CA0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96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0/login.html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getMessages?from=vishu3&amp;to=vishu2" TargetMode="External"/><Relationship Id="rId2" Type="http://schemas.openxmlformats.org/officeDocument/2006/relationships/hyperlink" Target="http://localhost:8080/message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990600" y="1752600"/>
            <a:ext cx="6400800" cy="1943100"/>
            <a:chOff x="990600" y="1752600"/>
            <a:chExt cx="6400800" cy="1943100"/>
          </a:xfrm>
        </p:grpSpPr>
        <p:sp>
          <p:nvSpPr>
            <p:cNvPr id="4" name="Rectangle 3"/>
            <p:cNvSpPr/>
            <p:nvPr/>
          </p:nvSpPr>
          <p:spPr>
            <a:xfrm>
              <a:off x="990600" y="1943100"/>
              <a:ext cx="1447800" cy="457200"/>
            </a:xfrm>
            <a:prstGeom prst="rect">
              <a:avLst/>
            </a:prstGeom>
            <a:solidFill>
              <a:schemeClr val="accent1">
                <a:alpha val="2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 smtClean="0">
                  <a:solidFill>
                    <a:schemeClr val="tx1"/>
                  </a:solidFill>
                </a:rPr>
                <a:t>Send Message</a:t>
              </a:r>
            </a:p>
            <a:p>
              <a:pPr algn="ctr"/>
              <a:r>
                <a:rPr lang="en-US" sz="800" b="1" dirty="0" smtClean="0">
                  <a:solidFill>
                    <a:schemeClr val="tx1"/>
                  </a:solidFill>
                </a:rPr>
                <a:t>To :user1</a:t>
              </a:r>
            </a:p>
            <a:p>
              <a:pPr algn="ctr"/>
              <a:r>
                <a:rPr lang="en-US" sz="800" b="1" dirty="0" smtClean="0">
                  <a:solidFill>
                    <a:schemeClr val="tx1"/>
                  </a:solidFill>
                </a:rPr>
                <a:t>From :user2</a:t>
              </a:r>
              <a:endParaRPr 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990600" y="3238500"/>
              <a:ext cx="1447800" cy="457200"/>
            </a:xfrm>
            <a:prstGeom prst="rect">
              <a:avLst/>
            </a:prstGeom>
            <a:solidFill>
              <a:schemeClr val="accent1">
                <a:alpha val="2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 smtClean="0">
                  <a:solidFill>
                    <a:schemeClr val="tx1"/>
                  </a:solidFill>
                </a:rPr>
                <a:t>Send Message</a:t>
              </a:r>
            </a:p>
            <a:p>
              <a:pPr algn="ctr"/>
              <a:r>
                <a:rPr lang="en-US" sz="800" b="1" dirty="0" smtClean="0">
                  <a:solidFill>
                    <a:schemeClr val="tx1"/>
                  </a:solidFill>
                </a:rPr>
                <a:t>To :user2</a:t>
              </a:r>
            </a:p>
            <a:p>
              <a:pPr algn="ctr"/>
              <a:r>
                <a:rPr lang="en-US" sz="800" b="1" dirty="0" smtClean="0">
                  <a:solidFill>
                    <a:schemeClr val="tx1"/>
                  </a:solidFill>
                </a:rPr>
                <a:t>From :user1</a:t>
              </a:r>
              <a:endParaRPr lang="en-US" sz="800" b="1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4" idx="3"/>
            </p:cNvCxnSpPr>
            <p:nvPr/>
          </p:nvCxnSpPr>
          <p:spPr>
            <a:xfrm>
              <a:off x="2438400" y="2171700"/>
              <a:ext cx="457200" cy="427810"/>
            </a:xfrm>
            <a:prstGeom prst="straightConnector1">
              <a:avLst/>
            </a:prstGeom>
            <a:ln w="28575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5" idx="3"/>
            </p:cNvCxnSpPr>
            <p:nvPr/>
          </p:nvCxnSpPr>
          <p:spPr>
            <a:xfrm flipV="1">
              <a:off x="2438400" y="2895600"/>
              <a:ext cx="443882" cy="571500"/>
            </a:xfrm>
            <a:prstGeom prst="straightConnector1">
              <a:avLst/>
            </a:prstGeom>
            <a:ln w="28575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ounded Rectangle 13"/>
            <p:cNvSpPr/>
            <p:nvPr/>
          </p:nvSpPr>
          <p:spPr>
            <a:xfrm>
              <a:off x="4550546" y="2331685"/>
              <a:ext cx="1524000" cy="3429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 err="1" smtClean="0">
                  <a:solidFill>
                    <a:schemeClr val="tx1"/>
                  </a:solidFill>
                </a:rPr>
                <a:t>EventMsgController</a:t>
              </a:r>
              <a:endParaRPr 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4572000" y="2895600"/>
              <a:ext cx="1524000" cy="7239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 err="1" smtClean="0">
                  <a:solidFill>
                    <a:schemeClr val="tx1"/>
                  </a:solidFill>
                </a:rPr>
                <a:t>WebScoketMessageBroker</a:t>
              </a:r>
              <a:endParaRPr lang="en-US" sz="800" b="1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sz="800" b="1" dirty="0" smtClean="0">
                  <a:solidFill>
                    <a:schemeClr val="tx1"/>
                  </a:solidFill>
                </a:rPr>
                <a:t>/topic</a:t>
              </a:r>
            </a:p>
            <a:p>
              <a:pPr algn="ctr"/>
              <a:r>
                <a:rPr lang="en-US" sz="800" b="1" dirty="0" smtClean="0">
                  <a:solidFill>
                    <a:schemeClr val="tx1"/>
                  </a:solidFill>
                </a:rPr>
                <a:t>/app</a:t>
              </a:r>
            </a:p>
            <a:p>
              <a:pPr algn="ctr"/>
              <a:r>
                <a:rPr lang="en-US" sz="800" b="1" dirty="0" smtClean="0">
                  <a:solidFill>
                    <a:schemeClr val="tx1"/>
                  </a:solidFill>
                </a:rPr>
                <a:t>Stomp End points</a:t>
              </a:r>
            </a:p>
            <a:p>
              <a:pPr algn="ctr"/>
              <a:r>
                <a:rPr lang="en-US" sz="800" b="1" dirty="0" smtClean="0">
                  <a:solidFill>
                    <a:schemeClr val="tx1"/>
                  </a:solidFill>
                </a:rPr>
                <a:t>/</a:t>
              </a:r>
              <a:r>
                <a:rPr lang="en-US" sz="800" b="1" dirty="0" err="1" smtClean="0">
                  <a:solidFill>
                    <a:schemeClr val="tx1"/>
                  </a:solidFill>
                </a:rPr>
                <a:t>newMessage</a:t>
              </a:r>
              <a:endParaRPr lang="en-US" sz="8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7" name="Straight Arrow Connector 16"/>
            <p:cNvCxnSpPr>
              <a:stCxn id="15" idx="0"/>
              <a:endCxn id="14" idx="2"/>
            </p:cNvCxnSpPr>
            <p:nvPr/>
          </p:nvCxnSpPr>
          <p:spPr>
            <a:xfrm flipH="1" flipV="1">
              <a:off x="5312546" y="2674585"/>
              <a:ext cx="21454" cy="221015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endCxn id="14" idx="1"/>
            </p:cNvCxnSpPr>
            <p:nvPr/>
          </p:nvCxnSpPr>
          <p:spPr>
            <a:xfrm flipV="1">
              <a:off x="3810000" y="2503135"/>
              <a:ext cx="740546" cy="284272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 rot="20245509">
              <a:off x="3743514" y="2491788"/>
              <a:ext cx="82586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err="1" smtClean="0"/>
                <a:t>MessageModel</a:t>
              </a:r>
              <a:endParaRPr lang="en-US" sz="800" dirty="0"/>
            </a:p>
          </p:txBody>
        </p:sp>
        <p:cxnSp>
          <p:nvCxnSpPr>
            <p:cNvPr id="24" name="Straight Arrow Connector 23"/>
            <p:cNvCxnSpPr>
              <a:endCxn id="15" idx="1"/>
            </p:cNvCxnSpPr>
            <p:nvPr/>
          </p:nvCxnSpPr>
          <p:spPr>
            <a:xfrm>
              <a:off x="3810000" y="2952750"/>
              <a:ext cx="762000" cy="304800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 rot="1101740">
              <a:off x="3962400" y="2952750"/>
              <a:ext cx="43473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/topic</a:t>
              </a:r>
              <a:endParaRPr lang="en-US" sz="800" dirty="0"/>
            </a:p>
          </p:txBody>
        </p:sp>
        <p:sp>
          <p:nvSpPr>
            <p:cNvPr id="26" name="Flowchart: Direct Access Storage 25"/>
            <p:cNvSpPr/>
            <p:nvPr/>
          </p:nvSpPr>
          <p:spPr>
            <a:xfrm>
              <a:off x="6400800" y="2628900"/>
              <a:ext cx="990600" cy="381000"/>
            </a:xfrm>
            <a:prstGeom prst="flowChartMagneticDrum">
              <a:avLst/>
            </a:prstGeom>
            <a:solidFill>
              <a:schemeClr val="accent6">
                <a:alpha val="29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 smtClean="0">
                  <a:solidFill>
                    <a:schemeClr val="tx1"/>
                  </a:solidFill>
                </a:rPr>
                <a:t>Broker pipe</a:t>
              </a:r>
              <a:endParaRPr 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7" name="Flowchart: Direct Access Storage 26"/>
            <p:cNvSpPr/>
            <p:nvPr/>
          </p:nvSpPr>
          <p:spPr>
            <a:xfrm>
              <a:off x="2667000" y="2571750"/>
              <a:ext cx="1142999" cy="381000"/>
            </a:xfrm>
            <a:prstGeom prst="flowChartMagneticDrum">
              <a:avLst/>
            </a:prstGeom>
            <a:solidFill>
              <a:schemeClr val="accent6">
                <a:alpha val="29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 smtClean="0">
                  <a:solidFill>
                    <a:schemeClr val="tx1"/>
                  </a:solidFill>
                </a:rPr>
                <a:t>Conversation</a:t>
              </a:r>
              <a:endParaRPr lang="en-US" sz="8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Straight Arrow Connector 28"/>
            <p:cNvCxnSpPr>
              <a:stCxn id="14" idx="3"/>
              <a:endCxn id="26" idx="1"/>
            </p:cNvCxnSpPr>
            <p:nvPr/>
          </p:nvCxnSpPr>
          <p:spPr>
            <a:xfrm>
              <a:off x="6074546" y="2503135"/>
              <a:ext cx="326254" cy="316265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Elbow Connector 32"/>
            <p:cNvCxnSpPr>
              <a:stCxn id="26" idx="2"/>
            </p:cNvCxnSpPr>
            <p:nvPr/>
          </p:nvCxnSpPr>
          <p:spPr>
            <a:xfrm rot="5400000">
              <a:off x="6305550" y="2800350"/>
              <a:ext cx="381000" cy="800100"/>
            </a:xfrm>
            <a:prstGeom prst="bentConnector2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6409308" y="3212899"/>
              <a:ext cx="43473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/topic</a:t>
              </a:r>
              <a:endParaRPr lang="en-US" sz="800" dirty="0"/>
            </a:p>
          </p:txBody>
        </p:sp>
        <p:sp>
          <p:nvSpPr>
            <p:cNvPr id="37" name="Can 36"/>
            <p:cNvSpPr/>
            <p:nvPr/>
          </p:nvSpPr>
          <p:spPr>
            <a:xfrm>
              <a:off x="6409308" y="1943100"/>
              <a:ext cx="982092" cy="407635"/>
            </a:xfrm>
            <a:prstGeom prst="can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>
                  <a:solidFill>
                    <a:schemeClr val="tx1"/>
                  </a:solidFill>
                </a:rPr>
                <a:t>MongoDB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39" name="Straight Arrow Connector 38"/>
            <p:cNvCxnSpPr>
              <a:endCxn id="37" idx="2"/>
            </p:cNvCxnSpPr>
            <p:nvPr/>
          </p:nvCxnSpPr>
          <p:spPr>
            <a:xfrm>
              <a:off x="6066038" y="1990724"/>
              <a:ext cx="343270" cy="156194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ounded Rectangle 39"/>
            <p:cNvSpPr/>
            <p:nvPr/>
          </p:nvSpPr>
          <p:spPr>
            <a:xfrm>
              <a:off x="4550546" y="1752600"/>
              <a:ext cx="1524000" cy="3429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 err="1" smtClean="0">
                  <a:solidFill>
                    <a:schemeClr val="tx1"/>
                  </a:solidFill>
                </a:rPr>
                <a:t>EventMsgRepository</a:t>
              </a:r>
              <a:endParaRPr lang="en-US" sz="800" b="1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Straight Arrow Connector 41"/>
            <p:cNvCxnSpPr>
              <a:stCxn id="40" idx="2"/>
              <a:endCxn id="14" idx="0"/>
            </p:cNvCxnSpPr>
            <p:nvPr/>
          </p:nvCxnSpPr>
          <p:spPr>
            <a:xfrm>
              <a:off x="5312546" y="2095500"/>
              <a:ext cx="0" cy="236185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Title 1"/>
          <p:cNvSpPr txBox="1">
            <a:spLocks/>
          </p:cNvSpPr>
          <p:nvPr/>
        </p:nvSpPr>
        <p:spPr>
          <a:xfrm>
            <a:off x="457200" y="274638"/>
            <a:ext cx="8229600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 smtClean="0"/>
              <a:t>Event Messaging System</a:t>
            </a:r>
            <a:endParaRPr lang="en-US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990600" y="4038600"/>
            <a:ext cx="59055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Access using URL’s </a:t>
            </a:r>
          </a:p>
          <a:p>
            <a:endParaRPr lang="en-US" dirty="0"/>
          </a:p>
          <a:p>
            <a:r>
              <a:rPr lang="en-US" dirty="0" smtClean="0">
                <a:hlinkClick r:id="rId2"/>
              </a:rPr>
              <a:t>http://localhost:8080/login.html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Enter your id    and id of other user you want chat.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867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REST API Details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90600"/>
            <a:ext cx="8305800" cy="5135563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 smtClean="0"/>
              <a:t>The application developed as a spring boot application.</a:t>
            </a:r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To Write Conversation between two users</a:t>
            </a:r>
          </a:p>
          <a:p>
            <a:pPr lvl="1"/>
            <a:r>
              <a:rPr lang="en-US" sz="1200" dirty="0" smtClean="0">
                <a:hlinkClick r:id="rId2"/>
              </a:rPr>
              <a:t>http://localhost:8080/messages</a:t>
            </a:r>
            <a:endParaRPr lang="en-US" sz="1200" dirty="0" smtClean="0"/>
          </a:p>
          <a:p>
            <a:pPr lvl="1"/>
            <a:r>
              <a:rPr lang="en-US" sz="1200" dirty="0" smtClean="0"/>
              <a:t>Method =POST</a:t>
            </a:r>
          </a:p>
          <a:p>
            <a:pPr lvl="1"/>
            <a:r>
              <a:rPr lang="en-US" sz="1200" dirty="0" smtClean="0"/>
              <a:t>{"from":"</a:t>
            </a:r>
            <a:r>
              <a:rPr lang="en-US" sz="1200" dirty="0" err="1" smtClean="0"/>
              <a:t>fromUser</a:t>
            </a:r>
            <a:r>
              <a:rPr lang="en-US" sz="1200" dirty="0" smtClean="0"/>
              <a:t>","to":"</a:t>
            </a:r>
            <a:r>
              <a:rPr lang="en-US" sz="1200" dirty="0" err="1" smtClean="0"/>
              <a:t>toUser</a:t>
            </a:r>
            <a:r>
              <a:rPr lang="en-US" sz="1200" dirty="0" smtClean="0"/>
              <a:t>","</a:t>
            </a:r>
            <a:r>
              <a:rPr lang="en-US" sz="1200" dirty="0" err="1" smtClean="0"/>
              <a:t>text":"your</a:t>
            </a:r>
            <a:r>
              <a:rPr lang="en-US" sz="1200" dirty="0" smtClean="0"/>
              <a:t> message here"}</a:t>
            </a:r>
          </a:p>
          <a:p>
            <a:pPr lvl="1"/>
            <a:r>
              <a:rPr lang="en-US" sz="1200" dirty="0" smtClean="0"/>
              <a:t>Content-Type =Application/</a:t>
            </a:r>
            <a:r>
              <a:rPr lang="en-US" sz="1200" dirty="0" err="1" smtClean="0"/>
              <a:t>json</a:t>
            </a:r>
            <a:endParaRPr lang="en-US" sz="1200" dirty="0" smtClean="0"/>
          </a:p>
          <a:p>
            <a:pPr lvl="1"/>
            <a:endParaRPr lang="en-US" sz="1200" dirty="0" smtClean="0"/>
          </a:p>
          <a:p>
            <a:r>
              <a:rPr lang="en-US" sz="1600" dirty="0" smtClean="0"/>
              <a:t>To READ Conversation of two users</a:t>
            </a:r>
          </a:p>
          <a:p>
            <a:pPr lvl="1"/>
            <a:r>
              <a:rPr lang="en-US" sz="1200" dirty="0">
                <a:hlinkClick r:id="rId3"/>
              </a:rPr>
              <a:t>http://</a:t>
            </a:r>
            <a:r>
              <a:rPr lang="en-US" sz="1200" dirty="0" smtClean="0">
                <a:hlinkClick r:id="rId3"/>
              </a:rPr>
              <a:t>localhost:8080/getMessages?from=vishu3&amp;to=vishu2</a:t>
            </a:r>
            <a:endParaRPr lang="en-US" sz="1200" dirty="0" smtClean="0"/>
          </a:p>
          <a:p>
            <a:pPr lvl="1"/>
            <a:r>
              <a:rPr lang="en-US" sz="1200" dirty="0" smtClean="0"/>
              <a:t>Method =GET</a:t>
            </a:r>
          </a:p>
          <a:p>
            <a:pPr lvl="1"/>
            <a:r>
              <a:rPr lang="en-US" sz="1200" dirty="0" smtClean="0"/>
              <a:t>Content-Type=Application/</a:t>
            </a:r>
            <a:r>
              <a:rPr lang="en-US" sz="1200" dirty="0" err="1" smtClean="0"/>
              <a:t>json</a:t>
            </a:r>
            <a:endParaRPr lang="en-US" sz="800" dirty="0"/>
          </a:p>
          <a:p>
            <a:pPr marL="457200" lvl="1" indent="0">
              <a:buNone/>
            </a:pPr>
            <a:endParaRPr lang="en-US" sz="1200" dirty="0"/>
          </a:p>
          <a:p>
            <a:pPr lvl="1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573332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/>
          </a:bodyPr>
          <a:lstStyle/>
          <a:p>
            <a:r>
              <a:rPr lang="en-US" sz="1800" dirty="0" smtClean="0"/>
              <a:t>Improvement Areas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200" dirty="0" smtClean="0"/>
              <a:t>Error Handling</a:t>
            </a:r>
          </a:p>
          <a:p>
            <a:r>
              <a:rPr lang="en-US" sz="1200" dirty="0" smtClean="0"/>
              <a:t>Pagination</a:t>
            </a:r>
          </a:p>
          <a:p>
            <a:r>
              <a:rPr lang="en-US" sz="1200" dirty="0" smtClean="0"/>
              <a:t>Client program not up to mark(html)</a:t>
            </a:r>
          </a:p>
          <a:p>
            <a:r>
              <a:rPr lang="en-US" sz="1200" dirty="0" smtClean="0"/>
              <a:t>DB metadata should be configurable</a:t>
            </a:r>
          </a:p>
          <a:p>
            <a:r>
              <a:rPr lang="en-US" sz="1200" dirty="0" smtClean="0"/>
              <a:t>Lots of debug statements shall be removed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2295532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137</Words>
  <Application>Microsoft Office PowerPoint</Application>
  <PresentationFormat>On-screen Show (4:3)</PresentationFormat>
  <Paragraphs>45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REST API Details</vt:lpstr>
      <vt:lpstr>Improvement Areas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Vishu Rao</dc:creator>
  <cp:lastModifiedBy>Vishu Rao</cp:lastModifiedBy>
  <cp:revision>11</cp:revision>
  <dcterms:created xsi:type="dcterms:W3CDTF">2017-01-18T05:54:30Z</dcterms:created>
  <dcterms:modified xsi:type="dcterms:W3CDTF">2017-01-18T09:07:37Z</dcterms:modified>
</cp:coreProperties>
</file>