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Fira Sans Extra Condensed" charset="0"/>
      <p:regular r:id="rId28"/>
      <p:bold r:id="rId29"/>
      <p:italic r:id="rId30"/>
      <p:boldItalic r:id="rId31"/>
    </p:embeddedFont>
    <p:embeddedFont>
      <p:font typeface="Roboto" charset="0"/>
      <p:regular r:id="rId32"/>
      <p:bold r:id="rId33"/>
      <p:italic r:id="rId34"/>
      <p:boldItalic r:id="rId35"/>
    </p:embeddedFont>
    <p:embeddedFont>
      <p:font typeface="Montserrat Alternates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5D5AE81-DDEB-4773-82A4-85B050B64A99}">
  <a:tblStyle styleId="{B5D5AE81-DDEB-4773-82A4-85B050B64A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212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af62f40c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2af62f40c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af62f40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af62f40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2af62f40c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2af62f40c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af62f40c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2af62f40c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af62f40c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2af62f40c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af62f40c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af62f40c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af62f40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2af62f40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af62f40c6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2af62f40c6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af62f40c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af62f40c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af62f40c6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af62f40c6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af62f40c6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af62f40c6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af62f40c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af62f40c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af62f40c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af62f40c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af62f40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2af62f40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28475" y="981513"/>
            <a:ext cx="41016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28475" y="3713663"/>
            <a:ext cx="4101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-23550" y="0"/>
            <a:ext cx="4718504" cy="1017753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427225" y="2072175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2"/>
          </p:nvPr>
        </p:nvSpPr>
        <p:spPr>
          <a:xfrm>
            <a:off x="1427225" y="147417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1800838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3"/>
          </p:nvPr>
        </p:nvSpPr>
        <p:spPr>
          <a:xfrm>
            <a:off x="1427225" y="3558125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>
            <a:off x="1427225" y="296012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/>
          </p:nvPr>
        </p:nvSpPr>
        <p:spPr>
          <a:xfrm>
            <a:off x="713225" y="3297693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5318350" y="2072175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5318350" y="147417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/>
          </p:nvPr>
        </p:nvSpPr>
        <p:spPr>
          <a:xfrm>
            <a:off x="4604350" y="1800838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9"/>
          </p:nvPr>
        </p:nvSpPr>
        <p:spPr>
          <a:xfrm>
            <a:off x="5318350" y="3558125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>
            <a:off x="5318350" y="296012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/>
          </p:nvPr>
        </p:nvSpPr>
        <p:spPr>
          <a:xfrm>
            <a:off x="4604350" y="3297693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5708083" y="4408411"/>
            <a:ext cx="3480342" cy="750689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-117450" y="-64200"/>
            <a:ext cx="999200" cy="990975"/>
            <a:chOff x="3102700" y="494350"/>
            <a:chExt cx="999200" cy="990975"/>
          </a:xfrm>
        </p:grpSpPr>
        <p:sp>
          <p:nvSpPr>
            <p:cNvPr id="30" name="Google Shape;30;p4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6514450" y="4555425"/>
            <a:ext cx="1067700" cy="1029050"/>
            <a:chOff x="4445375" y="3754025"/>
            <a:chExt cx="1067700" cy="1029050"/>
          </a:xfrm>
        </p:grpSpPr>
        <p:sp>
          <p:nvSpPr>
            <p:cNvPr id="63" name="Google Shape;63;p4"/>
            <p:cNvSpPr/>
            <p:nvPr/>
          </p:nvSpPr>
          <p:spPr>
            <a:xfrm>
              <a:off x="4445375" y="3754025"/>
              <a:ext cx="1067700" cy="1029050"/>
            </a:xfrm>
            <a:custGeom>
              <a:avLst/>
              <a:gdLst/>
              <a:ahLst/>
              <a:cxnLst/>
              <a:rect l="l" t="t" r="r" b="b"/>
              <a:pathLst>
                <a:path w="42708" h="41162" extrusionOk="0">
                  <a:moveTo>
                    <a:pt x="18268" y="754"/>
                  </a:moveTo>
                  <a:cubicBezTo>
                    <a:pt x="21180" y="754"/>
                    <a:pt x="24101" y="1353"/>
                    <a:pt x="26844" y="2291"/>
                  </a:cubicBezTo>
                  <a:cubicBezTo>
                    <a:pt x="30975" y="3684"/>
                    <a:pt x="35083" y="5807"/>
                    <a:pt x="37594" y="9481"/>
                  </a:cubicBezTo>
                  <a:cubicBezTo>
                    <a:pt x="38850" y="11307"/>
                    <a:pt x="39717" y="13362"/>
                    <a:pt x="40356" y="15462"/>
                  </a:cubicBezTo>
                  <a:cubicBezTo>
                    <a:pt x="41018" y="17539"/>
                    <a:pt x="41429" y="19684"/>
                    <a:pt x="41520" y="21876"/>
                  </a:cubicBezTo>
                  <a:cubicBezTo>
                    <a:pt x="41703" y="26098"/>
                    <a:pt x="40539" y="30252"/>
                    <a:pt x="37708" y="33448"/>
                  </a:cubicBezTo>
                  <a:cubicBezTo>
                    <a:pt x="35038" y="36461"/>
                    <a:pt x="31363" y="38469"/>
                    <a:pt x="27551" y="39565"/>
                  </a:cubicBezTo>
                  <a:cubicBezTo>
                    <a:pt x="25655" y="40107"/>
                    <a:pt x="23718" y="40389"/>
                    <a:pt x="21791" y="40389"/>
                  </a:cubicBezTo>
                  <a:cubicBezTo>
                    <a:pt x="19334" y="40389"/>
                    <a:pt x="16891" y="39931"/>
                    <a:pt x="14564" y="38972"/>
                  </a:cubicBezTo>
                  <a:cubicBezTo>
                    <a:pt x="10706" y="37374"/>
                    <a:pt x="7419" y="34544"/>
                    <a:pt x="5182" y="31028"/>
                  </a:cubicBezTo>
                  <a:cubicBezTo>
                    <a:pt x="823" y="24158"/>
                    <a:pt x="229" y="14686"/>
                    <a:pt x="4635" y="7678"/>
                  </a:cubicBezTo>
                  <a:cubicBezTo>
                    <a:pt x="5160" y="6811"/>
                    <a:pt x="5776" y="5989"/>
                    <a:pt x="6461" y="5236"/>
                  </a:cubicBezTo>
                  <a:cubicBezTo>
                    <a:pt x="6483" y="5236"/>
                    <a:pt x="6483" y="5213"/>
                    <a:pt x="6506" y="5190"/>
                  </a:cubicBezTo>
                  <a:cubicBezTo>
                    <a:pt x="8424" y="3341"/>
                    <a:pt x="10866" y="2063"/>
                    <a:pt x="13445" y="1356"/>
                  </a:cubicBezTo>
                  <a:cubicBezTo>
                    <a:pt x="15029" y="939"/>
                    <a:pt x="16647" y="754"/>
                    <a:pt x="18268" y="754"/>
                  </a:cubicBezTo>
                  <a:close/>
                  <a:moveTo>
                    <a:pt x="18378" y="0"/>
                  </a:moveTo>
                  <a:cubicBezTo>
                    <a:pt x="17616" y="0"/>
                    <a:pt x="16853" y="40"/>
                    <a:pt x="16093" y="123"/>
                  </a:cubicBezTo>
                  <a:cubicBezTo>
                    <a:pt x="12098" y="534"/>
                    <a:pt x="8150" y="2246"/>
                    <a:pt x="5388" y="5236"/>
                  </a:cubicBezTo>
                  <a:cubicBezTo>
                    <a:pt x="4703" y="5943"/>
                    <a:pt x="4132" y="6742"/>
                    <a:pt x="3630" y="7587"/>
                  </a:cubicBezTo>
                  <a:cubicBezTo>
                    <a:pt x="3562" y="7701"/>
                    <a:pt x="3562" y="7815"/>
                    <a:pt x="3607" y="7906"/>
                  </a:cubicBezTo>
                  <a:cubicBezTo>
                    <a:pt x="1" y="14183"/>
                    <a:pt x="69" y="22286"/>
                    <a:pt x="3105" y="28814"/>
                  </a:cubicBezTo>
                  <a:cubicBezTo>
                    <a:pt x="4931" y="32718"/>
                    <a:pt x="7853" y="36073"/>
                    <a:pt x="11551" y="38287"/>
                  </a:cubicBezTo>
                  <a:cubicBezTo>
                    <a:pt x="14671" y="40163"/>
                    <a:pt x="18229" y="41162"/>
                    <a:pt x="21856" y="41162"/>
                  </a:cubicBezTo>
                  <a:cubicBezTo>
                    <a:pt x="22687" y="41162"/>
                    <a:pt x="23522" y="41109"/>
                    <a:pt x="24356" y="41003"/>
                  </a:cubicBezTo>
                  <a:cubicBezTo>
                    <a:pt x="28647" y="40432"/>
                    <a:pt x="32915" y="38675"/>
                    <a:pt x="36270" y="35890"/>
                  </a:cubicBezTo>
                  <a:cubicBezTo>
                    <a:pt x="39580" y="33151"/>
                    <a:pt x="41657" y="29385"/>
                    <a:pt x="42182" y="25117"/>
                  </a:cubicBezTo>
                  <a:cubicBezTo>
                    <a:pt x="42707" y="20620"/>
                    <a:pt x="41657" y="15895"/>
                    <a:pt x="39763" y="11810"/>
                  </a:cubicBezTo>
                  <a:cubicBezTo>
                    <a:pt x="38804" y="9732"/>
                    <a:pt x="37526" y="7838"/>
                    <a:pt x="35814" y="6309"/>
                  </a:cubicBezTo>
                  <a:cubicBezTo>
                    <a:pt x="34148" y="4802"/>
                    <a:pt x="32185" y="3661"/>
                    <a:pt x="30130" y="2748"/>
                  </a:cubicBezTo>
                  <a:cubicBezTo>
                    <a:pt x="26462" y="1115"/>
                    <a:pt x="22422" y="0"/>
                    <a:pt x="18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525850" y="3828875"/>
              <a:ext cx="901050" cy="847950"/>
            </a:xfrm>
            <a:custGeom>
              <a:avLst/>
              <a:gdLst/>
              <a:ahLst/>
              <a:cxnLst/>
              <a:rect l="l" t="t" r="r" b="b"/>
              <a:pathLst>
                <a:path w="36042" h="33918" extrusionOk="0">
                  <a:moveTo>
                    <a:pt x="15729" y="732"/>
                  </a:moveTo>
                  <a:cubicBezTo>
                    <a:pt x="18305" y="732"/>
                    <a:pt x="20906" y="1153"/>
                    <a:pt x="23328" y="1922"/>
                  </a:cubicBezTo>
                  <a:cubicBezTo>
                    <a:pt x="26546" y="2927"/>
                    <a:pt x="29536" y="4707"/>
                    <a:pt x="31659" y="7355"/>
                  </a:cubicBezTo>
                  <a:cubicBezTo>
                    <a:pt x="33873" y="10139"/>
                    <a:pt x="34992" y="13746"/>
                    <a:pt x="34946" y="17284"/>
                  </a:cubicBezTo>
                  <a:cubicBezTo>
                    <a:pt x="34832" y="23926"/>
                    <a:pt x="30678" y="30157"/>
                    <a:pt x="24309" y="32303"/>
                  </a:cubicBezTo>
                  <a:cubicBezTo>
                    <a:pt x="22589" y="32880"/>
                    <a:pt x="20779" y="33172"/>
                    <a:pt x="18968" y="33172"/>
                  </a:cubicBezTo>
                  <a:cubicBezTo>
                    <a:pt x="17343" y="33172"/>
                    <a:pt x="15717" y="32937"/>
                    <a:pt x="14152" y="32463"/>
                  </a:cubicBezTo>
                  <a:cubicBezTo>
                    <a:pt x="11048" y="31527"/>
                    <a:pt x="8263" y="29632"/>
                    <a:pt x="6140" y="27167"/>
                  </a:cubicBezTo>
                  <a:cubicBezTo>
                    <a:pt x="1461" y="21757"/>
                    <a:pt x="525" y="14065"/>
                    <a:pt x="3127" y="7492"/>
                  </a:cubicBezTo>
                  <a:cubicBezTo>
                    <a:pt x="3401" y="6807"/>
                    <a:pt x="3721" y="6145"/>
                    <a:pt x="4063" y="5506"/>
                  </a:cubicBezTo>
                  <a:cubicBezTo>
                    <a:pt x="6072" y="2881"/>
                    <a:pt x="9245" y="1443"/>
                    <a:pt x="12486" y="964"/>
                  </a:cubicBezTo>
                  <a:cubicBezTo>
                    <a:pt x="13552" y="808"/>
                    <a:pt x="14638" y="732"/>
                    <a:pt x="15729" y="732"/>
                  </a:cubicBezTo>
                  <a:close/>
                  <a:moveTo>
                    <a:pt x="15639" y="0"/>
                  </a:moveTo>
                  <a:cubicBezTo>
                    <a:pt x="15463" y="0"/>
                    <a:pt x="15287" y="2"/>
                    <a:pt x="15111" y="5"/>
                  </a:cubicBezTo>
                  <a:cubicBezTo>
                    <a:pt x="11299" y="73"/>
                    <a:pt x="7373" y="1101"/>
                    <a:pt x="4565" y="3794"/>
                  </a:cubicBezTo>
                  <a:cubicBezTo>
                    <a:pt x="4360" y="3999"/>
                    <a:pt x="4155" y="4205"/>
                    <a:pt x="3972" y="4433"/>
                  </a:cubicBezTo>
                  <a:cubicBezTo>
                    <a:pt x="3858" y="4433"/>
                    <a:pt x="3767" y="4479"/>
                    <a:pt x="3698" y="4593"/>
                  </a:cubicBezTo>
                  <a:cubicBezTo>
                    <a:pt x="3607" y="4753"/>
                    <a:pt x="3515" y="4935"/>
                    <a:pt x="3424" y="5095"/>
                  </a:cubicBezTo>
                  <a:cubicBezTo>
                    <a:pt x="3264" y="5323"/>
                    <a:pt x="3082" y="5552"/>
                    <a:pt x="2922" y="5803"/>
                  </a:cubicBezTo>
                  <a:cubicBezTo>
                    <a:pt x="2854" y="5917"/>
                    <a:pt x="2854" y="6054"/>
                    <a:pt x="2899" y="6145"/>
                  </a:cubicBezTo>
                  <a:cubicBezTo>
                    <a:pt x="0" y="12422"/>
                    <a:pt x="229" y="20023"/>
                    <a:pt x="4155" y="25843"/>
                  </a:cubicBezTo>
                  <a:cubicBezTo>
                    <a:pt x="6049" y="28628"/>
                    <a:pt x="8674" y="30956"/>
                    <a:pt x="11755" y="32371"/>
                  </a:cubicBezTo>
                  <a:cubicBezTo>
                    <a:pt x="14029" y="33405"/>
                    <a:pt x="16491" y="33918"/>
                    <a:pt x="18965" y="33918"/>
                  </a:cubicBezTo>
                  <a:cubicBezTo>
                    <a:pt x="20041" y="33918"/>
                    <a:pt x="21120" y="33820"/>
                    <a:pt x="22187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4" y="26094"/>
                    <a:pt x="35037" y="22876"/>
                    <a:pt x="35517" y="19498"/>
                  </a:cubicBezTo>
                  <a:cubicBezTo>
                    <a:pt x="36042" y="15960"/>
                    <a:pt x="35425" y="12331"/>
                    <a:pt x="33736" y="9181"/>
                  </a:cubicBezTo>
                  <a:cubicBezTo>
                    <a:pt x="32024" y="5940"/>
                    <a:pt x="29171" y="3520"/>
                    <a:pt x="25839" y="2059"/>
                  </a:cubicBezTo>
                  <a:cubicBezTo>
                    <a:pt x="22645" y="647"/>
                    <a:pt x="19120" y="0"/>
                    <a:pt x="15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684475" y="3927800"/>
              <a:ext cx="575225" cy="578550"/>
            </a:xfrm>
            <a:custGeom>
              <a:avLst/>
              <a:gdLst/>
              <a:ahLst/>
              <a:cxnLst/>
              <a:rect l="l" t="t" r="r" b="b"/>
              <a:pathLst>
                <a:path w="23009" h="23142" extrusionOk="0">
                  <a:moveTo>
                    <a:pt x="8298" y="779"/>
                  </a:moveTo>
                  <a:cubicBezTo>
                    <a:pt x="9182" y="779"/>
                    <a:pt x="10067" y="877"/>
                    <a:pt x="10888" y="1001"/>
                  </a:cubicBezTo>
                  <a:cubicBezTo>
                    <a:pt x="15454" y="1732"/>
                    <a:pt x="19813" y="4402"/>
                    <a:pt x="21388" y="8921"/>
                  </a:cubicBezTo>
                  <a:cubicBezTo>
                    <a:pt x="22141" y="11021"/>
                    <a:pt x="22187" y="13304"/>
                    <a:pt x="21365" y="15381"/>
                  </a:cubicBezTo>
                  <a:cubicBezTo>
                    <a:pt x="20475" y="17618"/>
                    <a:pt x="18763" y="19535"/>
                    <a:pt x="16732" y="20791"/>
                  </a:cubicBezTo>
                  <a:cubicBezTo>
                    <a:pt x="15082" y="21810"/>
                    <a:pt x="13192" y="22393"/>
                    <a:pt x="11281" y="22393"/>
                  </a:cubicBezTo>
                  <a:cubicBezTo>
                    <a:pt x="10839" y="22393"/>
                    <a:pt x="10395" y="22361"/>
                    <a:pt x="9953" y="22297"/>
                  </a:cubicBezTo>
                  <a:cubicBezTo>
                    <a:pt x="7624" y="21955"/>
                    <a:pt x="5570" y="20722"/>
                    <a:pt x="4109" y="18896"/>
                  </a:cubicBezTo>
                  <a:cubicBezTo>
                    <a:pt x="2534" y="16887"/>
                    <a:pt x="1599" y="14331"/>
                    <a:pt x="1279" y="11820"/>
                  </a:cubicBezTo>
                  <a:cubicBezTo>
                    <a:pt x="937" y="9127"/>
                    <a:pt x="1302" y="6342"/>
                    <a:pt x="2603" y="3946"/>
                  </a:cubicBezTo>
                  <a:cubicBezTo>
                    <a:pt x="2671" y="3831"/>
                    <a:pt x="2671" y="3717"/>
                    <a:pt x="2626" y="3626"/>
                  </a:cubicBezTo>
                  <a:cubicBezTo>
                    <a:pt x="3014" y="3033"/>
                    <a:pt x="3447" y="2508"/>
                    <a:pt x="3995" y="2051"/>
                  </a:cubicBezTo>
                  <a:cubicBezTo>
                    <a:pt x="5201" y="1078"/>
                    <a:pt x="6749" y="779"/>
                    <a:pt x="8298" y="779"/>
                  </a:cubicBezTo>
                  <a:close/>
                  <a:moveTo>
                    <a:pt x="8312" y="0"/>
                  </a:moveTo>
                  <a:cubicBezTo>
                    <a:pt x="6754" y="0"/>
                    <a:pt x="5221" y="298"/>
                    <a:pt x="3972" y="1138"/>
                  </a:cubicBezTo>
                  <a:cubicBezTo>
                    <a:pt x="1850" y="2553"/>
                    <a:pt x="845" y="5087"/>
                    <a:pt x="571" y="7529"/>
                  </a:cubicBezTo>
                  <a:cubicBezTo>
                    <a:pt x="549" y="7598"/>
                    <a:pt x="571" y="7643"/>
                    <a:pt x="571" y="7689"/>
                  </a:cubicBezTo>
                  <a:cubicBezTo>
                    <a:pt x="1" y="11318"/>
                    <a:pt x="822" y="15221"/>
                    <a:pt x="2763" y="18280"/>
                  </a:cubicBezTo>
                  <a:cubicBezTo>
                    <a:pt x="4041" y="20311"/>
                    <a:pt x="5890" y="21932"/>
                    <a:pt x="8195" y="22662"/>
                  </a:cubicBezTo>
                  <a:cubicBezTo>
                    <a:pt x="9203" y="22986"/>
                    <a:pt x="10246" y="23141"/>
                    <a:pt x="11287" y="23141"/>
                  </a:cubicBezTo>
                  <a:cubicBezTo>
                    <a:pt x="12814" y="23141"/>
                    <a:pt x="14339" y="22807"/>
                    <a:pt x="15750" y="22183"/>
                  </a:cubicBezTo>
                  <a:cubicBezTo>
                    <a:pt x="18078" y="21133"/>
                    <a:pt x="20087" y="19307"/>
                    <a:pt x="21365" y="17093"/>
                  </a:cubicBezTo>
                  <a:cubicBezTo>
                    <a:pt x="22598" y="14970"/>
                    <a:pt x="23009" y="12528"/>
                    <a:pt x="22529" y="10131"/>
                  </a:cubicBezTo>
                  <a:cubicBezTo>
                    <a:pt x="21502" y="5110"/>
                    <a:pt x="17211" y="1686"/>
                    <a:pt x="12395" y="545"/>
                  </a:cubicBezTo>
                  <a:cubicBezTo>
                    <a:pt x="11140" y="242"/>
                    <a:pt x="9716" y="0"/>
                    <a:pt x="8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832850" y="4094200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01" y="761"/>
                  </a:moveTo>
                  <a:cubicBezTo>
                    <a:pt x="4948" y="761"/>
                    <a:pt x="5577" y="847"/>
                    <a:pt x="6072" y="964"/>
                  </a:cubicBezTo>
                  <a:cubicBezTo>
                    <a:pt x="8012" y="1444"/>
                    <a:pt x="9998" y="2768"/>
                    <a:pt x="10523" y="4822"/>
                  </a:cubicBezTo>
                  <a:cubicBezTo>
                    <a:pt x="11048" y="6876"/>
                    <a:pt x="9427" y="8588"/>
                    <a:pt x="7761" y="9501"/>
                  </a:cubicBezTo>
                  <a:cubicBezTo>
                    <a:pt x="6957" y="9928"/>
                    <a:pt x="6072" y="10174"/>
                    <a:pt x="5209" y="10174"/>
                  </a:cubicBezTo>
                  <a:cubicBezTo>
                    <a:pt x="4134" y="10174"/>
                    <a:pt x="3093" y="9793"/>
                    <a:pt x="2283" y="8908"/>
                  </a:cubicBezTo>
                  <a:cubicBezTo>
                    <a:pt x="594" y="7036"/>
                    <a:pt x="754" y="4365"/>
                    <a:pt x="1233" y="2060"/>
                  </a:cubicBezTo>
                  <a:cubicBezTo>
                    <a:pt x="1772" y="1072"/>
                    <a:pt x="3067" y="761"/>
                    <a:pt x="4301" y="761"/>
                  </a:cubicBezTo>
                  <a:close/>
                  <a:moveTo>
                    <a:pt x="4332" y="1"/>
                  </a:moveTo>
                  <a:cubicBezTo>
                    <a:pt x="3014" y="1"/>
                    <a:pt x="1677" y="328"/>
                    <a:pt x="891" y="1238"/>
                  </a:cubicBezTo>
                  <a:cubicBezTo>
                    <a:pt x="731" y="1261"/>
                    <a:pt x="594" y="1330"/>
                    <a:pt x="571" y="1512"/>
                  </a:cubicBezTo>
                  <a:cubicBezTo>
                    <a:pt x="548" y="1604"/>
                    <a:pt x="525" y="1695"/>
                    <a:pt x="503" y="1786"/>
                  </a:cubicBezTo>
                  <a:cubicBezTo>
                    <a:pt x="434" y="1946"/>
                    <a:pt x="366" y="2106"/>
                    <a:pt x="320" y="2288"/>
                  </a:cubicBezTo>
                  <a:cubicBezTo>
                    <a:pt x="274" y="2402"/>
                    <a:pt x="297" y="2517"/>
                    <a:pt x="366" y="2585"/>
                  </a:cubicBezTo>
                  <a:cubicBezTo>
                    <a:pt x="0" y="4822"/>
                    <a:pt x="23" y="7219"/>
                    <a:pt x="1461" y="9090"/>
                  </a:cubicBezTo>
                  <a:cubicBezTo>
                    <a:pt x="2434" y="10343"/>
                    <a:pt x="3806" y="10920"/>
                    <a:pt x="5239" y="10920"/>
                  </a:cubicBezTo>
                  <a:cubicBezTo>
                    <a:pt x="6027" y="10920"/>
                    <a:pt x="6833" y="10746"/>
                    <a:pt x="7601" y="10414"/>
                  </a:cubicBezTo>
                  <a:cubicBezTo>
                    <a:pt x="9655" y="9524"/>
                    <a:pt x="11687" y="7538"/>
                    <a:pt x="11367" y="5141"/>
                  </a:cubicBezTo>
                  <a:cubicBezTo>
                    <a:pt x="11048" y="2745"/>
                    <a:pt x="8902" y="1033"/>
                    <a:pt x="6734" y="348"/>
                  </a:cubicBezTo>
                  <a:cubicBezTo>
                    <a:pt x="6048" y="141"/>
                    <a:pt x="5194" y="1"/>
                    <a:pt x="4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974375" y="4233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cubicBezTo>
                    <a:pt x="23" y="23"/>
                    <a:pt x="0" y="23"/>
                    <a:pt x="0" y="23"/>
                  </a:cubicBezTo>
                  <a:cubicBezTo>
                    <a:pt x="23" y="23"/>
                    <a:pt x="23" y="23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77225" y="42221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915600" y="4190775"/>
              <a:ext cx="82750" cy="69875"/>
            </a:xfrm>
            <a:custGeom>
              <a:avLst/>
              <a:gdLst/>
              <a:ahLst/>
              <a:cxnLst/>
              <a:rect l="l" t="t" r="r" b="b"/>
              <a:pathLst>
                <a:path w="3310" h="2795" extrusionOk="0">
                  <a:moveTo>
                    <a:pt x="1643" y="753"/>
                  </a:moveTo>
                  <a:cubicBezTo>
                    <a:pt x="1666" y="776"/>
                    <a:pt x="1712" y="776"/>
                    <a:pt x="1735" y="776"/>
                  </a:cubicBezTo>
                  <a:cubicBezTo>
                    <a:pt x="1803" y="799"/>
                    <a:pt x="1849" y="822"/>
                    <a:pt x="1917" y="845"/>
                  </a:cubicBezTo>
                  <a:lnTo>
                    <a:pt x="1940" y="845"/>
                  </a:lnTo>
                  <a:cubicBezTo>
                    <a:pt x="1963" y="868"/>
                    <a:pt x="1986" y="890"/>
                    <a:pt x="2031" y="913"/>
                  </a:cubicBezTo>
                  <a:cubicBezTo>
                    <a:pt x="2077" y="936"/>
                    <a:pt x="2123" y="959"/>
                    <a:pt x="2146" y="982"/>
                  </a:cubicBezTo>
                  <a:cubicBezTo>
                    <a:pt x="2214" y="1005"/>
                    <a:pt x="2260" y="1050"/>
                    <a:pt x="2305" y="1073"/>
                  </a:cubicBezTo>
                  <a:cubicBezTo>
                    <a:pt x="2351" y="1096"/>
                    <a:pt x="2374" y="1119"/>
                    <a:pt x="2397" y="1141"/>
                  </a:cubicBezTo>
                  <a:cubicBezTo>
                    <a:pt x="2420" y="1164"/>
                    <a:pt x="2442" y="1187"/>
                    <a:pt x="2465" y="1210"/>
                  </a:cubicBezTo>
                  <a:cubicBezTo>
                    <a:pt x="2465" y="1233"/>
                    <a:pt x="2465" y="1233"/>
                    <a:pt x="2465" y="1233"/>
                  </a:cubicBezTo>
                  <a:cubicBezTo>
                    <a:pt x="2465" y="1256"/>
                    <a:pt x="2488" y="1278"/>
                    <a:pt x="2488" y="1278"/>
                  </a:cubicBezTo>
                  <a:cubicBezTo>
                    <a:pt x="2488" y="1284"/>
                    <a:pt x="2488" y="1290"/>
                    <a:pt x="2488" y="1301"/>
                  </a:cubicBezTo>
                  <a:cubicBezTo>
                    <a:pt x="2511" y="1324"/>
                    <a:pt x="2511" y="1347"/>
                    <a:pt x="2511" y="1347"/>
                  </a:cubicBezTo>
                  <a:cubicBezTo>
                    <a:pt x="2511" y="1370"/>
                    <a:pt x="2511" y="1393"/>
                    <a:pt x="2511" y="1393"/>
                  </a:cubicBezTo>
                  <a:cubicBezTo>
                    <a:pt x="2511" y="1415"/>
                    <a:pt x="2511" y="1438"/>
                    <a:pt x="2511" y="1438"/>
                  </a:cubicBezTo>
                  <a:cubicBezTo>
                    <a:pt x="2511" y="1438"/>
                    <a:pt x="2511" y="1438"/>
                    <a:pt x="2511" y="1461"/>
                  </a:cubicBezTo>
                  <a:cubicBezTo>
                    <a:pt x="2511" y="1484"/>
                    <a:pt x="2488" y="1507"/>
                    <a:pt x="2488" y="1530"/>
                  </a:cubicBezTo>
                  <a:cubicBezTo>
                    <a:pt x="2488" y="1535"/>
                    <a:pt x="2485" y="1544"/>
                    <a:pt x="2481" y="1553"/>
                  </a:cubicBezTo>
                  <a:lnTo>
                    <a:pt x="2481" y="1553"/>
                  </a:lnTo>
                  <a:cubicBezTo>
                    <a:pt x="2465" y="1557"/>
                    <a:pt x="2465" y="1578"/>
                    <a:pt x="2465" y="1598"/>
                  </a:cubicBezTo>
                  <a:cubicBezTo>
                    <a:pt x="2442" y="1644"/>
                    <a:pt x="2397" y="1689"/>
                    <a:pt x="2374" y="1712"/>
                  </a:cubicBezTo>
                  <a:cubicBezTo>
                    <a:pt x="2374" y="1735"/>
                    <a:pt x="2351" y="1735"/>
                    <a:pt x="2351" y="1735"/>
                  </a:cubicBezTo>
                  <a:cubicBezTo>
                    <a:pt x="2351" y="1758"/>
                    <a:pt x="2328" y="1758"/>
                    <a:pt x="2328" y="1781"/>
                  </a:cubicBezTo>
                  <a:cubicBezTo>
                    <a:pt x="2305" y="1803"/>
                    <a:pt x="2260" y="1826"/>
                    <a:pt x="2237" y="1872"/>
                  </a:cubicBezTo>
                  <a:cubicBezTo>
                    <a:pt x="2237" y="1872"/>
                    <a:pt x="2191" y="1895"/>
                    <a:pt x="2168" y="1918"/>
                  </a:cubicBezTo>
                  <a:cubicBezTo>
                    <a:pt x="2146" y="1940"/>
                    <a:pt x="2100" y="1940"/>
                    <a:pt x="2054" y="1963"/>
                  </a:cubicBezTo>
                  <a:cubicBezTo>
                    <a:pt x="2009" y="1986"/>
                    <a:pt x="1986" y="1986"/>
                    <a:pt x="1940" y="2009"/>
                  </a:cubicBezTo>
                  <a:cubicBezTo>
                    <a:pt x="1895" y="2009"/>
                    <a:pt x="1849" y="2032"/>
                    <a:pt x="1826" y="2032"/>
                  </a:cubicBezTo>
                  <a:lnTo>
                    <a:pt x="1780" y="2032"/>
                  </a:lnTo>
                  <a:cubicBezTo>
                    <a:pt x="1758" y="2032"/>
                    <a:pt x="1735" y="2032"/>
                    <a:pt x="1712" y="2055"/>
                  </a:cubicBezTo>
                  <a:cubicBezTo>
                    <a:pt x="1666" y="2055"/>
                    <a:pt x="1621" y="2055"/>
                    <a:pt x="1575" y="2032"/>
                  </a:cubicBezTo>
                  <a:lnTo>
                    <a:pt x="1461" y="2032"/>
                  </a:lnTo>
                  <a:cubicBezTo>
                    <a:pt x="1415" y="2009"/>
                    <a:pt x="1370" y="2009"/>
                    <a:pt x="1324" y="1986"/>
                  </a:cubicBezTo>
                  <a:cubicBezTo>
                    <a:pt x="1324" y="1986"/>
                    <a:pt x="1301" y="1963"/>
                    <a:pt x="1278" y="1963"/>
                  </a:cubicBezTo>
                  <a:lnTo>
                    <a:pt x="1255" y="1963"/>
                  </a:lnTo>
                  <a:cubicBezTo>
                    <a:pt x="1210" y="1940"/>
                    <a:pt x="1164" y="1895"/>
                    <a:pt x="1118" y="1872"/>
                  </a:cubicBezTo>
                  <a:cubicBezTo>
                    <a:pt x="1096" y="1849"/>
                    <a:pt x="1073" y="1826"/>
                    <a:pt x="1073" y="1803"/>
                  </a:cubicBezTo>
                  <a:cubicBezTo>
                    <a:pt x="1050" y="1803"/>
                    <a:pt x="1027" y="1781"/>
                    <a:pt x="1027" y="1758"/>
                  </a:cubicBezTo>
                  <a:cubicBezTo>
                    <a:pt x="1004" y="1758"/>
                    <a:pt x="1004" y="1758"/>
                    <a:pt x="1004" y="1735"/>
                  </a:cubicBezTo>
                  <a:cubicBezTo>
                    <a:pt x="982" y="1689"/>
                    <a:pt x="959" y="1644"/>
                    <a:pt x="936" y="1598"/>
                  </a:cubicBezTo>
                  <a:cubicBezTo>
                    <a:pt x="913" y="1575"/>
                    <a:pt x="913" y="1552"/>
                    <a:pt x="890" y="1507"/>
                  </a:cubicBezTo>
                  <a:cubicBezTo>
                    <a:pt x="890" y="1484"/>
                    <a:pt x="890" y="1461"/>
                    <a:pt x="890" y="1438"/>
                  </a:cubicBezTo>
                  <a:lnTo>
                    <a:pt x="867" y="1438"/>
                  </a:lnTo>
                  <a:lnTo>
                    <a:pt x="867" y="1415"/>
                  </a:lnTo>
                  <a:cubicBezTo>
                    <a:pt x="867" y="1370"/>
                    <a:pt x="867" y="1324"/>
                    <a:pt x="867" y="1278"/>
                  </a:cubicBezTo>
                  <a:cubicBezTo>
                    <a:pt x="867" y="1278"/>
                    <a:pt x="867" y="1278"/>
                    <a:pt x="867" y="1256"/>
                  </a:cubicBezTo>
                  <a:cubicBezTo>
                    <a:pt x="867" y="1233"/>
                    <a:pt x="890" y="1187"/>
                    <a:pt x="890" y="1187"/>
                  </a:cubicBezTo>
                  <a:cubicBezTo>
                    <a:pt x="890" y="1164"/>
                    <a:pt x="890" y="1164"/>
                    <a:pt x="890" y="1164"/>
                  </a:cubicBezTo>
                  <a:cubicBezTo>
                    <a:pt x="982" y="1141"/>
                    <a:pt x="1073" y="1073"/>
                    <a:pt x="1118" y="982"/>
                  </a:cubicBezTo>
                  <a:cubicBezTo>
                    <a:pt x="1118" y="959"/>
                    <a:pt x="1141" y="936"/>
                    <a:pt x="1141" y="913"/>
                  </a:cubicBezTo>
                  <a:lnTo>
                    <a:pt x="1164" y="913"/>
                  </a:lnTo>
                  <a:cubicBezTo>
                    <a:pt x="1164" y="913"/>
                    <a:pt x="1187" y="890"/>
                    <a:pt x="1187" y="868"/>
                  </a:cubicBezTo>
                  <a:cubicBezTo>
                    <a:pt x="1210" y="868"/>
                    <a:pt x="1233" y="845"/>
                    <a:pt x="1233" y="845"/>
                  </a:cubicBezTo>
                  <a:cubicBezTo>
                    <a:pt x="1255" y="845"/>
                    <a:pt x="1255" y="822"/>
                    <a:pt x="1255" y="822"/>
                  </a:cubicBezTo>
                  <a:cubicBezTo>
                    <a:pt x="1278" y="822"/>
                    <a:pt x="1301" y="799"/>
                    <a:pt x="1324" y="799"/>
                  </a:cubicBezTo>
                  <a:cubicBezTo>
                    <a:pt x="1370" y="799"/>
                    <a:pt x="1392" y="776"/>
                    <a:pt x="1438" y="776"/>
                  </a:cubicBezTo>
                  <a:cubicBezTo>
                    <a:pt x="1438" y="753"/>
                    <a:pt x="1461" y="753"/>
                    <a:pt x="1461" y="753"/>
                  </a:cubicBezTo>
                  <a:close/>
                  <a:moveTo>
                    <a:pt x="1519" y="0"/>
                  </a:moveTo>
                  <a:cubicBezTo>
                    <a:pt x="1432" y="0"/>
                    <a:pt x="1344" y="7"/>
                    <a:pt x="1255" y="23"/>
                  </a:cubicBezTo>
                  <a:cubicBezTo>
                    <a:pt x="1004" y="69"/>
                    <a:pt x="776" y="206"/>
                    <a:pt x="593" y="411"/>
                  </a:cubicBezTo>
                  <a:cubicBezTo>
                    <a:pt x="502" y="434"/>
                    <a:pt x="411" y="480"/>
                    <a:pt x="342" y="571"/>
                  </a:cubicBezTo>
                  <a:cubicBezTo>
                    <a:pt x="0" y="1027"/>
                    <a:pt x="46" y="1735"/>
                    <a:pt x="388" y="2169"/>
                  </a:cubicBezTo>
                  <a:cubicBezTo>
                    <a:pt x="684" y="2594"/>
                    <a:pt x="1175" y="2795"/>
                    <a:pt x="1678" y="2795"/>
                  </a:cubicBezTo>
                  <a:cubicBezTo>
                    <a:pt x="1796" y="2795"/>
                    <a:pt x="1915" y="2784"/>
                    <a:pt x="2031" y="2762"/>
                  </a:cubicBezTo>
                  <a:cubicBezTo>
                    <a:pt x="2579" y="2671"/>
                    <a:pt x="3104" y="2237"/>
                    <a:pt x="3241" y="1689"/>
                  </a:cubicBezTo>
                  <a:cubicBezTo>
                    <a:pt x="3310" y="1393"/>
                    <a:pt x="3264" y="1073"/>
                    <a:pt x="3104" y="822"/>
                  </a:cubicBezTo>
                  <a:cubicBezTo>
                    <a:pt x="2922" y="548"/>
                    <a:pt x="2625" y="343"/>
                    <a:pt x="2351" y="206"/>
                  </a:cubicBezTo>
                  <a:cubicBezTo>
                    <a:pt x="2087" y="83"/>
                    <a:pt x="1810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8678125" y="4247900"/>
            <a:ext cx="416575" cy="426150"/>
            <a:chOff x="5045125" y="2936525"/>
            <a:chExt cx="416575" cy="426150"/>
          </a:xfrm>
        </p:grpSpPr>
        <p:sp>
          <p:nvSpPr>
            <p:cNvPr id="71" name="Google Shape;71;p4"/>
            <p:cNvSpPr/>
            <p:nvPr/>
          </p:nvSpPr>
          <p:spPr>
            <a:xfrm>
              <a:off x="5045125" y="3118075"/>
              <a:ext cx="292750" cy="244600"/>
            </a:xfrm>
            <a:custGeom>
              <a:avLst/>
              <a:gdLst/>
              <a:ahLst/>
              <a:cxnLst/>
              <a:rect l="l" t="t" r="r" b="b"/>
              <a:pathLst>
                <a:path w="11710" h="9784" extrusionOk="0">
                  <a:moveTo>
                    <a:pt x="5469" y="0"/>
                  </a:moveTo>
                  <a:cubicBezTo>
                    <a:pt x="4761" y="0"/>
                    <a:pt x="4052" y="132"/>
                    <a:pt x="3379" y="416"/>
                  </a:cubicBezTo>
                  <a:cubicBezTo>
                    <a:pt x="1827" y="1078"/>
                    <a:pt x="1073" y="2516"/>
                    <a:pt x="571" y="4045"/>
                  </a:cubicBezTo>
                  <a:cubicBezTo>
                    <a:pt x="183" y="5232"/>
                    <a:pt x="1" y="6647"/>
                    <a:pt x="548" y="7766"/>
                  </a:cubicBezTo>
                  <a:cubicBezTo>
                    <a:pt x="571" y="7834"/>
                    <a:pt x="571" y="7880"/>
                    <a:pt x="594" y="7926"/>
                  </a:cubicBezTo>
                  <a:cubicBezTo>
                    <a:pt x="1187" y="9181"/>
                    <a:pt x="2511" y="9660"/>
                    <a:pt x="3812" y="9752"/>
                  </a:cubicBezTo>
                  <a:cubicBezTo>
                    <a:pt x="4057" y="9773"/>
                    <a:pt x="4305" y="9783"/>
                    <a:pt x="4554" y="9783"/>
                  </a:cubicBezTo>
                  <a:cubicBezTo>
                    <a:pt x="5907" y="9783"/>
                    <a:pt x="7307" y="9480"/>
                    <a:pt x="8560" y="8998"/>
                  </a:cubicBezTo>
                  <a:cubicBezTo>
                    <a:pt x="9907" y="8450"/>
                    <a:pt x="11253" y="7697"/>
                    <a:pt x="11505" y="6145"/>
                  </a:cubicBezTo>
                  <a:cubicBezTo>
                    <a:pt x="11710" y="4867"/>
                    <a:pt x="11208" y="3520"/>
                    <a:pt x="10432" y="2493"/>
                  </a:cubicBezTo>
                  <a:cubicBezTo>
                    <a:pt x="9283" y="961"/>
                    <a:pt x="7380" y="0"/>
                    <a:pt x="5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271100" y="2936525"/>
              <a:ext cx="190600" cy="157350"/>
            </a:xfrm>
            <a:custGeom>
              <a:avLst/>
              <a:gdLst/>
              <a:ahLst/>
              <a:cxnLst/>
              <a:rect l="l" t="t" r="r" b="b"/>
              <a:pathLst>
                <a:path w="7624" h="6294" extrusionOk="0">
                  <a:moveTo>
                    <a:pt x="3401" y="0"/>
                  </a:moveTo>
                  <a:cubicBezTo>
                    <a:pt x="2602" y="0"/>
                    <a:pt x="1803" y="274"/>
                    <a:pt x="1233" y="868"/>
                  </a:cubicBezTo>
                  <a:cubicBezTo>
                    <a:pt x="639" y="1484"/>
                    <a:pt x="343" y="2328"/>
                    <a:pt x="92" y="3127"/>
                  </a:cubicBezTo>
                  <a:cubicBezTo>
                    <a:pt x="0" y="3424"/>
                    <a:pt x="137" y="3652"/>
                    <a:pt x="343" y="3766"/>
                  </a:cubicBezTo>
                  <a:cubicBezTo>
                    <a:pt x="411" y="4246"/>
                    <a:pt x="594" y="4702"/>
                    <a:pt x="913" y="5113"/>
                  </a:cubicBezTo>
                  <a:cubicBezTo>
                    <a:pt x="1559" y="5920"/>
                    <a:pt x="2506" y="6293"/>
                    <a:pt x="3470" y="6293"/>
                  </a:cubicBezTo>
                  <a:cubicBezTo>
                    <a:pt x="4006" y="6293"/>
                    <a:pt x="4547" y="6178"/>
                    <a:pt x="5045" y="5958"/>
                  </a:cubicBezTo>
                  <a:cubicBezTo>
                    <a:pt x="6437" y="5341"/>
                    <a:pt x="7624" y="3812"/>
                    <a:pt x="7122" y="2237"/>
                  </a:cubicBezTo>
                  <a:cubicBezTo>
                    <a:pt x="6665" y="799"/>
                    <a:pt x="4816" y="23"/>
                    <a:pt x="3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86325" y="1690038"/>
            <a:ext cx="33915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ubTitle" idx="1"/>
          </p:nvPr>
        </p:nvSpPr>
        <p:spPr>
          <a:xfrm>
            <a:off x="786328" y="2662063"/>
            <a:ext cx="33915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/>
          <p:nvPr/>
        </p:nvSpPr>
        <p:spPr>
          <a:xfrm rot="10800000">
            <a:off x="4444456" y="4143179"/>
            <a:ext cx="4718504" cy="1017753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 rot="10800000">
            <a:off x="-9291" y="-11654"/>
            <a:ext cx="5691765" cy="1636180"/>
          </a:xfrm>
          <a:custGeom>
            <a:avLst/>
            <a:gdLst/>
            <a:ahLst/>
            <a:cxnLst/>
            <a:rect l="l" t="t" r="r" b="b"/>
            <a:pathLst>
              <a:path w="302834" h="87054" extrusionOk="0">
                <a:moveTo>
                  <a:pt x="1" y="87053"/>
                </a:moveTo>
                <a:cubicBezTo>
                  <a:pt x="1" y="87053"/>
                  <a:pt x="12250" y="45898"/>
                  <a:pt x="65108" y="39545"/>
                </a:cubicBezTo>
                <a:cubicBezTo>
                  <a:pt x="135262" y="31065"/>
                  <a:pt x="142921" y="60244"/>
                  <a:pt x="200460" y="60457"/>
                </a:cubicBezTo>
                <a:cubicBezTo>
                  <a:pt x="270158" y="60670"/>
                  <a:pt x="302833" y="0"/>
                  <a:pt x="302833" y="0"/>
                </a:cubicBezTo>
                <a:lnTo>
                  <a:pt x="302833" y="86628"/>
                </a:lnTo>
                <a:close/>
              </a:path>
            </a:pathLst>
          </a:custGeom>
          <a:solidFill>
            <a:srgbClr val="E3D6C9">
              <a:alpha val="2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6"/>
          <p:cNvGrpSpPr/>
          <p:nvPr/>
        </p:nvGrpSpPr>
        <p:grpSpPr>
          <a:xfrm rot="10800000">
            <a:off x="-87147" y="250253"/>
            <a:ext cx="671650" cy="976575"/>
            <a:chOff x="6754175" y="1092800"/>
            <a:chExt cx="671650" cy="976575"/>
          </a:xfrm>
        </p:grpSpPr>
        <p:sp>
          <p:nvSpPr>
            <p:cNvPr id="80" name="Google Shape;80;p6"/>
            <p:cNvSpPr/>
            <p:nvPr/>
          </p:nvSpPr>
          <p:spPr>
            <a:xfrm>
              <a:off x="7014950" y="1223675"/>
              <a:ext cx="70200" cy="69675"/>
            </a:xfrm>
            <a:custGeom>
              <a:avLst/>
              <a:gdLst/>
              <a:ahLst/>
              <a:cxnLst/>
              <a:rect l="l" t="t" r="r" b="b"/>
              <a:pathLst>
                <a:path w="2808" h="2787" extrusionOk="0">
                  <a:moveTo>
                    <a:pt x="1580" y="1"/>
                  </a:moveTo>
                  <a:cubicBezTo>
                    <a:pt x="1466" y="1"/>
                    <a:pt x="1353" y="12"/>
                    <a:pt x="1233" y="39"/>
                  </a:cubicBezTo>
                  <a:cubicBezTo>
                    <a:pt x="1027" y="84"/>
                    <a:pt x="845" y="221"/>
                    <a:pt x="685" y="358"/>
                  </a:cubicBezTo>
                  <a:cubicBezTo>
                    <a:pt x="639" y="381"/>
                    <a:pt x="617" y="381"/>
                    <a:pt x="594" y="404"/>
                  </a:cubicBezTo>
                  <a:cubicBezTo>
                    <a:pt x="411" y="518"/>
                    <a:pt x="274" y="632"/>
                    <a:pt x="183" y="815"/>
                  </a:cubicBezTo>
                  <a:cubicBezTo>
                    <a:pt x="69" y="997"/>
                    <a:pt x="46" y="1180"/>
                    <a:pt x="0" y="1385"/>
                  </a:cubicBezTo>
                  <a:cubicBezTo>
                    <a:pt x="0" y="1522"/>
                    <a:pt x="23" y="1682"/>
                    <a:pt x="46" y="1819"/>
                  </a:cubicBezTo>
                  <a:cubicBezTo>
                    <a:pt x="69" y="1910"/>
                    <a:pt x="114" y="2001"/>
                    <a:pt x="160" y="2070"/>
                  </a:cubicBezTo>
                  <a:cubicBezTo>
                    <a:pt x="183" y="2116"/>
                    <a:pt x="206" y="2161"/>
                    <a:pt x="229" y="2207"/>
                  </a:cubicBezTo>
                  <a:cubicBezTo>
                    <a:pt x="343" y="2367"/>
                    <a:pt x="480" y="2504"/>
                    <a:pt x="662" y="2595"/>
                  </a:cubicBezTo>
                  <a:cubicBezTo>
                    <a:pt x="845" y="2709"/>
                    <a:pt x="1027" y="2755"/>
                    <a:pt x="1256" y="2778"/>
                  </a:cubicBezTo>
                  <a:cubicBezTo>
                    <a:pt x="1299" y="2784"/>
                    <a:pt x="1341" y="2787"/>
                    <a:pt x="1384" y="2787"/>
                  </a:cubicBezTo>
                  <a:cubicBezTo>
                    <a:pt x="1499" y="2787"/>
                    <a:pt x="1612" y="2765"/>
                    <a:pt x="1712" y="2732"/>
                  </a:cubicBezTo>
                  <a:cubicBezTo>
                    <a:pt x="1849" y="2709"/>
                    <a:pt x="2009" y="2641"/>
                    <a:pt x="2123" y="2572"/>
                  </a:cubicBezTo>
                  <a:cubicBezTo>
                    <a:pt x="2306" y="2435"/>
                    <a:pt x="2420" y="2321"/>
                    <a:pt x="2534" y="2161"/>
                  </a:cubicBezTo>
                  <a:cubicBezTo>
                    <a:pt x="2625" y="2047"/>
                    <a:pt x="2671" y="1910"/>
                    <a:pt x="2717" y="1796"/>
                  </a:cubicBezTo>
                  <a:cubicBezTo>
                    <a:pt x="2808" y="1522"/>
                    <a:pt x="2808" y="1225"/>
                    <a:pt x="2739" y="952"/>
                  </a:cubicBezTo>
                  <a:cubicBezTo>
                    <a:pt x="2717" y="815"/>
                    <a:pt x="2648" y="700"/>
                    <a:pt x="2580" y="586"/>
                  </a:cubicBezTo>
                  <a:cubicBezTo>
                    <a:pt x="2465" y="404"/>
                    <a:pt x="2374" y="312"/>
                    <a:pt x="2192" y="175"/>
                  </a:cubicBezTo>
                  <a:cubicBezTo>
                    <a:pt x="2169" y="153"/>
                    <a:pt x="2123" y="130"/>
                    <a:pt x="2100" y="130"/>
                  </a:cubicBezTo>
                  <a:cubicBezTo>
                    <a:pt x="2009" y="84"/>
                    <a:pt x="1918" y="39"/>
                    <a:pt x="1826" y="16"/>
                  </a:cubicBezTo>
                  <a:cubicBezTo>
                    <a:pt x="1741" y="6"/>
                    <a:pt x="1660" y="1"/>
                    <a:pt x="1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904250" y="1350500"/>
              <a:ext cx="62225" cy="62125"/>
            </a:xfrm>
            <a:custGeom>
              <a:avLst/>
              <a:gdLst/>
              <a:ahLst/>
              <a:cxnLst/>
              <a:rect l="l" t="t" r="r" b="b"/>
              <a:pathLst>
                <a:path w="2489" h="2485" extrusionOk="0">
                  <a:moveTo>
                    <a:pt x="1173" y="0"/>
                  </a:moveTo>
                  <a:cubicBezTo>
                    <a:pt x="1086" y="0"/>
                    <a:pt x="994" y="17"/>
                    <a:pt x="913" y="33"/>
                  </a:cubicBezTo>
                  <a:cubicBezTo>
                    <a:pt x="822" y="56"/>
                    <a:pt x="731" y="124"/>
                    <a:pt x="639" y="193"/>
                  </a:cubicBezTo>
                  <a:cubicBezTo>
                    <a:pt x="548" y="215"/>
                    <a:pt x="457" y="261"/>
                    <a:pt x="388" y="352"/>
                  </a:cubicBezTo>
                  <a:cubicBezTo>
                    <a:pt x="343" y="375"/>
                    <a:pt x="320" y="421"/>
                    <a:pt x="274" y="466"/>
                  </a:cubicBezTo>
                  <a:cubicBezTo>
                    <a:pt x="251" y="512"/>
                    <a:pt x="206" y="558"/>
                    <a:pt x="183" y="603"/>
                  </a:cubicBezTo>
                  <a:cubicBezTo>
                    <a:pt x="137" y="672"/>
                    <a:pt x="114" y="740"/>
                    <a:pt x="92" y="832"/>
                  </a:cubicBezTo>
                  <a:cubicBezTo>
                    <a:pt x="69" y="854"/>
                    <a:pt x="69" y="877"/>
                    <a:pt x="69" y="900"/>
                  </a:cubicBezTo>
                  <a:cubicBezTo>
                    <a:pt x="0" y="1128"/>
                    <a:pt x="0" y="1334"/>
                    <a:pt x="69" y="1562"/>
                  </a:cubicBezTo>
                  <a:cubicBezTo>
                    <a:pt x="92" y="1676"/>
                    <a:pt x="137" y="1767"/>
                    <a:pt x="183" y="1859"/>
                  </a:cubicBezTo>
                  <a:cubicBezTo>
                    <a:pt x="228" y="1950"/>
                    <a:pt x="297" y="2041"/>
                    <a:pt x="365" y="2133"/>
                  </a:cubicBezTo>
                  <a:cubicBezTo>
                    <a:pt x="388" y="2133"/>
                    <a:pt x="411" y="2155"/>
                    <a:pt x="434" y="2178"/>
                  </a:cubicBezTo>
                  <a:cubicBezTo>
                    <a:pt x="502" y="2224"/>
                    <a:pt x="548" y="2292"/>
                    <a:pt x="639" y="2315"/>
                  </a:cubicBezTo>
                  <a:cubicBezTo>
                    <a:pt x="708" y="2361"/>
                    <a:pt x="776" y="2384"/>
                    <a:pt x="845" y="2429"/>
                  </a:cubicBezTo>
                  <a:cubicBezTo>
                    <a:pt x="890" y="2429"/>
                    <a:pt x="913" y="2429"/>
                    <a:pt x="936" y="2452"/>
                  </a:cubicBezTo>
                  <a:cubicBezTo>
                    <a:pt x="1017" y="2468"/>
                    <a:pt x="1097" y="2484"/>
                    <a:pt x="1178" y="2484"/>
                  </a:cubicBezTo>
                  <a:cubicBezTo>
                    <a:pt x="1212" y="2484"/>
                    <a:pt x="1245" y="2482"/>
                    <a:pt x="1278" y="2475"/>
                  </a:cubicBezTo>
                  <a:cubicBezTo>
                    <a:pt x="1370" y="2475"/>
                    <a:pt x="1507" y="2452"/>
                    <a:pt x="1598" y="2407"/>
                  </a:cubicBezTo>
                  <a:cubicBezTo>
                    <a:pt x="1712" y="2384"/>
                    <a:pt x="1826" y="2338"/>
                    <a:pt x="1918" y="2270"/>
                  </a:cubicBezTo>
                  <a:cubicBezTo>
                    <a:pt x="1986" y="2224"/>
                    <a:pt x="2100" y="2155"/>
                    <a:pt x="2169" y="2064"/>
                  </a:cubicBezTo>
                  <a:cubicBezTo>
                    <a:pt x="2237" y="1973"/>
                    <a:pt x="2306" y="1904"/>
                    <a:pt x="2351" y="1790"/>
                  </a:cubicBezTo>
                  <a:cubicBezTo>
                    <a:pt x="2397" y="1722"/>
                    <a:pt x="2420" y="1653"/>
                    <a:pt x="2443" y="1562"/>
                  </a:cubicBezTo>
                  <a:cubicBezTo>
                    <a:pt x="2465" y="1516"/>
                    <a:pt x="2465" y="1448"/>
                    <a:pt x="2488" y="1402"/>
                  </a:cubicBezTo>
                  <a:cubicBezTo>
                    <a:pt x="2488" y="1242"/>
                    <a:pt x="2488" y="1128"/>
                    <a:pt x="2465" y="969"/>
                  </a:cubicBezTo>
                  <a:cubicBezTo>
                    <a:pt x="2443" y="946"/>
                    <a:pt x="2443" y="900"/>
                    <a:pt x="2443" y="877"/>
                  </a:cubicBezTo>
                  <a:cubicBezTo>
                    <a:pt x="2397" y="809"/>
                    <a:pt x="2374" y="717"/>
                    <a:pt x="2328" y="649"/>
                  </a:cubicBezTo>
                  <a:cubicBezTo>
                    <a:pt x="2283" y="558"/>
                    <a:pt x="2237" y="512"/>
                    <a:pt x="2169" y="444"/>
                  </a:cubicBezTo>
                  <a:cubicBezTo>
                    <a:pt x="2146" y="398"/>
                    <a:pt x="2123" y="375"/>
                    <a:pt x="2100" y="352"/>
                  </a:cubicBezTo>
                  <a:cubicBezTo>
                    <a:pt x="2032" y="307"/>
                    <a:pt x="1963" y="238"/>
                    <a:pt x="1895" y="193"/>
                  </a:cubicBezTo>
                  <a:cubicBezTo>
                    <a:pt x="1872" y="170"/>
                    <a:pt x="1849" y="170"/>
                    <a:pt x="1803" y="147"/>
                  </a:cubicBezTo>
                  <a:cubicBezTo>
                    <a:pt x="1735" y="101"/>
                    <a:pt x="1644" y="78"/>
                    <a:pt x="1552" y="56"/>
                  </a:cubicBezTo>
                  <a:cubicBezTo>
                    <a:pt x="1484" y="10"/>
                    <a:pt x="1370" y="10"/>
                    <a:pt x="1278" y="10"/>
                  </a:cubicBezTo>
                  <a:cubicBezTo>
                    <a:pt x="1245" y="3"/>
                    <a:pt x="1210" y="0"/>
                    <a:pt x="1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895125" y="1500800"/>
              <a:ext cx="41675" cy="53100"/>
            </a:xfrm>
            <a:custGeom>
              <a:avLst/>
              <a:gdLst/>
              <a:ahLst/>
              <a:cxnLst/>
              <a:rect l="l" t="t" r="r" b="b"/>
              <a:pathLst>
                <a:path w="1667" h="2124" extrusionOk="0">
                  <a:moveTo>
                    <a:pt x="845" y="1"/>
                  </a:moveTo>
                  <a:cubicBezTo>
                    <a:pt x="799" y="1"/>
                    <a:pt x="730" y="24"/>
                    <a:pt x="662" y="24"/>
                  </a:cubicBezTo>
                  <a:cubicBezTo>
                    <a:pt x="548" y="69"/>
                    <a:pt x="457" y="115"/>
                    <a:pt x="365" y="206"/>
                  </a:cubicBezTo>
                  <a:cubicBezTo>
                    <a:pt x="205" y="343"/>
                    <a:pt x="114" y="503"/>
                    <a:pt x="69" y="686"/>
                  </a:cubicBezTo>
                  <a:cubicBezTo>
                    <a:pt x="23" y="777"/>
                    <a:pt x="23" y="891"/>
                    <a:pt x="23" y="982"/>
                  </a:cubicBezTo>
                  <a:cubicBezTo>
                    <a:pt x="23" y="1005"/>
                    <a:pt x="23" y="1028"/>
                    <a:pt x="23" y="1051"/>
                  </a:cubicBezTo>
                  <a:cubicBezTo>
                    <a:pt x="23" y="1074"/>
                    <a:pt x="23" y="1074"/>
                    <a:pt x="0" y="1074"/>
                  </a:cubicBezTo>
                  <a:cubicBezTo>
                    <a:pt x="0" y="1119"/>
                    <a:pt x="0" y="1142"/>
                    <a:pt x="23" y="1188"/>
                  </a:cubicBezTo>
                  <a:cubicBezTo>
                    <a:pt x="0" y="1279"/>
                    <a:pt x="23" y="1370"/>
                    <a:pt x="69" y="1439"/>
                  </a:cubicBezTo>
                  <a:cubicBezTo>
                    <a:pt x="91" y="1507"/>
                    <a:pt x="114" y="1553"/>
                    <a:pt x="160" y="1599"/>
                  </a:cubicBezTo>
                  <a:cubicBezTo>
                    <a:pt x="160" y="1599"/>
                    <a:pt x="160" y="1622"/>
                    <a:pt x="183" y="1644"/>
                  </a:cubicBezTo>
                  <a:cubicBezTo>
                    <a:pt x="274" y="1804"/>
                    <a:pt x="411" y="1941"/>
                    <a:pt x="571" y="2032"/>
                  </a:cubicBezTo>
                  <a:cubicBezTo>
                    <a:pt x="685" y="2101"/>
                    <a:pt x="799" y="2124"/>
                    <a:pt x="936" y="2124"/>
                  </a:cubicBezTo>
                  <a:cubicBezTo>
                    <a:pt x="1027" y="2124"/>
                    <a:pt x="1118" y="2124"/>
                    <a:pt x="1187" y="2078"/>
                  </a:cubicBezTo>
                  <a:cubicBezTo>
                    <a:pt x="1278" y="2032"/>
                    <a:pt x="1347" y="1987"/>
                    <a:pt x="1415" y="1918"/>
                  </a:cubicBezTo>
                  <a:cubicBezTo>
                    <a:pt x="1507" y="1827"/>
                    <a:pt x="1552" y="1736"/>
                    <a:pt x="1598" y="1622"/>
                  </a:cubicBezTo>
                  <a:cubicBezTo>
                    <a:pt x="1643" y="1507"/>
                    <a:pt x="1643" y="1393"/>
                    <a:pt x="1666" y="1279"/>
                  </a:cubicBezTo>
                  <a:cubicBezTo>
                    <a:pt x="1666" y="1165"/>
                    <a:pt x="1643" y="1051"/>
                    <a:pt x="1621" y="937"/>
                  </a:cubicBezTo>
                  <a:cubicBezTo>
                    <a:pt x="1598" y="868"/>
                    <a:pt x="1575" y="800"/>
                    <a:pt x="1552" y="731"/>
                  </a:cubicBezTo>
                  <a:cubicBezTo>
                    <a:pt x="1552" y="709"/>
                    <a:pt x="1552" y="709"/>
                    <a:pt x="1552" y="709"/>
                  </a:cubicBezTo>
                  <a:cubicBezTo>
                    <a:pt x="1552" y="594"/>
                    <a:pt x="1529" y="526"/>
                    <a:pt x="1484" y="435"/>
                  </a:cubicBezTo>
                  <a:cubicBezTo>
                    <a:pt x="1461" y="343"/>
                    <a:pt x="1415" y="275"/>
                    <a:pt x="1347" y="206"/>
                  </a:cubicBezTo>
                  <a:cubicBezTo>
                    <a:pt x="1210" y="92"/>
                    <a:pt x="1027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954450" y="1656600"/>
              <a:ext cx="55950" cy="61800"/>
            </a:xfrm>
            <a:custGeom>
              <a:avLst/>
              <a:gdLst/>
              <a:ahLst/>
              <a:cxnLst/>
              <a:rect l="l" t="t" r="r" b="b"/>
              <a:pathLst>
                <a:path w="2238" h="2472" extrusionOk="0">
                  <a:moveTo>
                    <a:pt x="960" y="0"/>
                  </a:moveTo>
                  <a:cubicBezTo>
                    <a:pt x="777" y="23"/>
                    <a:pt x="594" y="69"/>
                    <a:pt x="457" y="206"/>
                  </a:cubicBezTo>
                  <a:cubicBezTo>
                    <a:pt x="389" y="297"/>
                    <a:pt x="320" y="388"/>
                    <a:pt x="252" y="480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913"/>
                    <a:pt x="47" y="959"/>
                  </a:cubicBezTo>
                  <a:cubicBezTo>
                    <a:pt x="24" y="1073"/>
                    <a:pt x="1" y="1210"/>
                    <a:pt x="24" y="1324"/>
                  </a:cubicBezTo>
                  <a:cubicBezTo>
                    <a:pt x="47" y="1552"/>
                    <a:pt x="92" y="1758"/>
                    <a:pt x="229" y="1940"/>
                  </a:cubicBezTo>
                  <a:cubicBezTo>
                    <a:pt x="275" y="2032"/>
                    <a:pt x="343" y="2100"/>
                    <a:pt x="412" y="2169"/>
                  </a:cubicBezTo>
                  <a:cubicBezTo>
                    <a:pt x="571" y="2306"/>
                    <a:pt x="663" y="2351"/>
                    <a:pt x="845" y="2420"/>
                  </a:cubicBezTo>
                  <a:cubicBezTo>
                    <a:pt x="937" y="2454"/>
                    <a:pt x="1051" y="2471"/>
                    <a:pt x="1165" y="2471"/>
                  </a:cubicBezTo>
                  <a:cubicBezTo>
                    <a:pt x="1279" y="2471"/>
                    <a:pt x="1393" y="2454"/>
                    <a:pt x="1485" y="2420"/>
                  </a:cubicBezTo>
                  <a:cubicBezTo>
                    <a:pt x="1667" y="2351"/>
                    <a:pt x="1758" y="2306"/>
                    <a:pt x="1895" y="2191"/>
                  </a:cubicBezTo>
                  <a:cubicBezTo>
                    <a:pt x="1987" y="2100"/>
                    <a:pt x="2055" y="2032"/>
                    <a:pt x="2101" y="1918"/>
                  </a:cubicBezTo>
                  <a:cubicBezTo>
                    <a:pt x="2146" y="1849"/>
                    <a:pt x="2192" y="1735"/>
                    <a:pt x="2215" y="1644"/>
                  </a:cubicBezTo>
                  <a:cubicBezTo>
                    <a:pt x="2215" y="1575"/>
                    <a:pt x="2238" y="1484"/>
                    <a:pt x="2238" y="1393"/>
                  </a:cubicBezTo>
                  <a:cubicBezTo>
                    <a:pt x="2238" y="1324"/>
                    <a:pt x="2215" y="1233"/>
                    <a:pt x="2192" y="1142"/>
                  </a:cubicBezTo>
                  <a:cubicBezTo>
                    <a:pt x="2124" y="913"/>
                    <a:pt x="1964" y="708"/>
                    <a:pt x="1758" y="594"/>
                  </a:cubicBezTo>
                  <a:cubicBezTo>
                    <a:pt x="1713" y="571"/>
                    <a:pt x="1667" y="548"/>
                    <a:pt x="1621" y="525"/>
                  </a:cubicBezTo>
                  <a:cubicBezTo>
                    <a:pt x="1576" y="411"/>
                    <a:pt x="1530" y="297"/>
                    <a:pt x="1439" y="206"/>
                  </a:cubicBezTo>
                  <a:cubicBezTo>
                    <a:pt x="1302" y="92"/>
                    <a:pt x="1142" y="0"/>
                    <a:pt x="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072000" y="1827275"/>
              <a:ext cx="57675" cy="69825"/>
            </a:xfrm>
            <a:custGeom>
              <a:avLst/>
              <a:gdLst/>
              <a:ahLst/>
              <a:cxnLst/>
              <a:rect l="l" t="t" r="r" b="b"/>
              <a:pathLst>
                <a:path w="2307" h="2793" extrusionOk="0">
                  <a:moveTo>
                    <a:pt x="1090" y="1"/>
                  </a:moveTo>
                  <a:cubicBezTo>
                    <a:pt x="987" y="1"/>
                    <a:pt x="886" y="23"/>
                    <a:pt x="800" y="66"/>
                  </a:cubicBezTo>
                  <a:cubicBezTo>
                    <a:pt x="708" y="89"/>
                    <a:pt x="640" y="135"/>
                    <a:pt x="572" y="203"/>
                  </a:cubicBezTo>
                  <a:cubicBezTo>
                    <a:pt x="480" y="295"/>
                    <a:pt x="412" y="386"/>
                    <a:pt x="389" y="523"/>
                  </a:cubicBezTo>
                  <a:cubicBezTo>
                    <a:pt x="320" y="706"/>
                    <a:pt x="252" y="888"/>
                    <a:pt x="183" y="1071"/>
                  </a:cubicBezTo>
                  <a:cubicBezTo>
                    <a:pt x="161" y="1094"/>
                    <a:pt x="161" y="1139"/>
                    <a:pt x="161" y="1162"/>
                  </a:cubicBezTo>
                  <a:cubicBezTo>
                    <a:pt x="115" y="1253"/>
                    <a:pt x="69" y="1345"/>
                    <a:pt x="47" y="1436"/>
                  </a:cubicBezTo>
                  <a:cubicBezTo>
                    <a:pt x="24" y="1504"/>
                    <a:pt x="1" y="1619"/>
                    <a:pt x="24" y="1710"/>
                  </a:cubicBezTo>
                  <a:cubicBezTo>
                    <a:pt x="24" y="1915"/>
                    <a:pt x="69" y="2121"/>
                    <a:pt x="183" y="2281"/>
                  </a:cubicBezTo>
                  <a:cubicBezTo>
                    <a:pt x="298" y="2440"/>
                    <a:pt x="435" y="2577"/>
                    <a:pt x="617" y="2669"/>
                  </a:cubicBezTo>
                  <a:cubicBezTo>
                    <a:pt x="788" y="2746"/>
                    <a:pt x="958" y="2792"/>
                    <a:pt x="1129" y="2792"/>
                  </a:cubicBezTo>
                  <a:cubicBezTo>
                    <a:pt x="1209" y="2792"/>
                    <a:pt x="1290" y="2782"/>
                    <a:pt x="1370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4" y="2189"/>
                    <a:pt x="2192" y="2029"/>
                  </a:cubicBezTo>
                  <a:cubicBezTo>
                    <a:pt x="2261" y="1870"/>
                    <a:pt x="2306" y="1687"/>
                    <a:pt x="2306" y="1504"/>
                  </a:cubicBezTo>
                  <a:cubicBezTo>
                    <a:pt x="2306" y="1276"/>
                    <a:pt x="2238" y="1094"/>
                    <a:pt x="2146" y="888"/>
                  </a:cubicBezTo>
                  <a:cubicBezTo>
                    <a:pt x="2010" y="546"/>
                    <a:pt x="1713" y="295"/>
                    <a:pt x="1416" y="89"/>
                  </a:cubicBezTo>
                  <a:cubicBezTo>
                    <a:pt x="1320" y="29"/>
                    <a:pt x="1204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7220375" y="1878275"/>
              <a:ext cx="75925" cy="59250"/>
            </a:xfrm>
            <a:custGeom>
              <a:avLst/>
              <a:gdLst/>
              <a:ahLst/>
              <a:cxnLst/>
              <a:rect l="l" t="t" r="r" b="b"/>
              <a:pathLst>
                <a:path w="3037" h="2370" extrusionOk="0">
                  <a:moveTo>
                    <a:pt x="2001" y="1"/>
                  </a:moveTo>
                  <a:cubicBezTo>
                    <a:pt x="1912" y="1"/>
                    <a:pt x="1826" y="12"/>
                    <a:pt x="1758" y="35"/>
                  </a:cubicBezTo>
                  <a:cubicBezTo>
                    <a:pt x="1575" y="104"/>
                    <a:pt x="1416" y="195"/>
                    <a:pt x="1324" y="355"/>
                  </a:cubicBezTo>
                  <a:cubicBezTo>
                    <a:pt x="1324" y="355"/>
                    <a:pt x="1324" y="377"/>
                    <a:pt x="1324" y="377"/>
                  </a:cubicBezTo>
                  <a:cubicBezTo>
                    <a:pt x="1233" y="286"/>
                    <a:pt x="1142" y="241"/>
                    <a:pt x="1028" y="218"/>
                  </a:cubicBezTo>
                  <a:cubicBezTo>
                    <a:pt x="966" y="200"/>
                    <a:pt x="894" y="189"/>
                    <a:pt x="820" y="189"/>
                  </a:cubicBezTo>
                  <a:cubicBezTo>
                    <a:pt x="705" y="189"/>
                    <a:pt x="587" y="216"/>
                    <a:pt x="503" y="286"/>
                  </a:cubicBezTo>
                  <a:cubicBezTo>
                    <a:pt x="343" y="377"/>
                    <a:pt x="274" y="446"/>
                    <a:pt x="160" y="606"/>
                  </a:cubicBezTo>
                  <a:cubicBezTo>
                    <a:pt x="115" y="674"/>
                    <a:pt x="92" y="743"/>
                    <a:pt x="69" y="834"/>
                  </a:cubicBezTo>
                  <a:cubicBezTo>
                    <a:pt x="69" y="857"/>
                    <a:pt x="46" y="880"/>
                    <a:pt x="46" y="902"/>
                  </a:cubicBezTo>
                  <a:cubicBezTo>
                    <a:pt x="23" y="1017"/>
                    <a:pt x="0" y="1131"/>
                    <a:pt x="23" y="1222"/>
                  </a:cubicBezTo>
                  <a:cubicBezTo>
                    <a:pt x="46" y="1427"/>
                    <a:pt x="69" y="1519"/>
                    <a:pt x="160" y="1701"/>
                  </a:cubicBezTo>
                  <a:cubicBezTo>
                    <a:pt x="343" y="2135"/>
                    <a:pt x="822" y="2340"/>
                    <a:pt x="1279" y="2363"/>
                  </a:cubicBezTo>
                  <a:cubicBezTo>
                    <a:pt x="1316" y="2367"/>
                    <a:pt x="1354" y="2369"/>
                    <a:pt x="1392" y="2369"/>
                  </a:cubicBezTo>
                  <a:cubicBezTo>
                    <a:pt x="1559" y="2369"/>
                    <a:pt x="1723" y="2332"/>
                    <a:pt x="1872" y="2295"/>
                  </a:cubicBezTo>
                  <a:cubicBezTo>
                    <a:pt x="2032" y="2249"/>
                    <a:pt x="2215" y="2181"/>
                    <a:pt x="2374" y="2112"/>
                  </a:cubicBezTo>
                  <a:cubicBezTo>
                    <a:pt x="2557" y="1998"/>
                    <a:pt x="2739" y="1838"/>
                    <a:pt x="2854" y="1656"/>
                  </a:cubicBezTo>
                  <a:cubicBezTo>
                    <a:pt x="2922" y="1564"/>
                    <a:pt x="2968" y="1450"/>
                    <a:pt x="2991" y="1359"/>
                  </a:cubicBezTo>
                  <a:cubicBezTo>
                    <a:pt x="3036" y="1199"/>
                    <a:pt x="3036" y="1085"/>
                    <a:pt x="3013" y="925"/>
                  </a:cubicBezTo>
                  <a:cubicBezTo>
                    <a:pt x="2968" y="674"/>
                    <a:pt x="2876" y="446"/>
                    <a:pt x="2671" y="263"/>
                  </a:cubicBezTo>
                  <a:cubicBezTo>
                    <a:pt x="2557" y="149"/>
                    <a:pt x="2420" y="81"/>
                    <a:pt x="2260" y="35"/>
                  </a:cubicBezTo>
                  <a:cubicBezTo>
                    <a:pt x="2180" y="12"/>
                    <a:pt x="208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7359050" y="1770925"/>
              <a:ext cx="66775" cy="64875"/>
            </a:xfrm>
            <a:custGeom>
              <a:avLst/>
              <a:gdLst/>
              <a:ahLst/>
              <a:cxnLst/>
              <a:rect l="l" t="t" r="r" b="b"/>
              <a:pathLst>
                <a:path w="2671" h="2595" extrusionOk="0">
                  <a:moveTo>
                    <a:pt x="1597" y="0"/>
                  </a:moveTo>
                  <a:cubicBezTo>
                    <a:pt x="1559" y="0"/>
                    <a:pt x="1521" y="6"/>
                    <a:pt x="1484" y="15"/>
                  </a:cubicBezTo>
                  <a:cubicBezTo>
                    <a:pt x="1392" y="15"/>
                    <a:pt x="1301" y="38"/>
                    <a:pt x="1233" y="106"/>
                  </a:cubicBezTo>
                  <a:cubicBezTo>
                    <a:pt x="1096" y="175"/>
                    <a:pt x="981" y="312"/>
                    <a:pt x="936" y="449"/>
                  </a:cubicBezTo>
                  <a:cubicBezTo>
                    <a:pt x="875" y="434"/>
                    <a:pt x="812" y="426"/>
                    <a:pt x="748" y="426"/>
                  </a:cubicBezTo>
                  <a:cubicBezTo>
                    <a:pt x="621" y="426"/>
                    <a:pt x="495" y="456"/>
                    <a:pt x="388" y="517"/>
                  </a:cubicBezTo>
                  <a:cubicBezTo>
                    <a:pt x="228" y="609"/>
                    <a:pt x="114" y="768"/>
                    <a:pt x="68" y="928"/>
                  </a:cubicBezTo>
                  <a:cubicBezTo>
                    <a:pt x="23" y="1156"/>
                    <a:pt x="0" y="1385"/>
                    <a:pt x="68" y="1590"/>
                  </a:cubicBezTo>
                  <a:cubicBezTo>
                    <a:pt x="137" y="1818"/>
                    <a:pt x="251" y="1978"/>
                    <a:pt x="411" y="2161"/>
                  </a:cubicBezTo>
                  <a:cubicBezTo>
                    <a:pt x="479" y="2229"/>
                    <a:pt x="548" y="2298"/>
                    <a:pt x="639" y="2343"/>
                  </a:cubicBezTo>
                  <a:cubicBezTo>
                    <a:pt x="685" y="2389"/>
                    <a:pt x="730" y="2412"/>
                    <a:pt x="799" y="2435"/>
                  </a:cubicBezTo>
                  <a:cubicBezTo>
                    <a:pt x="890" y="2480"/>
                    <a:pt x="981" y="2526"/>
                    <a:pt x="1096" y="2549"/>
                  </a:cubicBezTo>
                  <a:cubicBezTo>
                    <a:pt x="1187" y="2572"/>
                    <a:pt x="1324" y="2594"/>
                    <a:pt x="1415" y="2594"/>
                  </a:cubicBezTo>
                  <a:cubicBezTo>
                    <a:pt x="1643" y="2572"/>
                    <a:pt x="1849" y="2526"/>
                    <a:pt x="2031" y="2412"/>
                  </a:cubicBezTo>
                  <a:cubicBezTo>
                    <a:pt x="2191" y="2298"/>
                    <a:pt x="2351" y="2161"/>
                    <a:pt x="2442" y="1978"/>
                  </a:cubicBezTo>
                  <a:cubicBezTo>
                    <a:pt x="2625" y="1659"/>
                    <a:pt x="2671" y="1293"/>
                    <a:pt x="2579" y="951"/>
                  </a:cubicBezTo>
                  <a:cubicBezTo>
                    <a:pt x="2556" y="791"/>
                    <a:pt x="2488" y="631"/>
                    <a:pt x="2397" y="517"/>
                  </a:cubicBezTo>
                  <a:cubicBezTo>
                    <a:pt x="2328" y="426"/>
                    <a:pt x="2283" y="335"/>
                    <a:pt x="2191" y="266"/>
                  </a:cubicBezTo>
                  <a:cubicBezTo>
                    <a:pt x="2123" y="221"/>
                    <a:pt x="2077" y="175"/>
                    <a:pt x="2009" y="129"/>
                  </a:cubicBezTo>
                  <a:cubicBezTo>
                    <a:pt x="1917" y="84"/>
                    <a:pt x="1849" y="61"/>
                    <a:pt x="1758" y="38"/>
                  </a:cubicBezTo>
                  <a:cubicBezTo>
                    <a:pt x="1704" y="11"/>
                    <a:pt x="1651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7275150" y="114017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2" y="206"/>
                  </a:cubicBezTo>
                  <a:cubicBezTo>
                    <a:pt x="252" y="297"/>
                    <a:pt x="138" y="457"/>
                    <a:pt x="92" y="617"/>
                  </a:cubicBezTo>
                  <a:cubicBezTo>
                    <a:pt x="46" y="754"/>
                    <a:pt x="46" y="913"/>
                    <a:pt x="115" y="1050"/>
                  </a:cubicBezTo>
                  <a:cubicBezTo>
                    <a:pt x="46" y="1164"/>
                    <a:pt x="1" y="1279"/>
                    <a:pt x="1" y="1416"/>
                  </a:cubicBezTo>
                  <a:cubicBezTo>
                    <a:pt x="1" y="1644"/>
                    <a:pt x="46" y="1872"/>
                    <a:pt x="183" y="2055"/>
                  </a:cubicBezTo>
                  <a:cubicBezTo>
                    <a:pt x="320" y="2237"/>
                    <a:pt x="480" y="2397"/>
                    <a:pt x="663" y="2511"/>
                  </a:cubicBezTo>
                  <a:cubicBezTo>
                    <a:pt x="841" y="2590"/>
                    <a:pt x="1037" y="2653"/>
                    <a:pt x="1235" y="2653"/>
                  </a:cubicBezTo>
                  <a:cubicBezTo>
                    <a:pt x="1265" y="2653"/>
                    <a:pt x="1295" y="2651"/>
                    <a:pt x="1325" y="2648"/>
                  </a:cubicBezTo>
                  <a:cubicBezTo>
                    <a:pt x="1439" y="2648"/>
                    <a:pt x="1553" y="2625"/>
                    <a:pt x="1644" y="2602"/>
                  </a:cubicBezTo>
                  <a:cubicBezTo>
                    <a:pt x="1827" y="2534"/>
                    <a:pt x="1941" y="2466"/>
                    <a:pt x="2078" y="2351"/>
                  </a:cubicBezTo>
                  <a:cubicBezTo>
                    <a:pt x="2260" y="2192"/>
                    <a:pt x="2375" y="1986"/>
                    <a:pt x="2443" y="1781"/>
                  </a:cubicBezTo>
                  <a:cubicBezTo>
                    <a:pt x="2466" y="1735"/>
                    <a:pt x="2489" y="1689"/>
                    <a:pt x="2489" y="1644"/>
                  </a:cubicBezTo>
                  <a:cubicBezTo>
                    <a:pt x="2511" y="1530"/>
                    <a:pt x="2534" y="1393"/>
                    <a:pt x="2511" y="1279"/>
                  </a:cubicBezTo>
                  <a:cubicBezTo>
                    <a:pt x="2511" y="1073"/>
                    <a:pt x="2466" y="845"/>
                    <a:pt x="2329" y="639"/>
                  </a:cubicBezTo>
                  <a:cubicBezTo>
                    <a:pt x="2215" y="457"/>
                    <a:pt x="2032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158175" y="1293225"/>
              <a:ext cx="54225" cy="54925"/>
            </a:xfrm>
            <a:custGeom>
              <a:avLst/>
              <a:gdLst/>
              <a:ahLst/>
              <a:cxnLst/>
              <a:rect l="l" t="t" r="r" b="b"/>
              <a:pathLst>
                <a:path w="2169" h="2197" extrusionOk="0">
                  <a:moveTo>
                    <a:pt x="1069" y="0"/>
                  </a:moveTo>
                  <a:cubicBezTo>
                    <a:pt x="1024" y="0"/>
                    <a:pt x="979" y="6"/>
                    <a:pt x="936" y="18"/>
                  </a:cubicBezTo>
                  <a:lnTo>
                    <a:pt x="708" y="18"/>
                  </a:lnTo>
                  <a:cubicBezTo>
                    <a:pt x="684" y="12"/>
                    <a:pt x="659" y="9"/>
                    <a:pt x="635" y="9"/>
                  </a:cubicBezTo>
                  <a:cubicBezTo>
                    <a:pt x="568" y="9"/>
                    <a:pt x="501" y="31"/>
                    <a:pt x="434" y="64"/>
                  </a:cubicBezTo>
                  <a:cubicBezTo>
                    <a:pt x="343" y="87"/>
                    <a:pt x="274" y="133"/>
                    <a:pt x="206" y="201"/>
                  </a:cubicBezTo>
                  <a:cubicBezTo>
                    <a:pt x="137" y="269"/>
                    <a:pt x="92" y="338"/>
                    <a:pt x="69" y="429"/>
                  </a:cubicBezTo>
                  <a:cubicBezTo>
                    <a:pt x="23" y="521"/>
                    <a:pt x="0" y="612"/>
                    <a:pt x="0" y="703"/>
                  </a:cubicBezTo>
                  <a:cubicBezTo>
                    <a:pt x="23" y="886"/>
                    <a:pt x="69" y="1068"/>
                    <a:pt x="206" y="1205"/>
                  </a:cubicBezTo>
                  <a:cubicBezTo>
                    <a:pt x="229" y="1205"/>
                    <a:pt x="229" y="1205"/>
                    <a:pt x="252" y="1228"/>
                  </a:cubicBezTo>
                  <a:cubicBezTo>
                    <a:pt x="252" y="1297"/>
                    <a:pt x="274" y="1388"/>
                    <a:pt x="274" y="1456"/>
                  </a:cubicBezTo>
                  <a:cubicBezTo>
                    <a:pt x="274" y="1479"/>
                    <a:pt x="297" y="1502"/>
                    <a:pt x="297" y="1525"/>
                  </a:cubicBezTo>
                  <a:cubicBezTo>
                    <a:pt x="320" y="1593"/>
                    <a:pt x="343" y="1662"/>
                    <a:pt x="389" y="1730"/>
                  </a:cubicBezTo>
                  <a:cubicBezTo>
                    <a:pt x="389" y="1730"/>
                    <a:pt x="389" y="1753"/>
                    <a:pt x="411" y="1753"/>
                  </a:cubicBezTo>
                  <a:cubicBezTo>
                    <a:pt x="457" y="1822"/>
                    <a:pt x="480" y="1890"/>
                    <a:pt x="548" y="1936"/>
                  </a:cubicBezTo>
                  <a:cubicBezTo>
                    <a:pt x="662" y="2050"/>
                    <a:pt x="777" y="2095"/>
                    <a:pt x="914" y="2164"/>
                  </a:cubicBezTo>
                  <a:lnTo>
                    <a:pt x="982" y="2164"/>
                  </a:lnTo>
                  <a:cubicBezTo>
                    <a:pt x="1030" y="2180"/>
                    <a:pt x="1090" y="2196"/>
                    <a:pt x="1145" y="2196"/>
                  </a:cubicBezTo>
                  <a:cubicBezTo>
                    <a:pt x="1168" y="2196"/>
                    <a:pt x="1190" y="2193"/>
                    <a:pt x="1210" y="2187"/>
                  </a:cubicBezTo>
                  <a:cubicBezTo>
                    <a:pt x="1279" y="2187"/>
                    <a:pt x="1347" y="2187"/>
                    <a:pt x="1416" y="2164"/>
                  </a:cubicBezTo>
                  <a:lnTo>
                    <a:pt x="1438" y="2164"/>
                  </a:lnTo>
                  <a:cubicBezTo>
                    <a:pt x="1484" y="2141"/>
                    <a:pt x="1507" y="2141"/>
                    <a:pt x="1553" y="2118"/>
                  </a:cubicBezTo>
                  <a:cubicBezTo>
                    <a:pt x="1575" y="2095"/>
                    <a:pt x="1621" y="2095"/>
                    <a:pt x="1644" y="2073"/>
                  </a:cubicBezTo>
                  <a:cubicBezTo>
                    <a:pt x="1667" y="2073"/>
                    <a:pt x="1667" y="2073"/>
                    <a:pt x="1667" y="2050"/>
                  </a:cubicBezTo>
                  <a:cubicBezTo>
                    <a:pt x="1735" y="2027"/>
                    <a:pt x="1781" y="1981"/>
                    <a:pt x="1827" y="1936"/>
                  </a:cubicBezTo>
                  <a:cubicBezTo>
                    <a:pt x="1849" y="1936"/>
                    <a:pt x="1849" y="1913"/>
                    <a:pt x="1872" y="1890"/>
                  </a:cubicBezTo>
                  <a:cubicBezTo>
                    <a:pt x="1986" y="1753"/>
                    <a:pt x="2032" y="1685"/>
                    <a:pt x="2100" y="1502"/>
                  </a:cubicBezTo>
                  <a:cubicBezTo>
                    <a:pt x="2123" y="1411"/>
                    <a:pt x="2146" y="1319"/>
                    <a:pt x="2146" y="1205"/>
                  </a:cubicBezTo>
                  <a:cubicBezTo>
                    <a:pt x="2169" y="1114"/>
                    <a:pt x="2146" y="1023"/>
                    <a:pt x="2123" y="931"/>
                  </a:cubicBezTo>
                  <a:cubicBezTo>
                    <a:pt x="2123" y="909"/>
                    <a:pt x="2123" y="886"/>
                    <a:pt x="2100" y="863"/>
                  </a:cubicBezTo>
                  <a:cubicBezTo>
                    <a:pt x="2078" y="794"/>
                    <a:pt x="2055" y="726"/>
                    <a:pt x="2032" y="657"/>
                  </a:cubicBezTo>
                  <a:cubicBezTo>
                    <a:pt x="2009" y="612"/>
                    <a:pt x="1963" y="566"/>
                    <a:pt x="1941" y="521"/>
                  </a:cubicBezTo>
                  <a:cubicBezTo>
                    <a:pt x="1895" y="498"/>
                    <a:pt x="1872" y="452"/>
                    <a:pt x="1827" y="406"/>
                  </a:cubicBezTo>
                  <a:cubicBezTo>
                    <a:pt x="1781" y="338"/>
                    <a:pt x="1712" y="292"/>
                    <a:pt x="1644" y="247"/>
                  </a:cubicBezTo>
                  <a:cubicBezTo>
                    <a:pt x="1621" y="224"/>
                    <a:pt x="1598" y="224"/>
                    <a:pt x="1575" y="201"/>
                  </a:cubicBezTo>
                  <a:cubicBezTo>
                    <a:pt x="1553" y="201"/>
                    <a:pt x="1530" y="201"/>
                    <a:pt x="1530" y="178"/>
                  </a:cubicBezTo>
                  <a:cubicBezTo>
                    <a:pt x="1484" y="155"/>
                    <a:pt x="1461" y="133"/>
                    <a:pt x="1438" y="110"/>
                  </a:cubicBezTo>
                  <a:cubicBezTo>
                    <a:pt x="1322" y="43"/>
                    <a:pt x="1192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7034350" y="1398425"/>
              <a:ext cx="54225" cy="53575"/>
            </a:xfrm>
            <a:custGeom>
              <a:avLst/>
              <a:gdLst/>
              <a:ahLst/>
              <a:cxnLst/>
              <a:rect l="l" t="t" r="r" b="b"/>
              <a:pathLst>
                <a:path w="2169" h="2143" extrusionOk="0">
                  <a:moveTo>
                    <a:pt x="1204" y="1"/>
                  </a:moveTo>
                  <a:cubicBezTo>
                    <a:pt x="1174" y="1"/>
                    <a:pt x="1146" y="4"/>
                    <a:pt x="1119" y="10"/>
                  </a:cubicBezTo>
                  <a:cubicBezTo>
                    <a:pt x="1028" y="10"/>
                    <a:pt x="959" y="10"/>
                    <a:pt x="868" y="33"/>
                  </a:cubicBezTo>
                  <a:cubicBezTo>
                    <a:pt x="845" y="33"/>
                    <a:pt x="822" y="56"/>
                    <a:pt x="799" y="56"/>
                  </a:cubicBezTo>
                  <a:cubicBezTo>
                    <a:pt x="776" y="56"/>
                    <a:pt x="754" y="79"/>
                    <a:pt x="731" y="79"/>
                  </a:cubicBezTo>
                  <a:cubicBezTo>
                    <a:pt x="640" y="102"/>
                    <a:pt x="525" y="124"/>
                    <a:pt x="434" y="170"/>
                  </a:cubicBezTo>
                  <a:cubicBezTo>
                    <a:pt x="388" y="216"/>
                    <a:pt x="343" y="238"/>
                    <a:pt x="297" y="284"/>
                  </a:cubicBezTo>
                  <a:cubicBezTo>
                    <a:pt x="206" y="375"/>
                    <a:pt x="160" y="467"/>
                    <a:pt x="115" y="581"/>
                  </a:cubicBezTo>
                  <a:cubicBezTo>
                    <a:pt x="115" y="604"/>
                    <a:pt x="92" y="649"/>
                    <a:pt x="92" y="672"/>
                  </a:cubicBezTo>
                  <a:cubicBezTo>
                    <a:pt x="92" y="695"/>
                    <a:pt x="92" y="695"/>
                    <a:pt x="92" y="718"/>
                  </a:cubicBezTo>
                  <a:cubicBezTo>
                    <a:pt x="69" y="741"/>
                    <a:pt x="69" y="763"/>
                    <a:pt x="69" y="786"/>
                  </a:cubicBezTo>
                  <a:cubicBezTo>
                    <a:pt x="46" y="786"/>
                    <a:pt x="46" y="809"/>
                    <a:pt x="46" y="809"/>
                  </a:cubicBezTo>
                  <a:cubicBezTo>
                    <a:pt x="0" y="992"/>
                    <a:pt x="23" y="1129"/>
                    <a:pt x="46" y="1311"/>
                  </a:cubicBezTo>
                  <a:cubicBezTo>
                    <a:pt x="69" y="1403"/>
                    <a:pt x="115" y="1494"/>
                    <a:pt x="160" y="1540"/>
                  </a:cubicBezTo>
                  <a:cubicBezTo>
                    <a:pt x="183" y="1562"/>
                    <a:pt x="206" y="1562"/>
                    <a:pt x="206" y="1585"/>
                  </a:cubicBezTo>
                  <a:cubicBezTo>
                    <a:pt x="206" y="1585"/>
                    <a:pt x="206" y="1608"/>
                    <a:pt x="206" y="1608"/>
                  </a:cubicBezTo>
                  <a:cubicBezTo>
                    <a:pt x="229" y="1631"/>
                    <a:pt x="251" y="1654"/>
                    <a:pt x="251" y="1676"/>
                  </a:cubicBezTo>
                  <a:cubicBezTo>
                    <a:pt x="320" y="1745"/>
                    <a:pt x="366" y="1813"/>
                    <a:pt x="411" y="1882"/>
                  </a:cubicBezTo>
                  <a:cubicBezTo>
                    <a:pt x="434" y="1905"/>
                    <a:pt x="434" y="1905"/>
                    <a:pt x="457" y="1905"/>
                  </a:cubicBezTo>
                  <a:cubicBezTo>
                    <a:pt x="571" y="2019"/>
                    <a:pt x="571" y="2019"/>
                    <a:pt x="685" y="2064"/>
                  </a:cubicBezTo>
                  <a:cubicBezTo>
                    <a:pt x="708" y="2064"/>
                    <a:pt x="754" y="2087"/>
                    <a:pt x="776" y="2110"/>
                  </a:cubicBezTo>
                  <a:cubicBezTo>
                    <a:pt x="845" y="2133"/>
                    <a:pt x="959" y="2133"/>
                    <a:pt x="1028" y="2133"/>
                  </a:cubicBezTo>
                  <a:cubicBezTo>
                    <a:pt x="1054" y="2140"/>
                    <a:pt x="1083" y="2142"/>
                    <a:pt x="1112" y="2142"/>
                  </a:cubicBezTo>
                  <a:cubicBezTo>
                    <a:pt x="1184" y="2142"/>
                    <a:pt x="1260" y="2126"/>
                    <a:pt x="1324" y="2110"/>
                  </a:cubicBezTo>
                  <a:cubicBezTo>
                    <a:pt x="1416" y="2087"/>
                    <a:pt x="1484" y="2042"/>
                    <a:pt x="1553" y="2019"/>
                  </a:cubicBezTo>
                  <a:cubicBezTo>
                    <a:pt x="1575" y="2019"/>
                    <a:pt x="1598" y="1996"/>
                    <a:pt x="1621" y="1996"/>
                  </a:cubicBezTo>
                  <a:cubicBezTo>
                    <a:pt x="1689" y="1950"/>
                    <a:pt x="1758" y="1882"/>
                    <a:pt x="1804" y="1836"/>
                  </a:cubicBezTo>
                  <a:cubicBezTo>
                    <a:pt x="1826" y="1813"/>
                    <a:pt x="1849" y="1813"/>
                    <a:pt x="1849" y="1791"/>
                  </a:cubicBezTo>
                  <a:cubicBezTo>
                    <a:pt x="1918" y="1722"/>
                    <a:pt x="1986" y="1631"/>
                    <a:pt x="2032" y="1540"/>
                  </a:cubicBezTo>
                  <a:cubicBezTo>
                    <a:pt x="2078" y="1471"/>
                    <a:pt x="2100" y="1380"/>
                    <a:pt x="2123" y="1311"/>
                  </a:cubicBezTo>
                  <a:cubicBezTo>
                    <a:pt x="2146" y="1288"/>
                    <a:pt x="2146" y="1266"/>
                    <a:pt x="2146" y="1243"/>
                  </a:cubicBezTo>
                  <a:cubicBezTo>
                    <a:pt x="2169" y="1174"/>
                    <a:pt x="2169" y="1083"/>
                    <a:pt x="2169" y="1015"/>
                  </a:cubicBezTo>
                  <a:cubicBezTo>
                    <a:pt x="2169" y="992"/>
                    <a:pt x="2169" y="992"/>
                    <a:pt x="2169" y="969"/>
                  </a:cubicBezTo>
                  <a:cubicBezTo>
                    <a:pt x="2169" y="900"/>
                    <a:pt x="2169" y="832"/>
                    <a:pt x="2146" y="763"/>
                  </a:cubicBezTo>
                  <a:cubicBezTo>
                    <a:pt x="2123" y="672"/>
                    <a:pt x="2078" y="604"/>
                    <a:pt x="2055" y="535"/>
                  </a:cubicBezTo>
                  <a:cubicBezTo>
                    <a:pt x="2055" y="512"/>
                    <a:pt x="2032" y="490"/>
                    <a:pt x="2032" y="467"/>
                  </a:cubicBezTo>
                  <a:cubicBezTo>
                    <a:pt x="1986" y="421"/>
                    <a:pt x="1941" y="375"/>
                    <a:pt x="1895" y="307"/>
                  </a:cubicBezTo>
                  <a:cubicBezTo>
                    <a:pt x="1895" y="307"/>
                    <a:pt x="1895" y="307"/>
                    <a:pt x="1872" y="284"/>
                  </a:cubicBezTo>
                  <a:cubicBezTo>
                    <a:pt x="1872" y="284"/>
                    <a:pt x="1872" y="284"/>
                    <a:pt x="1849" y="261"/>
                  </a:cubicBezTo>
                  <a:cubicBezTo>
                    <a:pt x="1804" y="216"/>
                    <a:pt x="1758" y="170"/>
                    <a:pt x="1689" y="147"/>
                  </a:cubicBezTo>
                  <a:cubicBezTo>
                    <a:pt x="1621" y="102"/>
                    <a:pt x="1553" y="79"/>
                    <a:pt x="1484" y="56"/>
                  </a:cubicBezTo>
                  <a:cubicBezTo>
                    <a:pt x="1461" y="33"/>
                    <a:pt x="1438" y="33"/>
                    <a:pt x="1416" y="33"/>
                  </a:cubicBezTo>
                  <a:cubicBezTo>
                    <a:pt x="1351" y="17"/>
                    <a:pt x="1275" y="1"/>
                    <a:pt x="1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35500" y="1552750"/>
              <a:ext cx="55375" cy="58225"/>
            </a:xfrm>
            <a:custGeom>
              <a:avLst/>
              <a:gdLst/>
              <a:ahLst/>
              <a:cxnLst/>
              <a:rect l="l" t="t" r="r" b="b"/>
              <a:pathLst>
                <a:path w="2215" h="2329" extrusionOk="0">
                  <a:moveTo>
                    <a:pt x="976" y="0"/>
                  </a:moveTo>
                  <a:cubicBezTo>
                    <a:pt x="850" y="0"/>
                    <a:pt x="723" y="30"/>
                    <a:pt x="616" y="91"/>
                  </a:cubicBezTo>
                  <a:cubicBezTo>
                    <a:pt x="525" y="160"/>
                    <a:pt x="434" y="228"/>
                    <a:pt x="342" y="320"/>
                  </a:cubicBezTo>
                  <a:cubicBezTo>
                    <a:pt x="274" y="411"/>
                    <a:pt x="205" y="502"/>
                    <a:pt x="160" y="594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23" y="1004"/>
                    <a:pt x="0" y="1096"/>
                    <a:pt x="0" y="1187"/>
                  </a:cubicBezTo>
                  <a:cubicBezTo>
                    <a:pt x="0" y="1278"/>
                    <a:pt x="23" y="1370"/>
                    <a:pt x="46" y="1461"/>
                  </a:cubicBezTo>
                  <a:cubicBezTo>
                    <a:pt x="46" y="1484"/>
                    <a:pt x="46" y="1507"/>
                    <a:pt x="69" y="1529"/>
                  </a:cubicBezTo>
                  <a:cubicBezTo>
                    <a:pt x="91" y="1621"/>
                    <a:pt x="114" y="1689"/>
                    <a:pt x="160" y="1758"/>
                  </a:cubicBezTo>
                  <a:cubicBezTo>
                    <a:pt x="205" y="1826"/>
                    <a:pt x="251" y="1895"/>
                    <a:pt x="320" y="1963"/>
                  </a:cubicBezTo>
                  <a:cubicBezTo>
                    <a:pt x="320" y="1986"/>
                    <a:pt x="342" y="2009"/>
                    <a:pt x="365" y="2031"/>
                  </a:cubicBezTo>
                  <a:cubicBezTo>
                    <a:pt x="434" y="2077"/>
                    <a:pt x="502" y="2123"/>
                    <a:pt x="571" y="2168"/>
                  </a:cubicBezTo>
                  <a:cubicBezTo>
                    <a:pt x="639" y="2214"/>
                    <a:pt x="730" y="2237"/>
                    <a:pt x="799" y="2283"/>
                  </a:cubicBezTo>
                  <a:cubicBezTo>
                    <a:pt x="913" y="2305"/>
                    <a:pt x="1027" y="2328"/>
                    <a:pt x="1141" y="2328"/>
                  </a:cubicBezTo>
                  <a:lnTo>
                    <a:pt x="1210" y="2328"/>
                  </a:lnTo>
                  <a:cubicBezTo>
                    <a:pt x="1301" y="2328"/>
                    <a:pt x="1370" y="2328"/>
                    <a:pt x="1461" y="2283"/>
                  </a:cubicBezTo>
                  <a:cubicBezTo>
                    <a:pt x="1621" y="2237"/>
                    <a:pt x="1758" y="2168"/>
                    <a:pt x="1895" y="2054"/>
                  </a:cubicBezTo>
                  <a:cubicBezTo>
                    <a:pt x="1917" y="2009"/>
                    <a:pt x="1940" y="1963"/>
                    <a:pt x="1986" y="1940"/>
                  </a:cubicBezTo>
                  <a:cubicBezTo>
                    <a:pt x="2009" y="1895"/>
                    <a:pt x="2054" y="1849"/>
                    <a:pt x="2077" y="1803"/>
                  </a:cubicBezTo>
                  <a:cubicBezTo>
                    <a:pt x="2123" y="1712"/>
                    <a:pt x="2168" y="1621"/>
                    <a:pt x="2191" y="1507"/>
                  </a:cubicBezTo>
                  <a:cubicBezTo>
                    <a:pt x="2214" y="1301"/>
                    <a:pt x="2214" y="1210"/>
                    <a:pt x="2168" y="1004"/>
                  </a:cubicBezTo>
                  <a:cubicBezTo>
                    <a:pt x="2168" y="982"/>
                    <a:pt x="2168" y="959"/>
                    <a:pt x="2168" y="959"/>
                  </a:cubicBezTo>
                  <a:cubicBezTo>
                    <a:pt x="2146" y="867"/>
                    <a:pt x="2100" y="799"/>
                    <a:pt x="2054" y="730"/>
                  </a:cubicBezTo>
                  <a:cubicBezTo>
                    <a:pt x="2054" y="708"/>
                    <a:pt x="2054" y="708"/>
                    <a:pt x="2054" y="708"/>
                  </a:cubicBezTo>
                  <a:cubicBezTo>
                    <a:pt x="2009" y="639"/>
                    <a:pt x="1963" y="594"/>
                    <a:pt x="1917" y="548"/>
                  </a:cubicBezTo>
                  <a:cubicBezTo>
                    <a:pt x="1917" y="525"/>
                    <a:pt x="1895" y="525"/>
                    <a:pt x="1895" y="525"/>
                  </a:cubicBezTo>
                  <a:cubicBezTo>
                    <a:pt x="1849" y="479"/>
                    <a:pt x="1780" y="434"/>
                    <a:pt x="1735" y="388"/>
                  </a:cubicBezTo>
                  <a:cubicBezTo>
                    <a:pt x="1712" y="388"/>
                    <a:pt x="1712" y="365"/>
                    <a:pt x="1712" y="365"/>
                  </a:cubicBezTo>
                  <a:cubicBezTo>
                    <a:pt x="1643" y="342"/>
                    <a:pt x="1598" y="320"/>
                    <a:pt x="1529" y="297"/>
                  </a:cubicBezTo>
                  <a:cubicBezTo>
                    <a:pt x="1438" y="183"/>
                    <a:pt x="1324" y="69"/>
                    <a:pt x="1164" y="23"/>
                  </a:cubicBezTo>
                  <a:cubicBezTo>
                    <a:pt x="1103" y="8"/>
                    <a:pt x="1040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147900" y="167990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0" y="1"/>
                  </a:moveTo>
                  <a:cubicBezTo>
                    <a:pt x="951" y="1"/>
                    <a:pt x="932" y="2"/>
                    <a:pt x="914" y="4"/>
                  </a:cubicBezTo>
                  <a:cubicBezTo>
                    <a:pt x="868" y="4"/>
                    <a:pt x="800" y="27"/>
                    <a:pt x="731" y="27"/>
                  </a:cubicBezTo>
                  <a:cubicBezTo>
                    <a:pt x="617" y="50"/>
                    <a:pt x="503" y="118"/>
                    <a:pt x="434" y="210"/>
                  </a:cubicBezTo>
                  <a:cubicBezTo>
                    <a:pt x="411" y="232"/>
                    <a:pt x="389" y="255"/>
                    <a:pt x="366" y="278"/>
                  </a:cubicBezTo>
                  <a:cubicBezTo>
                    <a:pt x="297" y="346"/>
                    <a:pt x="252" y="415"/>
                    <a:pt x="206" y="483"/>
                  </a:cubicBezTo>
                  <a:cubicBezTo>
                    <a:pt x="138" y="575"/>
                    <a:pt x="92" y="689"/>
                    <a:pt x="69" y="826"/>
                  </a:cubicBezTo>
                  <a:cubicBezTo>
                    <a:pt x="1" y="1054"/>
                    <a:pt x="1" y="1305"/>
                    <a:pt x="69" y="1533"/>
                  </a:cubicBezTo>
                  <a:cubicBezTo>
                    <a:pt x="92" y="1625"/>
                    <a:pt x="138" y="1716"/>
                    <a:pt x="183" y="1784"/>
                  </a:cubicBezTo>
                  <a:cubicBezTo>
                    <a:pt x="183" y="1807"/>
                    <a:pt x="206" y="1853"/>
                    <a:pt x="229" y="1876"/>
                  </a:cubicBezTo>
                  <a:cubicBezTo>
                    <a:pt x="275" y="1944"/>
                    <a:pt x="320" y="2013"/>
                    <a:pt x="389" y="2081"/>
                  </a:cubicBezTo>
                  <a:cubicBezTo>
                    <a:pt x="434" y="2127"/>
                    <a:pt x="526" y="2195"/>
                    <a:pt x="594" y="2241"/>
                  </a:cubicBezTo>
                  <a:cubicBezTo>
                    <a:pt x="777" y="2378"/>
                    <a:pt x="1028" y="2424"/>
                    <a:pt x="1279" y="2446"/>
                  </a:cubicBezTo>
                  <a:cubicBezTo>
                    <a:pt x="1312" y="2453"/>
                    <a:pt x="1346" y="2456"/>
                    <a:pt x="1379" y="2456"/>
                  </a:cubicBezTo>
                  <a:cubicBezTo>
                    <a:pt x="1460" y="2456"/>
                    <a:pt x="1541" y="2440"/>
                    <a:pt x="1621" y="2424"/>
                  </a:cubicBezTo>
                  <a:cubicBezTo>
                    <a:pt x="1667" y="2424"/>
                    <a:pt x="1690" y="2401"/>
                    <a:pt x="1713" y="2401"/>
                  </a:cubicBezTo>
                  <a:cubicBezTo>
                    <a:pt x="1804" y="2378"/>
                    <a:pt x="1895" y="2332"/>
                    <a:pt x="1964" y="2287"/>
                  </a:cubicBezTo>
                  <a:cubicBezTo>
                    <a:pt x="2009" y="2264"/>
                    <a:pt x="2055" y="2218"/>
                    <a:pt x="2101" y="2195"/>
                  </a:cubicBezTo>
                  <a:cubicBezTo>
                    <a:pt x="2146" y="2150"/>
                    <a:pt x="2192" y="2127"/>
                    <a:pt x="2238" y="2081"/>
                  </a:cubicBezTo>
                  <a:cubicBezTo>
                    <a:pt x="2306" y="2013"/>
                    <a:pt x="2352" y="1944"/>
                    <a:pt x="2397" y="1876"/>
                  </a:cubicBezTo>
                  <a:cubicBezTo>
                    <a:pt x="2443" y="1807"/>
                    <a:pt x="2466" y="1716"/>
                    <a:pt x="2511" y="1647"/>
                  </a:cubicBezTo>
                  <a:cubicBezTo>
                    <a:pt x="2511" y="1602"/>
                    <a:pt x="2534" y="1579"/>
                    <a:pt x="2534" y="1556"/>
                  </a:cubicBezTo>
                  <a:cubicBezTo>
                    <a:pt x="2557" y="1465"/>
                    <a:pt x="2557" y="1374"/>
                    <a:pt x="2557" y="1282"/>
                  </a:cubicBezTo>
                  <a:cubicBezTo>
                    <a:pt x="2580" y="1100"/>
                    <a:pt x="2511" y="963"/>
                    <a:pt x="2443" y="780"/>
                  </a:cubicBezTo>
                  <a:cubicBezTo>
                    <a:pt x="2374" y="643"/>
                    <a:pt x="2238" y="506"/>
                    <a:pt x="2101" y="438"/>
                  </a:cubicBezTo>
                  <a:cubicBezTo>
                    <a:pt x="2101" y="415"/>
                    <a:pt x="2078" y="415"/>
                    <a:pt x="2078" y="415"/>
                  </a:cubicBezTo>
                  <a:cubicBezTo>
                    <a:pt x="2009" y="369"/>
                    <a:pt x="1941" y="346"/>
                    <a:pt x="1895" y="324"/>
                  </a:cubicBezTo>
                  <a:lnTo>
                    <a:pt x="1849" y="324"/>
                  </a:lnTo>
                  <a:cubicBezTo>
                    <a:pt x="1781" y="301"/>
                    <a:pt x="1713" y="301"/>
                    <a:pt x="1644" y="301"/>
                  </a:cubicBezTo>
                  <a:cubicBezTo>
                    <a:pt x="1598" y="301"/>
                    <a:pt x="1553" y="301"/>
                    <a:pt x="1507" y="324"/>
                  </a:cubicBezTo>
                  <a:cubicBezTo>
                    <a:pt x="1484" y="278"/>
                    <a:pt x="1439" y="232"/>
                    <a:pt x="1416" y="210"/>
                  </a:cubicBezTo>
                  <a:cubicBezTo>
                    <a:pt x="1293" y="87"/>
                    <a:pt x="1133" y="1"/>
                    <a:pt x="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00825" y="1652600"/>
              <a:ext cx="67375" cy="59600"/>
            </a:xfrm>
            <a:custGeom>
              <a:avLst/>
              <a:gdLst/>
              <a:ahLst/>
              <a:cxnLst/>
              <a:rect l="l" t="t" r="r" b="b"/>
              <a:pathLst>
                <a:path w="2695" h="2384" extrusionOk="0">
                  <a:moveTo>
                    <a:pt x="1530" y="0"/>
                  </a:moveTo>
                  <a:cubicBezTo>
                    <a:pt x="1439" y="0"/>
                    <a:pt x="1348" y="23"/>
                    <a:pt x="1279" y="46"/>
                  </a:cubicBezTo>
                  <a:cubicBezTo>
                    <a:pt x="1096" y="92"/>
                    <a:pt x="982" y="160"/>
                    <a:pt x="845" y="274"/>
                  </a:cubicBezTo>
                  <a:cubicBezTo>
                    <a:pt x="845" y="297"/>
                    <a:pt x="845" y="297"/>
                    <a:pt x="823" y="297"/>
                  </a:cubicBezTo>
                  <a:lnTo>
                    <a:pt x="708" y="297"/>
                  </a:lnTo>
                  <a:cubicBezTo>
                    <a:pt x="526" y="297"/>
                    <a:pt x="343" y="366"/>
                    <a:pt x="206" y="503"/>
                  </a:cubicBezTo>
                  <a:lnTo>
                    <a:pt x="115" y="640"/>
                  </a:lnTo>
                  <a:cubicBezTo>
                    <a:pt x="46" y="754"/>
                    <a:pt x="1" y="868"/>
                    <a:pt x="1" y="982"/>
                  </a:cubicBezTo>
                  <a:cubicBezTo>
                    <a:pt x="1" y="1050"/>
                    <a:pt x="1" y="1096"/>
                    <a:pt x="1" y="1165"/>
                  </a:cubicBezTo>
                  <a:cubicBezTo>
                    <a:pt x="24" y="1279"/>
                    <a:pt x="24" y="1393"/>
                    <a:pt x="69" y="1484"/>
                  </a:cubicBezTo>
                  <a:cubicBezTo>
                    <a:pt x="161" y="1690"/>
                    <a:pt x="252" y="1895"/>
                    <a:pt x="435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08" y="2372"/>
                    <a:pt x="1206" y="2383"/>
                    <a:pt x="1303" y="2383"/>
                  </a:cubicBezTo>
                  <a:cubicBezTo>
                    <a:pt x="1423" y="2383"/>
                    <a:pt x="1541" y="2366"/>
                    <a:pt x="1667" y="2329"/>
                  </a:cubicBezTo>
                  <a:cubicBezTo>
                    <a:pt x="2078" y="2192"/>
                    <a:pt x="2420" y="1872"/>
                    <a:pt x="2557" y="1438"/>
                  </a:cubicBezTo>
                  <a:cubicBezTo>
                    <a:pt x="2694" y="959"/>
                    <a:pt x="2512" y="388"/>
                    <a:pt x="2078" y="137"/>
                  </a:cubicBezTo>
                  <a:cubicBezTo>
                    <a:pt x="1918" y="46"/>
                    <a:pt x="1781" y="23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346475" y="1317650"/>
              <a:ext cx="61650" cy="58225"/>
            </a:xfrm>
            <a:custGeom>
              <a:avLst/>
              <a:gdLst/>
              <a:ahLst/>
              <a:cxnLst/>
              <a:rect l="l" t="t" r="r" b="b"/>
              <a:pathLst>
                <a:path w="2466" h="2329" extrusionOk="0">
                  <a:moveTo>
                    <a:pt x="1096" y="0"/>
                  </a:moveTo>
                  <a:cubicBezTo>
                    <a:pt x="891" y="0"/>
                    <a:pt x="686" y="46"/>
                    <a:pt x="503" y="114"/>
                  </a:cubicBezTo>
                  <a:cubicBezTo>
                    <a:pt x="412" y="137"/>
                    <a:pt x="343" y="183"/>
                    <a:pt x="275" y="228"/>
                  </a:cubicBezTo>
                  <a:cubicBezTo>
                    <a:pt x="206" y="274"/>
                    <a:pt x="138" y="342"/>
                    <a:pt x="92" y="434"/>
                  </a:cubicBezTo>
                  <a:cubicBezTo>
                    <a:pt x="46" y="502"/>
                    <a:pt x="24" y="593"/>
                    <a:pt x="24" y="685"/>
                  </a:cubicBezTo>
                  <a:cubicBezTo>
                    <a:pt x="1" y="776"/>
                    <a:pt x="1" y="867"/>
                    <a:pt x="24" y="959"/>
                  </a:cubicBezTo>
                  <a:cubicBezTo>
                    <a:pt x="69" y="1141"/>
                    <a:pt x="183" y="1301"/>
                    <a:pt x="343" y="1392"/>
                  </a:cubicBezTo>
                  <a:lnTo>
                    <a:pt x="435" y="1415"/>
                  </a:lnTo>
                  <a:cubicBezTo>
                    <a:pt x="435" y="1461"/>
                    <a:pt x="457" y="1507"/>
                    <a:pt x="457" y="1552"/>
                  </a:cubicBezTo>
                  <a:cubicBezTo>
                    <a:pt x="480" y="1621"/>
                    <a:pt x="526" y="1689"/>
                    <a:pt x="549" y="1758"/>
                  </a:cubicBezTo>
                  <a:cubicBezTo>
                    <a:pt x="571" y="1780"/>
                    <a:pt x="571" y="1803"/>
                    <a:pt x="594" y="1826"/>
                  </a:cubicBezTo>
                  <a:cubicBezTo>
                    <a:pt x="640" y="1895"/>
                    <a:pt x="708" y="1986"/>
                    <a:pt x="777" y="2054"/>
                  </a:cubicBezTo>
                  <a:cubicBezTo>
                    <a:pt x="823" y="2100"/>
                    <a:pt x="891" y="2146"/>
                    <a:pt x="960" y="2191"/>
                  </a:cubicBezTo>
                  <a:cubicBezTo>
                    <a:pt x="1005" y="2214"/>
                    <a:pt x="1051" y="2214"/>
                    <a:pt x="1096" y="2237"/>
                  </a:cubicBezTo>
                  <a:cubicBezTo>
                    <a:pt x="1119" y="2260"/>
                    <a:pt x="1165" y="2283"/>
                    <a:pt x="1211" y="2305"/>
                  </a:cubicBezTo>
                  <a:lnTo>
                    <a:pt x="1348" y="2305"/>
                  </a:lnTo>
                  <a:cubicBezTo>
                    <a:pt x="1370" y="2305"/>
                    <a:pt x="1416" y="2328"/>
                    <a:pt x="1462" y="2328"/>
                  </a:cubicBezTo>
                  <a:lnTo>
                    <a:pt x="1484" y="2328"/>
                  </a:lnTo>
                  <a:cubicBezTo>
                    <a:pt x="1553" y="2328"/>
                    <a:pt x="1621" y="2305"/>
                    <a:pt x="1690" y="2305"/>
                  </a:cubicBezTo>
                  <a:cubicBezTo>
                    <a:pt x="1758" y="2283"/>
                    <a:pt x="1850" y="2237"/>
                    <a:pt x="1918" y="2214"/>
                  </a:cubicBezTo>
                  <a:cubicBezTo>
                    <a:pt x="1941" y="2191"/>
                    <a:pt x="1941" y="2191"/>
                    <a:pt x="1964" y="2168"/>
                  </a:cubicBezTo>
                  <a:cubicBezTo>
                    <a:pt x="2032" y="2123"/>
                    <a:pt x="2101" y="2077"/>
                    <a:pt x="2146" y="2031"/>
                  </a:cubicBezTo>
                  <a:cubicBezTo>
                    <a:pt x="2215" y="1963"/>
                    <a:pt x="2283" y="1872"/>
                    <a:pt x="2329" y="1780"/>
                  </a:cubicBezTo>
                  <a:cubicBezTo>
                    <a:pt x="2375" y="1712"/>
                    <a:pt x="2420" y="1598"/>
                    <a:pt x="2420" y="1507"/>
                  </a:cubicBezTo>
                  <a:cubicBezTo>
                    <a:pt x="2443" y="1415"/>
                    <a:pt x="2466" y="1301"/>
                    <a:pt x="2466" y="1187"/>
                  </a:cubicBezTo>
                  <a:cubicBezTo>
                    <a:pt x="2443" y="1096"/>
                    <a:pt x="2443" y="982"/>
                    <a:pt x="2398" y="890"/>
                  </a:cubicBezTo>
                  <a:cubicBezTo>
                    <a:pt x="2375" y="799"/>
                    <a:pt x="2352" y="730"/>
                    <a:pt x="2306" y="662"/>
                  </a:cubicBezTo>
                  <a:cubicBezTo>
                    <a:pt x="2306" y="639"/>
                    <a:pt x="2306" y="616"/>
                    <a:pt x="2283" y="593"/>
                  </a:cubicBezTo>
                  <a:cubicBezTo>
                    <a:pt x="2238" y="525"/>
                    <a:pt x="2192" y="479"/>
                    <a:pt x="2146" y="411"/>
                  </a:cubicBezTo>
                  <a:cubicBezTo>
                    <a:pt x="2124" y="388"/>
                    <a:pt x="2101" y="365"/>
                    <a:pt x="2101" y="365"/>
                  </a:cubicBezTo>
                  <a:cubicBezTo>
                    <a:pt x="2009" y="297"/>
                    <a:pt x="1918" y="205"/>
                    <a:pt x="1827" y="160"/>
                  </a:cubicBezTo>
                  <a:cubicBezTo>
                    <a:pt x="1713" y="114"/>
                    <a:pt x="1599" y="46"/>
                    <a:pt x="1462" y="46"/>
                  </a:cubicBezTo>
                  <a:cubicBezTo>
                    <a:pt x="1348" y="23"/>
                    <a:pt x="123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226650" y="143907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44" y="0"/>
                  </a:moveTo>
                  <a:cubicBezTo>
                    <a:pt x="1218" y="0"/>
                    <a:pt x="1192" y="2"/>
                    <a:pt x="1165" y="5"/>
                  </a:cubicBezTo>
                  <a:cubicBezTo>
                    <a:pt x="982" y="28"/>
                    <a:pt x="891" y="50"/>
                    <a:pt x="731" y="119"/>
                  </a:cubicBezTo>
                  <a:cubicBezTo>
                    <a:pt x="640" y="165"/>
                    <a:pt x="571" y="233"/>
                    <a:pt x="503" y="302"/>
                  </a:cubicBezTo>
                  <a:cubicBezTo>
                    <a:pt x="366" y="416"/>
                    <a:pt x="297" y="621"/>
                    <a:pt x="297" y="781"/>
                  </a:cubicBezTo>
                  <a:cubicBezTo>
                    <a:pt x="297" y="963"/>
                    <a:pt x="366" y="1169"/>
                    <a:pt x="503" y="1283"/>
                  </a:cubicBezTo>
                  <a:cubicBezTo>
                    <a:pt x="503" y="1283"/>
                    <a:pt x="526" y="1306"/>
                    <a:pt x="526" y="1306"/>
                  </a:cubicBezTo>
                  <a:cubicBezTo>
                    <a:pt x="411" y="1352"/>
                    <a:pt x="297" y="1397"/>
                    <a:pt x="229" y="1488"/>
                  </a:cubicBezTo>
                  <a:cubicBezTo>
                    <a:pt x="92" y="1603"/>
                    <a:pt x="1" y="1808"/>
                    <a:pt x="23" y="1991"/>
                  </a:cubicBezTo>
                  <a:cubicBezTo>
                    <a:pt x="23" y="2150"/>
                    <a:pt x="92" y="2356"/>
                    <a:pt x="229" y="2470"/>
                  </a:cubicBezTo>
                  <a:cubicBezTo>
                    <a:pt x="366" y="2607"/>
                    <a:pt x="526" y="2675"/>
                    <a:pt x="708" y="2675"/>
                  </a:cubicBezTo>
                  <a:cubicBezTo>
                    <a:pt x="1279" y="2675"/>
                    <a:pt x="1827" y="2379"/>
                    <a:pt x="2100" y="1876"/>
                  </a:cubicBezTo>
                  <a:cubicBezTo>
                    <a:pt x="2146" y="1831"/>
                    <a:pt x="2169" y="1762"/>
                    <a:pt x="2192" y="1694"/>
                  </a:cubicBezTo>
                  <a:cubicBezTo>
                    <a:pt x="2215" y="1625"/>
                    <a:pt x="2260" y="1557"/>
                    <a:pt x="2260" y="1488"/>
                  </a:cubicBezTo>
                  <a:cubicBezTo>
                    <a:pt x="2306" y="1306"/>
                    <a:pt x="2306" y="1146"/>
                    <a:pt x="2283" y="986"/>
                  </a:cubicBezTo>
                  <a:cubicBezTo>
                    <a:pt x="2260" y="804"/>
                    <a:pt x="2215" y="644"/>
                    <a:pt x="2123" y="507"/>
                  </a:cubicBezTo>
                  <a:cubicBezTo>
                    <a:pt x="2009" y="347"/>
                    <a:pt x="1895" y="210"/>
                    <a:pt x="1712" y="142"/>
                  </a:cubicBezTo>
                  <a:cubicBezTo>
                    <a:pt x="1574" y="62"/>
                    <a:pt x="1418" y="0"/>
                    <a:pt x="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148475" y="1550950"/>
              <a:ext cx="53675" cy="54750"/>
            </a:xfrm>
            <a:custGeom>
              <a:avLst/>
              <a:gdLst/>
              <a:ahLst/>
              <a:cxnLst/>
              <a:rect l="l" t="t" r="r" b="b"/>
              <a:pathLst>
                <a:path w="2147" h="2190" extrusionOk="0">
                  <a:moveTo>
                    <a:pt x="1245" y="1"/>
                  </a:moveTo>
                  <a:cubicBezTo>
                    <a:pt x="1162" y="1"/>
                    <a:pt x="1080" y="16"/>
                    <a:pt x="1005" y="49"/>
                  </a:cubicBezTo>
                  <a:cubicBezTo>
                    <a:pt x="936" y="49"/>
                    <a:pt x="868" y="95"/>
                    <a:pt x="822" y="118"/>
                  </a:cubicBezTo>
                  <a:cubicBezTo>
                    <a:pt x="799" y="118"/>
                    <a:pt x="754" y="118"/>
                    <a:pt x="731" y="95"/>
                  </a:cubicBezTo>
                  <a:cubicBezTo>
                    <a:pt x="594" y="95"/>
                    <a:pt x="480" y="141"/>
                    <a:pt x="366" y="209"/>
                  </a:cubicBezTo>
                  <a:cubicBezTo>
                    <a:pt x="229" y="300"/>
                    <a:pt x="115" y="437"/>
                    <a:pt x="46" y="620"/>
                  </a:cubicBezTo>
                  <a:cubicBezTo>
                    <a:pt x="46" y="643"/>
                    <a:pt x="46" y="688"/>
                    <a:pt x="23" y="711"/>
                  </a:cubicBezTo>
                  <a:cubicBezTo>
                    <a:pt x="23" y="802"/>
                    <a:pt x="0" y="894"/>
                    <a:pt x="0" y="985"/>
                  </a:cubicBezTo>
                  <a:cubicBezTo>
                    <a:pt x="0" y="1008"/>
                    <a:pt x="0" y="1054"/>
                    <a:pt x="0" y="1076"/>
                  </a:cubicBezTo>
                  <a:cubicBezTo>
                    <a:pt x="23" y="1168"/>
                    <a:pt x="23" y="1259"/>
                    <a:pt x="46" y="1350"/>
                  </a:cubicBezTo>
                  <a:cubicBezTo>
                    <a:pt x="46" y="1396"/>
                    <a:pt x="69" y="1419"/>
                    <a:pt x="69" y="1442"/>
                  </a:cubicBezTo>
                  <a:cubicBezTo>
                    <a:pt x="92" y="1533"/>
                    <a:pt x="137" y="1624"/>
                    <a:pt x="183" y="1693"/>
                  </a:cubicBezTo>
                  <a:cubicBezTo>
                    <a:pt x="183" y="1715"/>
                    <a:pt x="206" y="1761"/>
                    <a:pt x="229" y="1784"/>
                  </a:cubicBezTo>
                  <a:cubicBezTo>
                    <a:pt x="274" y="1852"/>
                    <a:pt x="343" y="1921"/>
                    <a:pt x="388" y="1989"/>
                  </a:cubicBezTo>
                  <a:cubicBezTo>
                    <a:pt x="480" y="2081"/>
                    <a:pt x="571" y="2149"/>
                    <a:pt x="708" y="2172"/>
                  </a:cubicBezTo>
                  <a:cubicBezTo>
                    <a:pt x="765" y="2183"/>
                    <a:pt x="822" y="2189"/>
                    <a:pt x="882" y="2189"/>
                  </a:cubicBezTo>
                  <a:cubicBezTo>
                    <a:pt x="942" y="2189"/>
                    <a:pt x="1005" y="2183"/>
                    <a:pt x="1073" y="2172"/>
                  </a:cubicBezTo>
                  <a:cubicBezTo>
                    <a:pt x="1210" y="2126"/>
                    <a:pt x="1324" y="2081"/>
                    <a:pt x="1461" y="2012"/>
                  </a:cubicBezTo>
                  <a:cubicBezTo>
                    <a:pt x="1575" y="1967"/>
                    <a:pt x="1667" y="1875"/>
                    <a:pt x="1781" y="1807"/>
                  </a:cubicBezTo>
                  <a:cubicBezTo>
                    <a:pt x="1804" y="1784"/>
                    <a:pt x="1826" y="1761"/>
                    <a:pt x="1849" y="1715"/>
                  </a:cubicBezTo>
                  <a:cubicBezTo>
                    <a:pt x="1895" y="1670"/>
                    <a:pt x="1963" y="1579"/>
                    <a:pt x="2009" y="1510"/>
                  </a:cubicBezTo>
                  <a:cubicBezTo>
                    <a:pt x="2100" y="1327"/>
                    <a:pt x="2146" y="1190"/>
                    <a:pt x="2146" y="985"/>
                  </a:cubicBezTo>
                  <a:cubicBezTo>
                    <a:pt x="2146" y="643"/>
                    <a:pt x="1963" y="277"/>
                    <a:pt x="1667" y="118"/>
                  </a:cubicBezTo>
                  <a:cubicBezTo>
                    <a:pt x="1537" y="45"/>
                    <a:pt x="1388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7282575" y="1538050"/>
              <a:ext cx="51375" cy="58650"/>
            </a:xfrm>
            <a:custGeom>
              <a:avLst/>
              <a:gdLst/>
              <a:ahLst/>
              <a:cxnLst/>
              <a:rect l="l" t="t" r="r" b="b"/>
              <a:pathLst>
                <a:path w="2055" h="2346" extrusionOk="0">
                  <a:moveTo>
                    <a:pt x="685" y="0"/>
                  </a:moveTo>
                  <a:cubicBezTo>
                    <a:pt x="640" y="0"/>
                    <a:pt x="594" y="6"/>
                    <a:pt x="548" y="17"/>
                  </a:cubicBezTo>
                  <a:cubicBezTo>
                    <a:pt x="457" y="40"/>
                    <a:pt x="388" y="86"/>
                    <a:pt x="320" y="154"/>
                  </a:cubicBezTo>
                  <a:cubicBezTo>
                    <a:pt x="229" y="200"/>
                    <a:pt x="183" y="268"/>
                    <a:pt x="137" y="337"/>
                  </a:cubicBezTo>
                  <a:cubicBezTo>
                    <a:pt x="46" y="497"/>
                    <a:pt x="0" y="702"/>
                    <a:pt x="69" y="885"/>
                  </a:cubicBezTo>
                  <a:cubicBezTo>
                    <a:pt x="92" y="930"/>
                    <a:pt x="115" y="976"/>
                    <a:pt x="137" y="1045"/>
                  </a:cubicBezTo>
                  <a:cubicBezTo>
                    <a:pt x="137" y="1067"/>
                    <a:pt x="115" y="1067"/>
                    <a:pt x="115" y="1090"/>
                  </a:cubicBezTo>
                  <a:cubicBezTo>
                    <a:pt x="115" y="1090"/>
                    <a:pt x="115" y="1113"/>
                    <a:pt x="92" y="1136"/>
                  </a:cubicBezTo>
                  <a:cubicBezTo>
                    <a:pt x="92" y="1204"/>
                    <a:pt x="69" y="1296"/>
                    <a:pt x="69" y="1364"/>
                  </a:cubicBezTo>
                  <a:cubicBezTo>
                    <a:pt x="69" y="1638"/>
                    <a:pt x="183" y="1866"/>
                    <a:pt x="343" y="2072"/>
                  </a:cubicBezTo>
                  <a:cubicBezTo>
                    <a:pt x="411" y="2140"/>
                    <a:pt x="480" y="2186"/>
                    <a:pt x="571" y="2231"/>
                  </a:cubicBezTo>
                  <a:cubicBezTo>
                    <a:pt x="708" y="2300"/>
                    <a:pt x="822" y="2346"/>
                    <a:pt x="959" y="2346"/>
                  </a:cubicBezTo>
                  <a:cubicBezTo>
                    <a:pt x="1050" y="2346"/>
                    <a:pt x="1142" y="2323"/>
                    <a:pt x="1233" y="2277"/>
                  </a:cubicBezTo>
                  <a:cubicBezTo>
                    <a:pt x="1324" y="2254"/>
                    <a:pt x="1393" y="2209"/>
                    <a:pt x="1461" y="2140"/>
                  </a:cubicBezTo>
                  <a:cubicBezTo>
                    <a:pt x="1461" y="2117"/>
                    <a:pt x="1484" y="2117"/>
                    <a:pt x="1507" y="2095"/>
                  </a:cubicBezTo>
                  <a:cubicBezTo>
                    <a:pt x="1621" y="2003"/>
                    <a:pt x="1735" y="1912"/>
                    <a:pt x="1849" y="1821"/>
                  </a:cubicBezTo>
                  <a:cubicBezTo>
                    <a:pt x="1941" y="1729"/>
                    <a:pt x="1986" y="1615"/>
                    <a:pt x="2032" y="1501"/>
                  </a:cubicBezTo>
                  <a:cubicBezTo>
                    <a:pt x="2055" y="1387"/>
                    <a:pt x="2055" y="1250"/>
                    <a:pt x="2032" y="1136"/>
                  </a:cubicBezTo>
                  <a:cubicBezTo>
                    <a:pt x="1963" y="999"/>
                    <a:pt x="1918" y="885"/>
                    <a:pt x="1849" y="771"/>
                  </a:cubicBezTo>
                  <a:cubicBezTo>
                    <a:pt x="1781" y="657"/>
                    <a:pt x="1689" y="542"/>
                    <a:pt x="1598" y="451"/>
                  </a:cubicBezTo>
                  <a:cubicBezTo>
                    <a:pt x="1507" y="360"/>
                    <a:pt x="1393" y="291"/>
                    <a:pt x="1301" y="200"/>
                  </a:cubicBezTo>
                  <a:cubicBezTo>
                    <a:pt x="1233" y="154"/>
                    <a:pt x="1165" y="132"/>
                    <a:pt x="1096" y="86"/>
                  </a:cubicBezTo>
                  <a:cubicBezTo>
                    <a:pt x="1005" y="40"/>
                    <a:pt x="913" y="17"/>
                    <a:pt x="822" y="17"/>
                  </a:cubicBezTo>
                  <a:cubicBezTo>
                    <a:pt x="776" y="6"/>
                    <a:pt x="731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20525" y="1092800"/>
              <a:ext cx="57075" cy="68500"/>
            </a:xfrm>
            <a:custGeom>
              <a:avLst/>
              <a:gdLst/>
              <a:ahLst/>
              <a:cxnLst/>
              <a:rect l="l" t="t" r="r" b="b"/>
              <a:pathLst>
                <a:path w="2283" h="2740" extrusionOk="0">
                  <a:moveTo>
                    <a:pt x="714" y="1"/>
                  </a:moveTo>
                  <a:cubicBezTo>
                    <a:pt x="588" y="1"/>
                    <a:pt x="457" y="31"/>
                    <a:pt x="365" y="92"/>
                  </a:cubicBezTo>
                  <a:cubicBezTo>
                    <a:pt x="205" y="183"/>
                    <a:pt x="69" y="343"/>
                    <a:pt x="46" y="526"/>
                  </a:cubicBezTo>
                  <a:cubicBezTo>
                    <a:pt x="0" y="686"/>
                    <a:pt x="0" y="891"/>
                    <a:pt x="114" y="1051"/>
                  </a:cubicBezTo>
                  <a:cubicBezTo>
                    <a:pt x="137" y="1096"/>
                    <a:pt x="183" y="1142"/>
                    <a:pt x="228" y="1188"/>
                  </a:cubicBezTo>
                  <a:cubicBezTo>
                    <a:pt x="183" y="1256"/>
                    <a:pt x="137" y="1325"/>
                    <a:pt x="114" y="1416"/>
                  </a:cubicBezTo>
                  <a:cubicBezTo>
                    <a:pt x="114" y="1462"/>
                    <a:pt x="91" y="1507"/>
                    <a:pt x="91" y="1553"/>
                  </a:cubicBezTo>
                  <a:cubicBezTo>
                    <a:pt x="91" y="1599"/>
                    <a:pt x="69" y="1667"/>
                    <a:pt x="69" y="1713"/>
                  </a:cubicBezTo>
                  <a:cubicBezTo>
                    <a:pt x="91" y="1850"/>
                    <a:pt x="114" y="1941"/>
                    <a:pt x="160" y="2078"/>
                  </a:cubicBezTo>
                  <a:cubicBezTo>
                    <a:pt x="251" y="2283"/>
                    <a:pt x="411" y="2443"/>
                    <a:pt x="593" y="2557"/>
                  </a:cubicBezTo>
                  <a:cubicBezTo>
                    <a:pt x="753" y="2671"/>
                    <a:pt x="959" y="2717"/>
                    <a:pt x="1164" y="2740"/>
                  </a:cubicBezTo>
                  <a:cubicBezTo>
                    <a:pt x="1255" y="2740"/>
                    <a:pt x="1370" y="2717"/>
                    <a:pt x="1461" y="2694"/>
                  </a:cubicBezTo>
                  <a:cubicBezTo>
                    <a:pt x="1506" y="2694"/>
                    <a:pt x="1552" y="2671"/>
                    <a:pt x="1598" y="2649"/>
                  </a:cubicBezTo>
                  <a:cubicBezTo>
                    <a:pt x="1643" y="2626"/>
                    <a:pt x="1689" y="2603"/>
                    <a:pt x="1735" y="2580"/>
                  </a:cubicBezTo>
                  <a:cubicBezTo>
                    <a:pt x="1895" y="2466"/>
                    <a:pt x="2054" y="2329"/>
                    <a:pt x="2123" y="2146"/>
                  </a:cubicBezTo>
                  <a:cubicBezTo>
                    <a:pt x="2214" y="1941"/>
                    <a:pt x="2283" y="1758"/>
                    <a:pt x="2283" y="1553"/>
                  </a:cubicBezTo>
                  <a:cubicBezTo>
                    <a:pt x="2260" y="1165"/>
                    <a:pt x="2123" y="823"/>
                    <a:pt x="1849" y="549"/>
                  </a:cubicBezTo>
                  <a:cubicBezTo>
                    <a:pt x="1575" y="298"/>
                    <a:pt x="1233" y="138"/>
                    <a:pt x="890" y="24"/>
                  </a:cubicBezTo>
                  <a:cubicBezTo>
                    <a:pt x="837" y="8"/>
                    <a:pt x="776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865450" y="1172575"/>
              <a:ext cx="58800" cy="61325"/>
            </a:xfrm>
            <a:custGeom>
              <a:avLst/>
              <a:gdLst/>
              <a:ahLst/>
              <a:cxnLst/>
              <a:rect l="l" t="t" r="r" b="b"/>
              <a:pathLst>
                <a:path w="2352" h="2453" extrusionOk="0">
                  <a:moveTo>
                    <a:pt x="1072" y="1"/>
                  </a:moveTo>
                  <a:cubicBezTo>
                    <a:pt x="1042" y="1"/>
                    <a:pt x="1012" y="2"/>
                    <a:pt x="982" y="5"/>
                  </a:cubicBezTo>
                  <a:cubicBezTo>
                    <a:pt x="890" y="5"/>
                    <a:pt x="799" y="28"/>
                    <a:pt x="731" y="51"/>
                  </a:cubicBezTo>
                  <a:cubicBezTo>
                    <a:pt x="639" y="97"/>
                    <a:pt x="548" y="142"/>
                    <a:pt x="502" y="211"/>
                  </a:cubicBezTo>
                  <a:cubicBezTo>
                    <a:pt x="411" y="302"/>
                    <a:pt x="342" y="416"/>
                    <a:pt x="320" y="530"/>
                  </a:cubicBezTo>
                  <a:cubicBezTo>
                    <a:pt x="297" y="553"/>
                    <a:pt x="297" y="553"/>
                    <a:pt x="297" y="553"/>
                  </a:cubicBezTo>
                  <a:cubicBezTo>
                    <a:pt x="183" y="713"/>
                    <a:pt x="137" y="781"/>
                    <a:pt x="69" y="941"/>
                  </a:cubicBezTo>
                  <a:cubicBezTo>
                    <a:pt x="23" y="1055"/>
                    <a:pt x="23" y="1147"/>
                    <a:pt x="0" y="1261"/>
                  </a:cubicBezTo>
                  <a:cubicBezTo>
                    <a:pt x="0" y="1466"/>
                    <a:pt x="69" y="1649"/>
                    <a:pt x="137" y="1831"/>
                  </a:cubicBezTo>
                  <a:cubicBezTo>
                    <a:pt x="206" y="1946"/>
                    <a:pt x="297" y="2083"/>
                    <a:pt x="388" y="2151"/>
                  </a:cubicBezTo>
                  <a:cubicBezTo>
                    <a:pt x="502" y="2265"/>
                    <a:pt x="571" y="2311"/>
                    <a:pt x="708" y="2356"/>
                  </a:cubicBezTo>
                  <a:cubicBezTo>
                    <a:pt x="845" y="2425"/>
                    <a:pt x="936" y="2425"/>
                    <a:pt x="1096" y="2448"/>
                  </a:cubicBezTo>
                  <a:cubicBezTo>
                    <a:pt x="1122" y="2451"/>
                    <a:pt x="1150" y="2452"/>
                    <a:pt x="1177" y="2452"/>
                  </a:cubicBezTo>
                  <a:cubicBezTo>
                    <a:pt x="1364" y="2452"/>
                    <a:pt x="1573" y="2387"/>
                    <a:pt x="1712" y="2288"/>
                  </a:cubicBezTo>
                  <a:cubicBezTo>
                    <a:pt x="1895" y="2174"/>
                    <a:pt x="2054" y="2014"/>
                    <a:pt x="2169" y="1831"/>
                  </a:cubicBezTo>
                  <a:cubicBezTo>
                    <a:pt x="2260" y="1649"/>
                    <a:pt x="2351" y="1421"/>
                    <a:pt x="2328" y="1215"/>
                  </a:cubicBezTo>
                  <a:cubicBezTo>
                    <a:pt x="2305" y="1010"/>
                    <a:pt x="2260" y="781"/>
                    <a:pt x="2146" y="599"/>
                  </a:cubicBezTo>
                  <a:cubicBezTo>
                    <a:pt x="2009" y="416"/>
                    <a:pt x="1849" y="256"/>
                    <a:pt x="1644" y="142"/>
                  </a:cubicBezTo>
                  <a:cubicBezTo>
                    <a:pt x="1465" y="63"/>
                    <a:pt x="1269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54175" y="1444325"/>
              <a:ext cx="46800" cy="59575"/>
            </a:xfrm>
            <a:custGeom>
              <a:avLst/>
              <a:gdLst/>
              <a:ahLst/>
              <a:cxnLst/>
              <a:rect l="l" t="t" r="r" b="b"/>
              <a:pathLst>
                <a:path w="1872" h="2383" extrusionOk="0">
                  <a:moveTo>
                    <a:pt x="868" y="0"/>
                  </a:moveTo>
                  <a:cubicBezTo>
                    <a:pt x="685" y="0"/>
                    <a:pt x="525" y="69"/>
                    <a:pt x="388" y="206"/>
                  </a:cubicBezTo>
                  <a:cubicBezTo>
                    <a:pt x="228" y="365"/>
                    <a:pt x="137" y="525"/>
                    <a:pt x="69" y="708"/>
                  </a:cubicBezTo>
                  <a:cubicBezTo>
                    <a:pt x="23" y="845"/>
                    <a:pt x="0" y="1005"/>
                    <a:pt x="0" y="1164"/>
                  </a:cubicBezTo>
                  <a:cubicBezTo>
                    <a:pt x="0" y="1507"/>
                    <a:pt x="137" y="1849"/>
                    <a:pt x="365" y="2100"/>
                  </a:cubicBezTo>
                  <a:cubicBezTo>
                    <a:pt x="434" y="2169"/>
                    <a:pt x="525" y="2237"/>
                    <a:pt x="594" y="2283"/>
                  </a:cubicBezTo>
                  <a:cubicBezTo>
                    <a:pt x="714" y="2349"/>
                    <a:pt x="846" y="2383"/>
                    <a:pt x="975" y="2383"/>
                  </a:cubicBezTo>
                  <a:cubicBezTo>
                    <a:pt x="1114" y="2383"/>
                    <a:pt x="1251" y="2343"/>
                    <a:pt x="1370" y="2260"/>
                  </a:cubicBezTo>
                  <a:cubicBezTo>
                    <a:pt x="1507" y="2169"/>
                    <a:pt x="1644" y="2032"/>
                    <a:pt x="1735" y="1872"/>
                  </a:cubicBezTo>
                  <a:cubicBezTo>
                    <a:pt x="1826" y="1712"/>
                    <a:pt x="1872" y="1552"/>
                    <a:pt x="1872" y="1347"/>
                  </a:cubicBezTo>
                  <a:cubicBezTo>
                    <a:pt x="1872" y="1233"/>
                    <a:pt x="1849" y="1096"/>
                    <a:pt x="1803" y="959"/>
                  </a:cubicBezTo>
                  <a:cubicBezTo>
                    <a:pt x="1781" y="890"/>
                    <a:pt x="1735" y="776"/>
                    <a:pt x="1689" y="708"/>
                  </a:cubicBezTo>
                  <a:cubicBezTo>
                    <a:pt x="1644" y="639"/>
                    <a:pt x="1598" y="594"/>
                    <a:pt x="1552" y="525"/>
                  </a:cubicBezTo>
                  <a:cubicBezTo>
                    <a:pt x="1529" y="411"/>
                    <a:pt x="1461" y="274"/>
                    <a:pt x="1370" y="206"/>
                  </a:cubicBezTo>
                  <a:cubicBezTo>
                    <a:pt x="1233" y="92"/>
                    <a:pt x="1073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810100" y="1665450"/>
              <a:ext cx="54225" cy="53950"/>
            </a:xfrm>
            <a:custGeom>
              <a:avLst/>
              <a:gdLst/>
              <a:ahLst/>
              <a:cxnLst/>
              <a:rect l="l" t="t" r="r" b="b"/>
              <a:pathLst>
                <a:path w="2169" h="2158" extrusionOk="0">
                  <a:moveTo>
                    <a:pt x="947" y="0"/>
                  </a:moveTo>
                  <a:cubicBezTo>
                    <a:pt x="856" y="0"/>
                    <a:pt x="765" y="11"/>
                    <a:pt x="662" y="34"/>
                  </a:cubicBezTo>
                  <a:cubicBezTo>
                    <a:pt x="571" y="57"/>
                    <a:pt x="502" y="103"/>
                    <a:pt x="434" y="171"/>
                  </a:cubicBezTo>
                  <a:cubicBezTo>
                    <a:pt x="342" y="217"/>
                    <a:pt x="297" y="285"/>
                    <a:pt x="251" y="354"/>
                  </a:cubicBezTo>
                  <a:cubicBezTo>
                    <a:pt x="205" y="399"/>
                    <a:pt x="183" y="468"/>
                    <a:pt x="183" y="514"/>
                  </a:cubicBezTo>
                  <a:cubicBezTo>
                    <a:pt x="160" y="559"/>
                    <a:pt x="137" y="582"/>
                    <a:pt x="114" y="628"/>
                  </a:cubicBezTo>
                  <a:lnTo>
                    <a:pt x="46" y="788"/>
                  </a:lnTo>
                  <a:cubicBezTo>
                    <a:pt x="0" y="924"/>
                    <a:pt x="0" y="1039"/>
                    <a:pt x="46" y="1176"/>
                  </a:cubicBezTo>
                  <a:cubicBezTo>
                    <a:pt x="46" y="1198"/>
                    <a:pt x="46" y="1244"/>
                    <a:pt x="69" y="1290"/>
                  </a:cubicBezTo>
                  <a:cubicBezTo>
                    <a:pt x="91" y="1358"/>
                    <a:pt x="137" y="1449"/>
                    <a:pt x="183" y="1541"/>
                  </a:cubicBezTo>
                  <a:cubicBezTo>
                    <a:pt x="183" y="1564"/>
                    <a:pt x="205" y="1609"/>
                    <a:pt x="228" y="1632"/>
                  </a:cubicBezTo>
                  <a:cubicBezTo>
                    <a:pt x="274" y="1701"/>
                    <a:pt x="342" y="1792"/>
                    <a:pt x="411" y="1860"/>
                  </a:cubicBezTo>
                  <a:cubicBezTo>
                    <a:pt x="434" y="1883"/>
                    <a:pt x="457" y="1906"/>
                    <a:pt x="479" y="1929"/>
                  </a:cubicBezTo>
                  <a:cubicBezTo>
                    <a:pt x="594" y="2020"/>
                    <a:pt x="685" y="2111"/>
                    <a:pt x="822" y="2134"/>
                  </a:cubicBezTo>
                  <a:cubicBezTo>
                    <a:pt x="845" y="2134"/>
                    <a:pt x="890" y="2134"/>
                    <a:pt x="913" y="2157"/>
                  </a:cubicBezTo>
                  <a:cubicBezTo>
                    <a:pt x="1004" y="2157"/>
                    <a:pt x="1096" y="2157"/>
                    <a:pt x="1187" y="2134"/>
                  </a:cubicBezTo>
                  <a:lnTo>
                    <a:pt x="1233" y="2134"/>
                  </a:lnTo>
                  <a:cubicBezTo>
                    <a:pt x="1324" y="2089"/>
                    <a:pt x="1415" y="2066"/>
                    <a:pt x="1484" y="2020"/>
                  </a:cubicBezTo>
                  <a:cubicBezTo>
                    <a:pt x="1529" y="1997"/>
                    <a:pt x="1552" y="1974"/>
                    <a:pt x="1575" y="1952"/>
                  </a:cubicBezTo>
                  <a:cubicBezTo>
                    <a:pt x="1666" y="1906"/>
                    <a:pt x="1735" y="1860"/>
                    <a:pt x="1803" y="1792"/>
                  </a:cubicBezTo>
                  <a:cubicBezTo>
                    <a:pt x="1849" y="1746"/>
                    <a:pt x="1895" y="1701"/>
                    <a:pt x="1917" y="1632"/>
                  </a:cubicBezTo>
                  <a:cubicBezTo>
                    <a:pt x="1963" y="1586"/>
                    <a:pt x="2009" y="1541"/>
                    <a:pt x="2032" y="1495"/>
                  </a:cubicBezTo>
                  <a:cubicBezTo>
                    <a:pt x="2077" y="1427"/>
                    <a:pt x="2123" y="1335"/>
                    <a:pt x="2123" y="1290"/>
                  </a:cubicBezTo>
                  <a:cubicBezTo>
                    <a:pt x="2123" y="1244"/>
                    <a:pt x="2146" y="1221"/>
                    <a:pt x="2146" y="1176"/>
                  </a:cubicBezTo>
                  <a:cubicBezTo>
                    <a:pt x="2168" y="1084"/>
                    <a:pt x="2168" y="993"/>
                    <a:pt x="2123" y="902"/>
                  </a:cubicBezTo>
                  <a:cubicBezTo>
                    <a:pt x="2123" y="902"/>
                    <a:pt x="2123" y="879"/>
                    <a:pt x="2123" y="879"/>
                  </a:cubicBezTo>
                  <a:cubicBezTo>
                    <a:pt x="2054" y="582"/>
                    <a:pt x="1849" y="331"/>
                    <a:pt x="1598" y="171"/>
                  </a:cubicBezTo>
                  <a:cubicBezTo>
                    <a:pt x="1507" y="126"/>
                    <a:pt x="1415" y="80"/>
                    <a:pt x="1347" y="57"/>
                  </a:cubicBezTo>
                  <a:cubicBezTo>
                    <a:pt x="1301" y="34"/>
                    <a:pt x="1278" y="34"/>
                    <a:pt x="1233" y="34"/>
                  </a:cubicBezTo>
                  <a:cubicBezTo>
                    <a:pt x="1130" y="11"/>
                    <a:pt x="1039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898525" y="1849475"/>
              <a:ext cx="62800" cy="61025"/>
            </a:xfrm>
            <a:custGeom>
              <a:avLst/>
              <a:gdLst/>
              <a:ahLst/>
              <a:cxnLst/>
              <a:rect l="l" t="t" r="r" b="b"/>
              <a:pathLst>
                <a:path w="2512" h="2441" extrusionOk="0">
                  <a:moveTo>
                    <a:pt x="1622" y="0"/>
                  </a:moveTo>
                  <a:cubicBezTo>
                    <a:pt x="1439" y="0"/>
                    <a:pt x="1234" y="69"/>
                    <a:pt x="1119" y="206"/>
                  </a:cubicBezTo>
                  <a:cubicBezTo>
                    <a:pt x="1119" y="206"/>
                    <a:pt x="1097" y="228"/>
                    <a:pt x="1097" y="228"/>
                  </a:cubicBezTo>
                  <a:cubicBezTo>
                    <a:pt x="993" y="184"/>
                    <a:pt x="879" y="149"/>
                    <a:pt x="768" y="149"/>
                  </a:cubicBezTo>
                  <a:cubicBezTo>
                    <a:pt x="709" y="149"/>
                    <a:pt x="650" y="159"/>
                    <a:pt x="594" y="183"/>
                  </a:cubicBezTo>
                  <a:cubicBezTo>
                    <a:pt x="412" y="228"/>
                    <a:pt x="275" y="343"/>
                    <a:pt x="161" y="502"/>
                  </a:cubicBezTo>
                  <a:cubicBezTo>
                    <a:pt x="47" y="662"/>
                    <a:pt x="1" y="890"/>
                    <a:pt x="1" y="1096"/>
                  </a:cubicBezTo>
                  <a:cubicBezTo>
                    <a:pt x="1" y="1324"/>
                    <a:pt x="47" y="1507"/>
                    <a:pt x="138" y="1712"/>
                  </a:cubicBezTo>
                  <a:cubicBezTo>
                    <a:pt x="206" y="1849"/>
                    <a:pt x="298" y="1963"/>
                    <a:pt x="412" y="2077"/>
                  </a:cubicBezTo>
                  <a:cubicBezTo>
                    <a:pt x="572" y="2214"/>
                    <a:pt x="731" y="2306"/>
                    <a:pt x="937" y="2397"/>
                  </a:cubicBezTo>
                  <a:cubicBezTo>
                    <a:pt x="1030" y="2428"/>
                    <a:pt x="1122" y="2440"/>
                    <a:pt x="1215" y="2440"/>
                  </a:cubicBezTo>
                  <a:cubicBezTo>
                    <a:pt x="1328" y="2440"/>
                    <a:pt x="1440" y="2422"/>
                    <a:pt x="1553" y="2397"/>
                  </a:cubicBezTo>
                  <a:cubicBezTo>
                    <a:pt x="1759" y="2351"/>
                    <a:pt x="1918" y="2237"/>
                    <a:pt x="2078" y="2123"/>
                  </a:cubicBezTo>
                  <a:cubicBezTo>
                    <a:pt x="2147" y="2054"/>
                    <a:pt x="2215" y="1963"/>
                    <a:pt x="2261" y="1895"/>
                  </a:cubicBezTo>
                  <a:cubicBezTo>
                    <a:pt x="2284" y="1849"/>
                    <a:pt x="2306" y="1826"/>
                    <a:pt x="2329" y="1781"/>
                  </a:cubicBezTo>
                  <a:cubicBezTo>
                    <a:pt x="2375" y="1689"/>
                    <a:pt x="2420" y="1598"/>
                    <a:pt x="2443" y="1507"/>
                  </a:cubicBezTo>
                  <a:cubicBezTo>
                    <a:pt x="2466" y="1415"/>
                    <a:pt x="2489" y="1301"/>
                    <a:pt x="2489" y="1210"/>
                  </a:cubicBezTo>
                  <a:cubicBezTo>
                    <a:pt x="2512" y="1141"/>
                    <a:pt x="2512" y="1096"/>
                    <a:pt x="2489" y="1050"/>
                  </a:cubicBezTo>
                  <a:cubicBezTo>
                    <a:pt x="2489" y="936"/>
                    <a:pt x="2466" y="822"/>
                    <a:pt x="2443" y="731"/>
                  </a:cubicBezTo>
                  <a:cubicBezTo>
                    <a:pt x="2375" y="548"/>
                    <a:pt x="2261" y="343"/>
                    <a:pt x="2101" y="206"/>
                  </a:cubicBezTo>
                  <a:cubicBezTo>
                    <a:pt x="2032" y="137"/>
                    <a:pt x="1964" y="91"/>
                    <a:pt x="1873" y="69"/>
                  </a:cubicBezTo>
                  <a:cubicBezTo>
                    <a:pt x="1804" y="23"/>
                    <a:pt x="1713" y="0"/>
                    <a:pt x="1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147900" y="2001825"/>
              <a:ext cx="67925" cy="67550"/>
            </a:xfrm>
            <a:custGeom>
              <a:avLst/>
              <a:gdLst/>
              <a:ahLst/>
              <a:cxnLst/>
              <a:rect l="l" t="t" r="r" b="b"/>
              <a:pathLst>
                <a:path w="2717" h="2702" extrusionOk="0">
                  <a:moveTo>
                    <a:pt x="1232" y="1"/>
                  </a:moveTo>
                  <a:cubicBezTo>
                    <a:pt x="1172" y="1"/>
                    <a:pt x="1111" y="8"/>
                    <a:pt x="1051" y="23"/>
                  </a:cubicBezTo>
                  <a:cubicBezTo>
                    <a:pt x="914" y="46"/>
                    <a:pt x="800" y="115"/>
                    <a:pt x="685" y="183"/>
                  </a:cubicBezTo>
                  <a:cubicBezTo>
                    <a:pt x="571" y="252"/>
                    <a:pt x="480" y="320"/>
                    <a:pt x="389" y="434"/>
                  </a:cubicBezTo>
                  <a:cubicBezTo>
                    <a:pt x="297" y="526"/>
                    <a:pt x="229" y="617"/>
                    <a:pt x="183" y="754"/>
                  </a:cubicBezTo>
                  <a:cubicBezTo>
                    <a:pt x="138" y="822"/>
                    <a:pt x="92" y="914"/>
                    <a:pt x="69" y="1005"/>
                  </a:cubicBezTo>
                  <a:cubicBezTo>
                    <a:pt x="46" y="1096"/>
                    <a:pt x="46" y="1187"/>
                    <a:pt x="23" y="1302"/>
                  </a:cubicBezTo>
                  <a:cubicBezTo>
                    <a:pt x="1" y="1416"/>
                    <a:pt x="23" y="1553"/>
                    <a:pt x="46" y="1690"/>
                  </a:cubicBezTo>
                  <a:cubicBezTo>
                    <a:pt x="69" y="1804"/>
                    <a:pt x="138" y="1941"/>
                    <a:pt x="183" y="2055"/>
                  </a:cubicBezTo>
                  <a:cubicBezTo>
                    <a:pt x="229" y="2123"/>
                    <a:pt x="297" y="2192"/>
                    <a:pt x="366" y="2260"/>
                  </a:cubicBezTo>
                  <a:cubicBezTo>
                    <a:pt x="389" y="2283"/>
                    <a:pt x="411" y="2306"/>
                    <a:pt x="434" y="2352"/>
                  </a:cubicBezTo>
                  <a:cubicBezTo>
                    <a:pt x="503" y="2397"/>
                    <a:pt x="571" y="2466"/>
                    <a:pt x="663" y="2511"/>
                  </a:cubicBezTo>
                  <a:cubicBezTo>
                    <a:pt x="731" y="2557"/>
                    <a:pt x="822" y="2580"/>
                    <a:pt x="914" y="2625"/>
                  </a:cubicBezTo>
                  <a:cubicBezTo>
                    <a:pt x="1061" y="2679"/>
                    <a:pt x="1216" y="2701"/>
                    <a:pt x="1369" y="2701"/>
                  </a:cubicBezTo>
                  <a:cubicBezTo>
                    <a:pt x="1478" y="2701"/>
                    <a:pt x="1586" y="2690"/>
                    <a:pt x="1690" y="2671"/>
                  </a:cubicBezTo>
                  <a:cubicBezTo>
                    <a:pt x="1804" y="2648"/>
                    <a:pt x="1941" y="2603"/>
                    <a:pt x="2055" y="2534"/>
                  </a:cubicBezTo>
                  <a:cubicBezTo>
                    <a:pt x="2078" y="2511"/>
                    <a:pt x="2101" y="2511"/>
                    <a:pt x="2146" y="2488"/>
                  </a:cubicBezTo>
                  <a:cubicBezTo>
                    <a:pt x="2215" y="2420"/>
                    <a:pt x="2283" y="2374"/>
                    <a:pt x="2352" y="2306"/>
                  </a:cubicBezTo>
                  <a:cubicBezTo>
                    <a:pt x="2580" y="2078"/>
                    <a:pt x="2717" y="1735"/>
                    <a:pt x="2717" y="1416"/>
                  </a:cubicBezTo>
                  <a:cubicBezTo>
                    <a:pt x="2717" y="1279"/>
                    <a:pt x="2717" y="1119"/>
                    <a:pt x="2648" y="1005"/>
                  </a:cubicBezTo>
                  <a:cubicBezTo>
                    <a:pt x="2580" y="822"/>
                    <a:pt x="2511" y="640"/>
                    <a:pt x="2352" y="526"/>
                  </a:cubicBezTo>
                  <a:cubicBezTo>
                    <a:pt x="2215" y="389"/>
                    <a:pt x="2055" y="297"/>
                    <a:pt x="1872" y="252"/>
                  </a:cubicBezTo>
                  <a:lnTo>
                    <a:pt x="1758" y="252"/>
                  </a:lnTo>
                  <a:cubicBezTo>
                    <a:pt x="1713" y="183"/>
                    <a:pt x="1644" y="137"/>
                    <a:pt x="1576" y="92"/>
                  </a:cubicBezTo>
                  <a:cubicBezTo>
                    <a:pt x="1469" y="31"/>
                    <a:pt x="1352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6"/>
          <p:cNvGrpSpPr/>
          <p:nvPr/>
        </p:nvGrpSpPr>
        <p:grpSpPr>
          <a:xfrm rot="10800000">
            <a:off x="5191878" y="-133209"/>
            <a:ext cx="1067700" cy="1029050"/>
            <a:chOff x="4445375" y="3754025"/>
            <a:chExt cx="1067700" cy="1029050"/>
          </a:xfrm>
        </p:grpSpPr>
        <p:sp>
          <p:nvSpPr>
            <p:cNvPr id="104" name="Google Shape;104;p6"/>
            <p:cNvSpPr/>
            <p:nvPr/>
          </p:nvSpPr>
          <p:spPr>
            <a:xfrm>
              <a:off x="4445375" y="3754025"/>
              <a:ext cx="1067700" cy="1029050"/>
            </a:xfrm>
            <a:custGeom>
              <a:avLst/>
              <a:gdLst/>
              <a:ahLst/>
              <a:cxnLst/>
              <a:rect l="l" t="t" r="r" b="b"/>
              <a:pathLst>
                <a:path w="42708" h="41162" extrusionOk="0">
                  <a:moveTo>
                    <a:pt x="18268" y="754"/>
                  </a:moveTo>
                  <a:cubicBezTo>
                    <a:pt x="21180" y="754"/>
                    <a:pt x="24101" y="1353"/>
                    <a:pt x="26844" y="2291"/>
                  </a:cubicBezTo>
                  <a:cubicBezTo>
                    <a:pt x="30975" y="3684"/>
                    <a:pt x="35083" y="5807"/>
                    <a:pt x="37594" y="9481"/>
                  </a:cubicBezTo>
                  <a:cubicBezTo>
                    <a:pt x="38850" y="11307"/>
                    <a:pt x="39717" y="13362"/>
                    <a:pt x="40356" y="15462"/>
                  </a:cubicBezTo>
                  <a:cubicBezTo>
                    <a:pt x="41018" y="17539"/>
                    <a:pt x="41429" y="19684"/>
                    <a:pt x="41520" y="21876"/>
                  </a:cubicBezTo>
                  <a:cubicBezTo>
                    <a:pt x="41703" y="26098"/>
                    <a:pt x="40539" y="30252"/>
                    <a:pt x="37708" y="33448"/>
                  </a:cubicBezTo>
                  <a:cubicBezTo>
                    <a:pt x="35038" y="36461"/>
                    <a:pt x="31363" y="38469"/>
                    <a:pt x="27551" y="39565"/>
                  </a:cubicBezTo>
                  <a:cubicBezTo>
                    <a:pt x="25655" y="40107"/>
                    <a:pt x="23718" y="40389"/>
                    <a:pt x="21791" y="40389"/>
                  </a:cubicBezTo>
                  <a:cubicBezTo>
                    <a:pt x="19334" y="40389"/>
                    <a:pt x="16891" y="39931"/>
                    <a:pt x="14564" y="38972"/>
                  </a:cubicBezTo>
                  <a:cubicBezTo>
                    <a:pt x="10706" y="37374"/>
                    <a:pt x="7419" y="34544"/>
                    <a:pt x="5182" y="31028"/>
                  </a:cubicBezTo>
                  <a:cubicBezTo>
                    <a:pt x="823" y="24158"/>
                    <a:pt x="229" y="14686"/>
                    <a:pt x="4635" y="7678"/>
                  </a:cubicBezTo>
                  <a:cubicBezTo>
                    <a:pt x="5160" y="6811"/>
                    <a:pt x="5776" y="5989"/>
                    <a:pt x="6461" y="5236"/>
                  </a:cubicBezTo>
                  <a:cubicBezTo>
                    <a:pt x="6483" y="5236"/>
                    <a:pt x="6483" y="5213"/>
                    <a:pt x="6506" y="5190"/>
                  </a:cubicBezTo>
                  <a:cubicBezTo>
                    <a:pt x="8424" y="3341"/>
                    <a:pt x="10866" y="2063"/>
                    <a:pt x="13445" y="1356"/>
                  </a:cubicBezTo>
                  <a:cubicBezTo>
                    <a:pt x="15029" y="939"/>
                    <a:pt x="16647" y="754"/>
                    <a:pt x="18268" y="754"/>
                  </a:cubicBezTo>
                  <a:close/>
                  <a:moveTo>
                    <a:pt x="18378" y="0"/>
                  </a:moveTo>
                  <a:cubicBezTo>
                    <a:pt x="17616" y="0"/>
                    <a:pt x="16853" y="40"/>
                    <a:pt x="16093" y="123"/>
                  </a:cubicBezTo>
                  <a:cubicBezTo>
                    <a:pt x="12098" y="534"/>
                    <a:pt x="8150" y="2246"/>
                    <a:pt x="5388" y="5236"/>
                  </a:cubicBezTo>
                  <a:cubicBezTo>
                    <a:pt x="4703" y="5943"/>
                    <a:pt x="4132" y="6742"/>
                    <a:pt x="3630" y="7587"/>
                  </a:cubicBezTo>
                  <a:cubicBezTo>
                    <a:pt x="3562" y="7701"/>
                    <a:pt x="3562" y="7815"/>
                    <a:pt x="3607" y="7906"/>
                  </a:cubicBezTo>
                  <a:cubicBezTo>
                    <a:pt x="1" y="14183"/>
                    <a:pt x="69" y="22286"/>
                    <a:pt x="3105" y="28814"/>
                  </a:cubicBezTo>
                  <a:cubicBezTo>
                    <a:pt x="4931" y="32718"/>
                    <a:pt x="7853" y="36073"/>
                    <a:pt x="11551" y="38287"/>
                  </a:cubicBezTo>
                  <a:cubicBezTo>
                    <a:pt x="14671" y="40163"/>
                    <a:pt x="18229" y="41162"/>
                    <a:pt x="21856" y="41162"/>
                  </a:cubicBezTo>
                  <a:cubicBezTo>
                    <a:pt x="22687" y="41162"/>
                    <a:pt x="23522" y="41109"/>
                    <a:pt x="24356" y="41003"/>
                  </a:cubicBezTo>
                  <a:cubicBezTo>
                    <a:pt x="28647" y="40432"/>
                    <a:pt x="32915" y="38675"/>
                    <a:pt x="36270" y="35890"/>
                  </a:cubicBezTo>
                  <a:cubicBezTo>
                    <a:pt x="39580" y="33151"/>
                    <a:pt x="41657" y="29385"/>
                    <a:pt x="42182" y="25117"/>
                  </a:cubicBezTo>
                  <a:cubicBezTo>
                    <a:pt x="42707" y="20620"/>
                    <a:pt x="41657" y="15895"/>
                    <a:pt x="39763" y="11810"/>
                  </a:cubicBezTo>
                  <a:cubicBezTo>
                    <a:pt x="38804" y="9732"/>
                    <a:pt x="37526" y="7838"/>
                    <a:pt x="35814" y="6309"/>
                  </a:cubicBezTo>
                  <a:cubicBezTo>
                    <a:pt x="34148" y="4802"/>
                    <a:pt x="32185" y="3661"/>
                    <a:pt x="30130" y="2748"/>
                  </a:cubicBezTo>
                  <a:cubicBezTo>
                    <a:pt x="26462" y="1115"/>
                    <a:pt x="22422" y="0"/>
                    <a:pt x="18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525850" y="3828875"/>
              <a:ext cx="901050" cy="847950"/>
            </a:xfrm>
            <a:custGeom>
              <a:avLst/>
              <a:gdLst/>
              <a:ahLst/>
              <a:cxnLst/>
              <a:rect l="l" t="t" r="r" b="b"/>
              <a:pathLst>
                <a:path w="36042" h="33918" extrusionOk="0">
                  <a:moveTo>
                    <a:pt x="15729" y="732"/>
                  </a:moveTo>
                  <a:cubicBezTo>
                    <a:pt x="18305" y="732"/>
                    <a:pt x="20906" y="1153"/>
                    <a:pt x="23328" y="1922"/>
                  </a:cubicBezTo>
                  <a:cubicBezTo>
                    <a:pt x="26546" y="2927"/>
                    <a:pt x="29536" y="4707"/>
                    <a:pt x="31659" y="7355"/>
                  </a:cubicBezTo>
                  <a:cubicBezTo>
                    <a:pt x="33873" y="10139"/>
                    <a:pt x="34992" y="13746"/>
                    <a:pt x="34946" y="17284"/>
                  </a:cubicBezTo>
                  <a:cubicBezTo>
                    <a:pt x="34832" y="23926"/>
                    <a:pt x="30678" y="30157"/>
                    <a:pt x="24309" y="32303"/>
                  </a:cubicBezTo>
                  <a:cubicBezTo>
                    <a:pt x="22589" y="32880"/>
                    <a:pt x="20779" y="33172"/>
                    <a:pt x="18968" y="33172"/>
                  </a:cubicBezTo>
                  <a:cubicBezTo>
                    <a:pt x="17343" y="33172"/>
                    <a:pt x="15717" y="32937"/>
                    <a:pt x="14152" y="32463"/>
                  </a:cubicBezTo>
                  <a:cubicBezTo>
                    <a:pt x="11048" y="31527"/>
                    <a:pt x="8263" y="29632"/>
                    <a:pt x="6140" y="27167"/>
                  </a:cubicBezTo>
                  <a:cubicBezTo>
                    <a:pt x="1461" y="21757"/>
                    <a:pt x="525" y="14065"/>
                    <a:pt x="3127" y="7492"/>
                  </a:cubicBezTo>
                  <a:cubicBezTo>
                    <a:pt x="3401" y="6807"/>
                    <a:pt x="3721" y="6145"/>
                    <a:pt x="4063" y="5506"/>
                  </a:cubicBezTo>
                  <a:cubicBezTo>
                    <a:pt x="6072" y="2881"/>
                    <a:pt x="9245" y="1443"/>
                    <a:pt x="12486" y="964"/>
                  </a:cubicBezTo>
                  <a:cubicBezTo>
                    <a:pt x="13552" y="808"/>
                    <a:pt x="14638" y="732"/>
                    <a:pt x="15729" y="732"/>
                  </a:cubicBezTo>
                  <a:close/>
                  <a:moveTo>
                    <a:pt x="15639" y="0"/>
                  </a:moveTo>
                  <a:cubicBezTo>
                    <a:pt x="15463" y="0"/>
                    <a:pt x="15287" y="2"/>
                    <a:pt x="15111" y="5"/>
                  </a:cubicBezTo>
                  <a:cubicBezTo>
                    <a:pt x="11299" y="73"/>
                    <a:pt x="7373" y="1101"/>
                    <a:pt x="4565" y="3794"/>
                  </a:cubicBezTo>
                  <a:cubicBezTo>
                    <a:pt x="4360" y="3999"/>
                    <a:pt x="4155" y="4205"/>
                    <a:pt x="3972" y="4433"/>
                  </a:cubicBezTo>
                  <a:cubicBezTo>
                    <a:pt x="3858" y="4433"/>
                    <a:pt x="3767" y="4479"/>
                    <a:pt x="3698" y="4593"/>
                  </a:cubicBezTo>
                  <a:cubicBezTo>
                    <a:pt x="3607" y="4753"/>
                    <a:pt x="3515" y="4935"/>
                    <a:pt x="3424" y="5095"/>
                  </a:cubicBezTo>
                  <a:cubicBezTo>
                    <a:pt x="3264" y="5323"/>
                    <a:pt x="3082" y="5552"/>
                    <a:pt x="2922" y="5803"/>
                  </a:cubicBezTo>
                  <a:cubicBezTo>
                    <a:pt x="2854" y="5917"/>
                    <a:pt x="2854" y="6054"/>
                    <a:pt x="2899" y="6145"/>
                  </a:cubicBezTo>
                  <a:cubicBezTo>
                    <a:pt x="0" y="12422"/>
                    <a:pt x="229" y="20023"/>
                    <a:pt x="4155" y="25843"/>
                  </a:cubicBezTo>
                  <a:cubicBezTo>
                    <a:pt x="6049" y="28628"/>
                    <a:pt x="8674" y="30956"/>
                    <a:pt x="11755" y="32371"/>
                  </a:cubicBezTo>
                  <a:cubicBezTo>
                    <a:pt x="14029" y="33405"/>
                    <a:pt x="16491" y="33918"/>
                    <a:pt x="18965" y="33918"/>
                  </a:cubicBezTo>
                  <a:cubicBezTo>
                    <a:pt x="20041" y="33918"/>
                    <a:pt x="21120" y="33820"/>
                    <a:pt x="22187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4" y="26094"/>
                    <a:pt x="35037" y="22876"/>
                    <a:pt x="35517" y="19498"/>
                  </a:cubicBezTo>
                  <a:cubicBezTo>
                    <a:pt x="36042" y="15960"/>
                    <a:pt x="35425" y="12331"/>
                    <a:pt x="33736" y="9181"/>
                  </a:cubicBezTo>
                  <a:cubicBezTo>
                    <a:pt x="32024" y="5940"/>
                    <a:pt x="29171" y="3520"/>
                    <a:pt x="25839" y="2059"/>
                  </a:cubicBezTo>
                  <a:cubicBezTo>
                    <a:pt x="22645" y="647"/>
                    <a:pt x="19120" y="0"/>
                    <a:pt x="15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684475" y="3927800"/>
              <a:ext cx="575225" cy="578550"/>
            </a:xfrm>
            <a:custGeom>
              <a:avLst/>
              <a:gdLst/>
              <a:ahLst/>
              <a:cxnLst/>
              <a:rect l="l" t="t" r="r" b="b"/>
              <a:pathLst>
                <a:path w="23009" h="23142" extrusionOk="0">
                  <a:moveTo>
                    <a:pt x="8298" y="779"/>
                  </a:moveTo>
                  <a:cubicBezTo>
                    <a:pt x="9182" y="779"/>
                    <a:pt x="10067" y="877"/>
                    <a:pt x="10888" y="1001"/>
                  </a:cubicBezTo>
                  <a:cubicBezTo>
                    <a:pt x="15454" y="1732"/>
                    <a:pt x="19813" y="4402"/>
                    <a:pt x="21388" y="8921"/>
                  </a:cubicBezTo>
                  <a:cubicBezTo>
                    <a:pt x="22141" y="11021"/>
                    <a:pt x="22187" y="13304"/>
                    <a:pt x="21365" y="15381"/>
                  </a:cubicBezTo>
                  <a:cubicBezTo>
                    <a:pt x="20475" y="17618"/>
                    <a:pt x="18763" y="19535"/>
                    <a:pt x="16732" y="20791"/>
                  </a:cubicBezTo>
                  <a:cubicBezTo>
                    <a:pt x="15082" y="21810"/>
                    <a:pt x="13192" y="22393"/>
                    <a:pt x="11281" y="22393"/>
                  </a:cubicBezTo>
                  <a:cubicBezTo>
                    <a:pt x="10839" y="22393"/>
                    <a:pt x="10395" y="22361"/>
                    <a:pt x="9953" y="22297"/>
                  </a:cubicBezTo>
                  <a:cubicBezTo>
                    <a:pt x="7624" y="21955"/>
                    <a:pt x="5570" y="20722"/>
                    <a:pt x="4109" y="18896"/>
                  </a:cubicBezTo>
                  <a:cubicBezTo>
                    <a:pt x="2534" y="16887"/>
                    <a:pt x="1599" y="14331"/>
                    <a:pt x="1279" y="11820"/>
                  </a:cubicBezTo>
                  <a:cubicBezTo>
                    <a:pt x="937" y="9127"/>
                    <a:pt x="1302" y="6342"/>
                    <a:pt x="2603" y="3946"/>
                  </a:cubicBezTo>
                  <a:cubicBezTo>
                    <a:pt x="2671" y="3831"/>
                    <a:pt x="2671" y="3717"/>
                    <a:pt x="2626" y="3626"/>
                  </a:cubicBezTo>
                  <a:cubicBezTo>
                    <a:pt x="3014" y="3033"/>
                    <a:pt x="3447" y="2508"/>
                    <a:pt x="3995" y="2051"/>
                  </a:cubicBezTo>
                  <a:cubicBezTo>
                    <a:pt x="5201" y="1078"/>
                    <a:pt x="6749" y="779"/>
                    <a:pt x="8298" y="779"/>
                  </a:cubicBezTo>
                  <a:close/>
                  <a:moveTo>
                    <a:pt x="8312" y="0"/>
                  </a:moveTo>
                  <a:cubicBezTo>
                    <a:pt x="6754" y="0"/>
                    <a:pt x="5221" y="298"/>
                    <a:pt x="3972" y="1138"/>
                  </a:cubicBezTo>
                  <a:cubicBezTo>
                    <a:pt x="1850" y="2553"/>
                    <a:pt x="845" y="5087"/>
                    <a:pt x="571" y="7529"/>
                  </a:cubicBezTo>
                  <a:cubicBezTo>
                    <a:pt x="549" y="7598"/>
                    <a:pt x="571" y="7643"/>
                    <a:pt x="571" y="7689"/>
                  </a:cubicBezTo>
                  <a:cubicBezTo>
                    <a:pt x="1" y="11318"/>
                    <a:pt x="822" y="15221"/>
                    <a:pt x="2763" y="18280"/>
                  </a:cubicBezTo>
                  <a:cubicBezTo>
                    <a:pt x="4041" y="20311"/>
                    <a:pt x="5890" y="21932"/>
                    <a:pt x="8195" y="22662"/>
                  </a:cubicBezTo>
                  <a:cubicBezTo>
                    <a:pt x="9203" y="22986"/>
                    <a:pt x="10246" y="23141"/>
                    <a:pt x="11287" y="23141"/>
                  </a:cubicBezTo>
                  <a:cubicBezTo>
                    <a:pt x="12814" y="23141"/>
                    <a:pt x="14339" y="22807"/>
                    <a:pt x="15750" y="22183"/>
                  </a:cubicBezTo>
                  <a:cubicBezTo>
                    <a:pt x="18078" y="21133"/>
                    <a:pt x="20087" y="19307"/>
                    <a:pt x="21365" y="17093"/>
                  </a:cubicBezTo>
                  <a:cubicBezTo>
                    <a:pt x="22598" y="14970"/>
                    <a:pt x="23009" y="12528"/>
                    <a:pt x="22529" y="10131"/>
                  </a:cubicBezTo>
                  <a:cubicBezTo>
                    <a:pt x="21502" y="5110"/>
                    <a:pt x="17211" y="1686"/>
                    <a:pt x="12395" y="545"/>
                  </a:cubicBezTo>
                  <a:cubicBezTo>
                    <a:pt x="11140" y="242"/>
                    <a:pt x="9716" y="0"/>
                    <a:pt x="8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832850" y="4094200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01" y="761"/>
                  </a:moveTo>
                  <a:cubicBezTo>
                    <a:pt x="4948" y="761"/>
                    <a:pt x="5577" y="847"/>
                    <a:pt x="6072" y="964"/>
                  </a:cubicBezTo>
                  <a:cubicBezTo>
                    <a:pt x="8012" y="1444"/>
                    <a:pt x="9998" y="2768"/>
                    <a:pt x="10523" y="4822"/>
                  </a:cubicBezTo>
                  <a:cubicBezTo>
                    <a:pt x="11048" y="6876"/>
                    <a:pt x="9427" y="8588"/>
                    <a:pt x="7761" y="9501"/>
                  </a:cubicBezTo>
                  <a:cubicBezTo>
                    <a:pt x="6957" y="9928"/>
                    <a:pt x="6072" y="10174"/>
                    <a:pt x="5209" y="10174"/>
                  </a:cubicBezTo>
                  <a:cubicBezTo>
                    <a:pt x="4134" y="10174"/>
                    <a:pt x="3093" y="9793"/>
                    <a:pt x="2283" y="8908"/>
                  </a:cubicBezTo>
                  <a:cubicBezTo>
                    <a:pt x="594" y="7036"/>
                    <a:pt x="754" y="4365"/>
                    <a:pt x="1233" y="2060"/>
                  </a:cubicBezTo>
                  <a:cubicBezTo>
                    <a:pt x="1772" y="1072"/>
                    <a:pt x="3067" y="761"/>
                    <a:pt x="4301" y="761"/>
                  </a:cubicBezTo>
                  <a:close/>
                  <a:moveTo>
                    <a:pt x="4332" y="1"/>
                  </a:moveTo>
                  <a:cubicBezTo>
                    <a:pt x="3014" y="1"/>
                    <a:pt x="1677" y="328"/>
                    <a:pt x="891" y="1238"/>
                  </a:cubicBezTo>
                  <a:cubicBezTo>
                    <a:pt x="731" y="1261"/>
                    <a:pt x="594" y="1330"/>
                    <a:pt x="571" y="1512"/>
                  </a:cubicBezTo>
                  <a:cubicBezTo>
                    <a:pt x="548" y="1604"/>
                    <a:pt x="525" y="1695"/>
                    <a:pt x="503" y="1786"/>
                  </a:cubicBezTo>
                  <a:cubicBezTo>
                    <a:pt x="434" y="1946"/>
                    <a:pt x="366" y="2106"/>
                    <a:pt x="320" y="2288"/>
                  </a:cubicBezTo>
                  <a:cubicBezTo>
                    <a:pt x="274" y="2402"/>
                    <a:pt x="297" y="2517"/>
                    <a:pt x="366" y="2585"/>
                  </a:cubicBezTo>
                  <a:cubicBezTo>
                    <a:pt x="0" y="4822"/>
                    <a:pt x="23" y="7219"/>
                    <a:pt x="1461" y="9090"/>
                  </a:cubicBezTo>
                  <a:cubicBezTo>
                    <a:pt x="2434" y="10343"/>
                    <a:pt x="3806" y="10920"/>
                    <a:pt x="5239" y="10920"/>
                  </a:cubicBezTo>
                  <a:cubicBezTo>
                    <a:pt x="6027" y="10920"/>
                    <a:pt x="6833" y="10746"/>
                    <a:pt x="7601" y="10414"/>
                  </a:cubicBezTo>
                  <a:cubicBezTo>
                    <a:pt x="9655" y="9524"/>
                    <a:pt x="11687" y="7538"/>
                    <a:pt x="11367" y="5141"/>
                  </a:cubicBezTo>
                  <a:cubicBezTo>
                    <a:pt x="11048" y="2745"/>
                    <a:pt x="8902" y="1033"/>
                    <a:pt x="6734" y="348"/>
                  </a:cubicBezTo>
                  <a:cubicBezTo>
                    <a:pt x="6048" y="141"/>
                    <a:pt x="5194" y="1"/>
                    <a:pt x="4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974375" y="4233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cubicBezTo>
                    <a:pt x="23" y="23"/>
                    <a:pt x="0" y="23"/>
                    <a:pt x="0" y="23"/>
                  </a:cubicBezTo>
                  <a:cubicBezTo>
                    <a:pt x="23" y="23"/>
                    <a:pt x="23" y="23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977225" y="42221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4915600" y="4190775"/>
              <a:ext cx="82750" cy="69875"/>
            </a:xfrm>
            <a:custGeom>
              <a:avLst/>
              <a:gdLst/>
              <a:ahLst/>
              <a:cxnLst/>
              <a:rect l="l" t="t" r="r" b="b"/>
              <a:pathLst>
                <a:path w="3310" h="2795" extrusionOk="0">
                  <a:moveTo>
                    <a:pt x="1643" y="753"/>
                  </a:moveTo>
                  <a:cubicBezTo>
                    <a:pt x="1666" y="776"/>
                    <a:pt x="1712" y="776"/>
                    <a:pt x="1735" y="776"/>
                  </a:cubicBezTo>
                  <a:cubicBezTo>
                    <a:pt x="1803" y="799"/>
                    <a:pt x="1849" y="822"/>
                    <a:pt x="1917" y="845"/>
                  </a:cubicBezTo>
                  <a:lnTo>
                    <a:pt x="1940" y="845"/>
                  </a:lnTo>
                  <a:cubicBezTo>
                    <a:pt x="1963" y="868"/>
                    <a:pt x="1986" y="890"/>
                    <a:pt x="2031" y="913"/>
                  </a:cubicBezTo>
                  <a:cubicBezTo>
                    <a:pt x="2077" y="936"/>
                    <a:pt x="2123" y="959"/>
                    <a:pt x="2146" y="982"/>
                  </a:cubicBezTo>
                  <a:cubicBezTo>
                    <a:pt x="2214" y="1005"/>
                    <a:pt x="2260" y="1050"/>
                    <a:pt x="2305" y="1073"/>
                  </a:cubicBezTo>
                  <a:cubicBezTo>
                    <a:pt x="2351" y="1096"/>
                    <a:pt x="2374" y="1119"/>
                    <a:pt x="2397" y="1141"/>
                  </a:cubicBezTo>
                  <a:cubicBezTo>
                    <a:pt x="2420" y="1164"/>
                    <a:pt x="2442" y="1187"/>
                    <a:pt x="2465" y="1210"/>
                  </a:cubicBezTo>
                  <a:cubicBezTo>
                    <a:pt x="2465" y="1233"/>
                    <a:pt x="2465" y="1233"/>
                    <a:pt x="2465" y="1233"/>
                  </a:cubicBezTo>
                  <a:cubicBezTo>
                    <a:pt x="2465" y="1256"/>
                    <a:pt x="2488" y="1278"/>
                    <a:pt x="2488" y="1278"/>
                  </a:cubicBezTo>
                  <a:cubicBezTo>
                    <a:pt x="2488" y="1284"/>
                    <a:pt x="2488" y="1290"/>
                    <a:pt x="2488" y="1301"/>
                  </a:cubicBezTo>
                  <a:cubicBezTo>
                    <a:pt x="2511" y="1324"/>
                    <a:pt x="2511" y="1347"/>
                    <a:pt x="2511" y="1347"/>
                  </a:cubicBezTo>
                  <a:cubicBezTo>
                    <a:pt x="2511" y="1370"/>
                    <a:pt x="2511" y="1393"/>
                    <a:pt x="2511" y="1393"/>
                  </a:cubicBezTo>
                  <a:cubicBezTo>
                    <a:pt x="2511" y="1415"/>
                    <a:pt x="2511" y="1438"/>
                    <a:pt x="2511" y="1438"/>
                  </a:cubicBezTo>
                  <a:cubicBezTo>
                    <a:pt x="2511" y="1438"/>
                    <a:pt x="2511" y="1438"/>
                    <a:pt x="2511" y="1461"/>
                  </a:cubicBezTo>
                  <a:cubicBezTo>
                    <a:pt x="2511" y="1484"/>
                    <a:pt x="2488" y="1507"/>
                    <a:pt x="2488" y="1530"/>
                  </a:cubicBezTo>
                  <a:cubicBezTo>
                    <a:pt x="2488" y="1535"/>
                    <a:pt x="2485" y="1544"/>
                    <a:pt x="2481" y="1553"/>
                  </a:cubicBezTo>
                  <a:lnTo>
                    <a:pt x="2481" y="1553"/>
                  </a:lnTo>
                  <a:cubicBezTo>
                    <a:pt x="2465" y="1557"/>
                    <a:pt x="2465" y="1578"/>
                    <a:pt x="2465" y="1598"/>
                  </a:cubicBezTo>
                  <a:cubicBezTo>
                    <a:pt x="2442" y="1644"/>
                    <a:pt x="2397" y="1689"/>
                    <a:pt x="2374" y="1712"/>
                  </a:cubicBezTo>
                  <a:cubicBezTo>
                    <a:pt x="2374" y="1735"/>
                    <a:pt x="2351" y="1735"/>
                    <a:pt x="2351" y="1735"/>
                  </a:cubicBezTo>
                  <a:cubicBezTo>
                    <a:pt x="2351" y="1758"/>
                    <a:pt x="2328" y="1758"/>
                    <a:pt x="2328" y="1781"/>
                  </a:cubicBezTo>
                  <a:cubicBezTo>
                    <a:pt x="2305" y="1803"/>
                    <a:pt x="2260" y="1826"/>
                    <a:pt x="2237" y="1872"/>
                  </a:cubicBezTo>
                  <a:cubicBezTo>
                    <a:pt x="2237" y="1872"/>
                    <a:pt x="2191" y="1895"/>
                    <a:pt x="2168" y="1918"/>
                  </a:cubicBezTo>
                  <a:cubicBezTo>
                    <a:pt x="2146" y="1940"/>
                    <a:pt x="2100" y="1940"/>
                    <a:pt x="2054" y="1963"/>
                  </a:cubicBezTo>
                  <a:cubicBezTo>
                    <a:pt x="2009" y="1986"/>
                    <a:pt x="1986" y="1986"/>
                    <a:pt x="1940" y="2009"/>
                  </a:cubicBezTo>
                  <a:cubicBezTo>
                    <a:pt x="1895" y="2009"/>
                    <a:pt x="1849" y="2032"/>
                    <a:pt x="1826" y="2032"/>
                  </a:cubicBezTo>
                  <a:lnTo>
                    <a:pt x="1780" y="2032"/>
                  </a:lnTo>
                  <a:cubicBezTo>
                    <a:pt x="1758" y="2032"/>
                    <a:pt x="1735" y="2032"/>
                    <a:pt x="1712" y="2055"/>
                  </a:cubicBezTo>
                  <a:cubicBezTo>
                    <a:pt x="1666" y="2055"/>
                    <a:pt x="1621" y="2055"/>
                    <a:pt x="1575" y="2032"/>
                  </a:cubicBezTo>
                  <a:lnTo>
                    <a:pt x="1461" y="2032"/>
                  </a:lnTo>
                  <a:cubicBezTo>
                    <a:pt x="1415" y="2009"/>
                    <a:pt x="1370" y="2009"/>
                    <a:pt x="1324" y="1986"/>
                  </a:cubicBezTo>
                  <a:cubicBezTo>
                    <a:pt x="1324" y="1986"/>
                    <a:pt x="1301" y="1963"/>
                    <a:pt x="1278" y="1963"/>
                  </a:cubicBezTo>
                  <a:lnTo>
                    <a:pt x="1255" y="1963"/>
                  </a:lnTo>
                  <a:cubicBezTo>
                    <a:pt x="1210" y="1940"/>
                    <a:pt x="1164" y="1895"/>
                    <a:pt x="1118" y="1872"/>
                  </a:cubicBezTo>
                  <a:cubicBezTo>
                    <a:pt x="1096" y="1849"/>
                    <a:pt x="1073" y="1826"/>
                    <a:pt x="1073" y="1803"/>
                  </a:cubicBezTo>
                  <a:cubicBezTo>
                    <a:pt x="1050" y="1803"/>
                    <a:pt x="1027" y="1781"/>
                    <a:pt x="1027" y="1758"/>
                  </a:cubicBezTo>
                  <a:cubicBezTo>
                    <a:pt x="1004" y="1758"/>
                    <a:pt x="1004" y="1758"/>
                    <a:pt x="1004" y="1735"/>
                  </a:cubicBezTo>
                  <a:cubicBezTo>
                    <a:pt x="982" y="1689"/>
                    <a:pt x="959" y="1644"/>
                    <a:pt x="936" y="1598"/>
                  </a:cubicBezTo>
                  <a:cubicBezTo>
                    <a:pt x="913" y="1575"/>
                    <a:pt x="913" y="1552"/>
                    <a:pt x="890" y="1507"/>
                  </a:cubicBezTo>
                  <a:cubicBezTo>
                    <a:pt x="890" y="1484"/>
                    <a:pt x="890" y="1461"/>
                    <a:pt x="890" y="1438"/>
                  </a:cubicBezTo>
                  <a:lnTo>
                    <a:pt x="867" y="1438"/>
                  </a:lnTo>
                  <a:lnTo>
                    <a:pt x="867" y="1415"/>
                  </a:lnTo>
                  <a:cubicBezTo>
                    <a:pt x="867" y="1370"/>
                    <a:pt x="867" y="1324"/>
                    <a:pt x="867" y="1278"/>
                  </a:cubicBezTo>
                  <a:cubicBezTo>
                    <a:pt x="867" y="1278"/>
                    <a:pt x="867" y="1278"/>
                    <a:pt x="867" y="1256"/>
                  </a:cubicBezTo>
                  <a:cubicBezTo>
                    <a:pt x="867" y="1233"/>
                    <a:pt x="890" y="1187"/>
                    <a:pt x="890" y="1187"/>
                  </a:cubicBezTo>
                  <a:cubicBezTo>
                    <a:pt x="890" y="1164"/>
                    <a:pt x="890" y="1164"/>
                    <a:pt x="890" y="1164"/>
                  </a:cubicBezTo>
                  <a:cubicBezTo>
                    <a:pt x="982" y="1141"/>
                    <a:pt x="1073" y="1073"/>
                    <a:pt x="1118" y="982"/>
                  </a:cubicBezTo>
                  <a:cubicBezTo>
                    <a:pt x="1118" y="959"/>
                    <a:pt x="1141" y="936"/>
                    <a:pt x="1141" y="913"/>
                  </a:cubicBezTo>
                  <a:lnTo>
                    <a:pt x="1164" y="913"/>
                  </a:lnTo>
                  <a:cubicBezTo>
                    <a:pt x="1164" y="913"/>
                    <a:pt x="1187" y="890"/>
                    <a:pt x="1187" y="868"/>
                  </a:cubicBezTo>
                  <a:cubicBezTo>
                    <a:pt x="1210" y="868"/>
                    <a:pt x="1233" y="845"/>
                    <a:pt x="1233" y="845"/>
                  </a:cubicBezTo>
                  <a:cubicBezTo>
                    <a:pt x="1255" y="845"/>
                    <a:pt x="1255" y="822"/>
                    <a:pt x="1255" y="822"/>
                  </a:cubicBezTo>
                  <a:cubicBezTo>
                    <a:pt x="1278" y="822"/>
                    <a:pt x="1301" y="799"/>
                    <a:pt x="1324" y="799"/>
                  </a:cubicBezTo>
                  <a:cubicBezTo>
                    <a:pt x="1370" y="799"/>
                    <a:pt x="1392" y="776"/>
                    <a:pt x="1438" y="776"/>
                  </a:cubicBezTo>
                  <a:cubicBezTo>
                    <a:pt x="1438" y="753"/>
                    <a:pt x="1461" y="753"/>
                    <a:pt x="1461" y="753"/>
                  </a:cubicBezTo>
                  <a:close/>
                  <a:moveTo>
                    <a:pt x="1519" y="0"/>
                  </a:moveTo>
                  <a:cubicBezTo>
                    <a:pt x="1432" y="0"/>
                    <a:pt x="1344" y="7"/>
                    <a:pt x="1255" y="23"/>
                  </a:cubicBezTo>
                  <a:cubicBezTo>
                    <a:pt x="1004" y="69"/>
                    <a:pt x="776" y="206"/>
                    <a:pt x="593" y="411"/>
                  </a:cubicBezTo>
                  <a:cubicBezTo>
                    <a:pt x="502" y="434"/>
                    <a:pt x="411" y="480"/>
                    <a:pt x="342" y="571"/>
                  </a:cubicBezTo>
                  <a:cubicBezTo>
                    <a:pt x="0" y="1027"/>
                    <a:pt x="46" y="1735"/>
                    <a:pt x="388" y="2169"/>
                  </a:cubicBezTo>
                  <a:cubicBezTo>
                    <a:pt x="684" y="2594"/>
                    <a:pt x="1175" y="2795"/>
                    <a:pt x="1678" y="2795"/>
                  </a:cubicBezTo>
                  <a:cubicBezTo>
                    <a:pt x="1796" y="2795"/>
                    <a:pt x="1915" y="2784"/>
                    <a:pt x="2031" y="2762"/>
                  </a:cubicBezTo>
                  <a:cubicBezTo>
                    <a:pt x="2579" y="2671"/>
                    <a:pt x="3104" y="2237"/>
                    <a:pt x="3241" y="1689"/>
                  </a:cubicBezTo>
                  <a:cubicBezTo>
                    <a:pt x="3310" y="1393"/>
                    <a:pt x="3264" y="1073"/>
                    <a:pt x="3104" y="822"/>
                  </a:cubicBezTo>
                  <a:cubicBezTo>
                    <a:pt x="2922" y="548"/>
                    <a:pt x="2625" y="343"/>
                    <a:pt x="2351" y="206"/>
                  </a:cubicBezTo>
                  <a:cubicBezTo>
                    <a:pt x="2087" y="83"/>
                    <a:pt x="1810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-109797" y="4384078"/>
            <a:ext cx="572925" cy="787025"/>
            <a:chOff x="3127800" y="2228675"/>
            <a:chExt cx="572925" cy="787025"/>
          </a:xfrm>
        </p:grpSpPr>
        <p:sp>
          <p:nvSpPr>
            <p:cNvPr id="112" name="Google Shape;112;p6"/>
            <p:cNvSpPr/>
            <p:nvPr/>
          </p:nvSpPr>
          <p:spPr>
            <a:xfrm>
              <a:off x="3150625" y="2450925"/>
              <a:ext cx="103300" cy="131100"/>
            </a:xfrm>
            <a:custGeom>
              <a:avLst/>
              <a:gdLst/>
              <a:ahLst/>
              <a:cxnLst/>
              <a:rect l="l" t="t" r="r" b="b"/>
              <a:pathLst>
                <a:path w="4132" h="5244" extrusionOk="0">
                  <a:moveTo>
                    <a:pt x="3059" y="0"/>
                  </a:moveTo>
                  <a:cubicBezTo>
                    <a:pt x="2734" y="0"/>
                    <a:pt x="2420" y="152"/>
                    <a:pt x="2237" y="457"/>
                  </a:cubicBezTo>
                  <a:cubicBezTo>
                    <a:pt x="1575" y="1575"/>
                    <a:pt x="913" y="2693"/>
                    <a:pt x="251" y="3812"/>
                  </a:cubicBezTo>
                  <a:cubicBezTo>
                    <a:pt x="0" y="4246"/>
                    <a:pt x="137" y="4885"/>
                    <a:pt x="594" y="5113"/>
                  </a:cubicBezTo>
                  <a:cubicBezTo>
                    <a:pt x="752" y="5200"/>
                    <a:pt x="925" y="5243"/>
                    <a:pt x="1094" y="5243"/>
                  </a:cubicBezTo>
                  <a:cubicBezTo>
                    <a:pt x="1411" y="5243"/>
                    <a:pt x="1716" y="5091"/>
                    <a:pt x="1895" y="4793"/>
                  </a:cubicBezTo>
                  <a:cubicBezTo>
                    <a:pt x="2557" y="3652"/>
                    <a:pt x="3219" y="2534"/>
                    <a:pt x="3881" y="1415"/>
                  </a:cubicBezTo>
                  <a:cubicBezTo>
                    <a:pt x="4132" y="1004"/>
                    <a:pt x="3995" y="365"/>
                    <a:pt x="3538" y="114"/>
                  </a:cubicBezTo>
                  <a:cubicBezTo>
                    <a:pt x="3386" y="38"/>
                    <a:pt x="3221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3291575" y="2539800"/>
              <a:ext cx="99875" cy="135275"/>
            </a:xfrm>
            <a:custGeom>
              <a:avLst/>
              <a:gdLst/>
              <a:ahLst/>
              <a:cxnLst/>
              <a:rect l="l" t="t" r="r" b="b"/>
              <a:pathLst>
                <a:path w="3995" h="5411" extrusionOk="0">
                  <a:moveTo>
                    <a:pt x="2909" y="1"/>
                  </a:moveTo>
                  <a:cubicBezTo>
                    <a:pt x="2584" y="1"/>
                    <a:pt x="2278" y="169"/>
                    <a:pt x="2077" y="462"/>
                  </a:cubicBezTo>
                  <a:cubicBezTo>
                    <a:pt x="1324" y="1581"/>
                    <a:pt x="685" y="2768"/>
                    <a:pt x="160" y="4000"/>
                  </a:cubicBezTo>
                  <a:cubicBezTo>
                    <a:pt x="69" y="4228"/>
                    <a:pt x="0" y="4457"/>
                    <a:pt x="69" y="4708"/>
                  </a:cubicBezTo>
                  <a:cubicBezTo>
                    <a:pt x="114" y="4936"/>
                    <a:pt x="297" y="5187"/>
                    <a:pt x="502" y="5301"/>
                  </a:cubicBezTo>
                  <a:cubicBezTo>
                    <a:pt x="644" y="5372"/>
                    <a:pt x="819" y="5410"/>
                    <a:pt x="995" y="5410"/>
                  </a:cubicBezTo>
                  <a:cubicBezTo>
                    <a:pt x="1329" y="5410"/>
                    <a:pt x="1669" y="5273"/>
                    <a:pt x="1803" y="4959"/>
                  </a:cubicBezTo>
                  <a:cubicBezTo>
                    <a:pt x="2328" y="3726"/>
                    <a:pt x="2968" y="2539"/>
                    <a:pt x="3721" y="1444"/>
                  </a:cubicBezTo>
                  <a:cubicBezTo>
                    <a:pt x="3995" y="1010"/>
                    <a:pt x="3812" y="371"/>
                    <a:pt x="3378" y="120"/>
                  </a:cubicBezTo>
                  <a:cubicBezTo>
                    <a:pt x="3224" y="39"/>
                    <a:pt x="3064" y="1"/>
                    <a:pt x="2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29100" y="2620975"/>
              <a:ext cx="88475" cy="129675"/>
            </a:xfrm>
            <a:custGeom>
              <a:avLst/>
              <a:gdLst/>
              <a:ahLst/>
              <a:cxnLst/>
              <a:rect l="l" t="t" r="r" b="b"/>
              <a:pathLst>
                <a:path w="3539" h="5187" extrusionOk="0">
                  <a:moveTo>
                    <a:pt x="2558" y="1"/>
                  </a:moveTo>
                  <a:cubicBezTo>
                    <a:pt x="2390" y="1"/>
                    <a:pt x="2218" y="36"/>
                    <a:pt x="2077" y="114"/>
                  </a:cubicBezTo>
                  <a:cubicBezTo>
                    <a:pt x="1849" y="274"/>
                    <a:pt x="1712" y="456"/>
                    <a:pt x="1621" y="708"/>
                  </a:cubicBezTo>
                  <a:cubicBezTo>
                    <a:pt x="1575" y="844"/>
                    <a:pt x="1507" y="1004"/>
                    <a:pt x="1461" y="1141"/>
                  </a:cubicBezTo>
                  <a:cubicBezTo>
                    <a:pt x="1438" y="1210"/>
                    <a:pt x="1392" y="1278"/>
                    <a:pt x="1370" y="1324"/>
                  </a:cubicBezTo>
                  <a:cubicBezTo>
                    <a:pt x="1370" y="1347"/>
                    <a:pt x="1370" y="1369"/>
                    <a:pt x="1347" y="1415"/>
                  </a:cubicBezTo>
                  <a:cubicBezTo>
                    <a:pt x="1324" y="1438"/>
                    <a:pt x="1278" y="1575"/>
                    <a:pt x="1278" y="1598"/>
                  </a:cubicBezTo>
                  <a:cubicBezTo>
                    <a:pt x="1233" y="1666"/>
                    <a:pt x="1210" y="1712"/>
                    <a:pt x="1187" y="1780"/>
                  </a:cubicBezTo>
                  <a:cubicBezTo>
                    <a:pt x="1119" y="1917"/>
                    <a:pt x="1073" y="2054"/>
                    <a:pt x="1004" y="2168"/>
                  </a:cubicBezTo>
                  <a:cubicBezTo>
                    <a:pt x="753" y="2716"/>
                    <a:pt x="502" y="3241"/>
                    <a:pt x="228" y="3766"/>
                  </a:cubicBezTo>
                  <a:cubicBezTo>
                    <a:pt x="0" y="4223"/>
                    <a:pt x="91" y="4816"/>
                    <a:pt x="571" y="5067"/>
                  </a:cubicBezTo>
                  <a:cubicBezTo>
                    <a:pt x="720" y="5146"/>
                    <a:pt x="891" y="5186"/>
                    <a:pt x="1061" y="5186"/>
                  </a:cubicBezTo>
                  <a:cubicBezTo>
                    <a:pt x="1386" y="5186"/>
                    <a:pt x="1707" y="5039"/>
                    <a:pt x="1872" y="4725"/>
                  </a:cubicBezTo>
                  <a:cubicBezTo>
                    <a:pt x="2465" y="3583"/>
                    <a:pt x="2990" y="2397"/>
                    <a:pt x="3470" y="1187"/>
                  </a:cubicBezTo>
                  <a:cubicBezTo>
                    <a:pt x="3538" y="981"/>
                    <a:pt x="3470" y="685"/>
                    <a:pt x="3378" y="479"/>
                  </a:cubicBezTo>
                  <a:cubicBezTo>
                    <a:pt x="3264" y="274"/>
                    <a:pt x="3013" y="91"/>
                    <a:pt x="2785" y="23"/>
                  </a:cubicBezTo>
                  <a:cubicBezTo>
                    <a:pt x="2713" y="8"/>
                    <a:pt x="2636" y="1"/>
                    <a:pt x="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3574025" y="2684625"/>
              <a:ext cx="93625" cy="112950"/>
            </a:xfrm>
            <a:custGeom>
              <a:avLst/>
              <a:gdLst/>
              <a:ahLst/>
              <a:cxnLst/>
              <a:rect l="l" t="t" r="r" b="b"/>
              <a:pathLst>
                <a:path w="3745" h="4518" extrusionOk="0">
                  <a:moveTo>
                    <a:pt x="2671" y="0"/>
                  </a:moveTo>
                  <a:cubicBezTo>
                    <a:pt x="2347" y="0"/>
                    <a:pt x="2032" y="163"/>
                    <a:pt x="1850" y="467"/>
                  </a:cubicBezTo>
                  <a:lnTo>
                    <a:pt x="275" y="3092"/>
                  </a:lnTo>
                  <a:cubicBezTo>
                    <a:pt x="1" y="3525"/>
                    <a:pt x="161" y="4165"/>
                    <a:pt x="594" y="4393"/>
                  </a:cubicBezTo>
                  <a:cubicBezTo>
                    <a:pt x="754" y="4477"/>
                    <a:pt x="921" y="4517"/>
                    <a:pt x="1084" y="4517"/>
                  </a:cubicBezTo>
                  <a:cubicBezTo>
                    <a:pt x="1408" y="4517"/>
                    <a:pt x="1713" y="4355"/>
                    <a:pt x="1895" y="4050"/>
                  </a:cubicBezTo>
                  <a:lnTo>
                    <a:pt x="3493" y="1426"/>
                  </a:lnTo>
                  <a:cubicBezTo>
                    <a:pt x="3744" y="992"/>
                    <a:pt x="3607" y="353"/>
                    <a:pt x="3151" y="124"/>
                  </a:cubicBezTo>
                  <a:cubicBezTo>
                    <a:pt x="2998" y="41"/>
                    <a:pt x="2834" y="0"/>
                    <a:pt x="2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3570600" y="2511325"/>
              <a:ext cx="85050" cy="119350"/>
            </a:xfrm>
            <a:custGeom>
              <a:avLst/>
              <a:gdLst/>
              <a:ahLst/>
              <a:cxnLst/>
              <a:rect l="l" t="t" r="r" b="b"/>
              <a:pathLst>
                <a:path w="3402" h="4774" extrusionOk="0">
                  <a:moveTo>
                    <a:pt x="2374" y="1"/>
                  </a:moveTo>
                  <a:cubicBezTo>
                    <a:pt x="1945" y="1"/>
                    <a:pt x="1536" y="265"/>
                    <a:pt x="1439" y="711"/>
                  </a:cubicBezTo>
                  <a:cubicBezTo>
                    <a:pt x="1347" y="1053"/>
                    <a:pt x="1233" y="1373"/>
                    <a:pt x="1096" y="1715"/>
                  </a:cubicBezTo>
                  <a:cubicBezTo>
                    <a:pt x="868" y="2263"/>
                    <a:pt x="571" y="2765"/>
                    <a:pt x="206" y="3245"/>
                  </a:cubicBezTo>
                  <a:lnTo>
                    <a:pt x="252" y="3153"/>
                  </a:lnTo>
                  <a:lnTo>
                    <a:pt x="252" y="3153"/>
                  </a:lnTo>
                  <a:cubicBezTo>
                    <a:pt x="115" y="3359"/>
                    <a:pt x="1" y="3541"/>
                    <a:pt x="1" y="3815"/>
                  </a:cubicBezTo>
                  <a:cubicBezTo>
                    <a:pt x="1" y="4044"/>
                    <a:pt x="92" y="4317"/>
                    <a:pt x="252" y="4477"/>
                  </a:cubicBezTo>
                  <a:cubicBezTo>
                    <a:pt x="434" y="4637"/>
                    <a:pt x="686" y="4774"/>
                    <a:pt x="937" y="4774"/>
                  </a:cubicBezTo>
                  <a:cubicBezTo>
                    <a:pt x="1165" y="4751"/>
                    <a:pt x="1462" y="4683"/>
                    <a:pt x="1599" y="4500"/>
                  </a:cubicBezTo>
                  <a:cubicBezTo>
                    <a:pt x="2397" y="3519"/>
                    <a:pt x="2968" y="2423"/>
                    <a:pt x="3265" y="1190"/>
                  </a:cubicBezTo>
                  <a:cubicBezTo>
                    <a:pt x="3402" y="711"/>
                    <a:pt x="3105" y="140"/>
                    <a:pt x="2603" y="26"/>
                  </a:cubicBezTo>
                  <a:cubicBezTo>
                    <a:pt x="2527" y="9"/>
                    <a:pt x="2450" y="1"/>
                    <a:pt x="2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3445650" y="2431250"/>
              <a:ext cx="94175" cy="115550"/>
            </a:xfrm>
            <a:custGeom>
              <a:avLst/>
              <a:gdLst/>
              <a:ahLst/>
              <a:cxnLst/>
              <a:rect l="l" t="t" r="r" b="b"/>
              <a:pathLst>
                <a:path w="3767" h="4622" extrusionOk="0">
                  <a:moveTo>
                    <a:pt x="2693" y="1"/>
                  </a:moveTo>
                  <a:cubicBezTo>
                    <a:pt x="2369" y="1"/>
                    <a:pt x="2054" y="163"/>
                    <a:pt x="1872" y="467"/>
                  </a:cubicBezTo>
                  <a:lnTo>
                    <a:pt x="251" y="3206"/>
                  </a:lnTo>
                  <a:cubicBezTo>
                    <a:pt x="0" y="3640"/>
                    <a:pt x="137" y="4256"/>
                    <a:pt x="594" y="4508"/>
                  </a:cubicBezTo>
                  <a:cubicBezTo>
                    <a:pt x="746" y="4584"/>
                    <a:pt x="913" y="4622"/>
                    <a:pt x="1078" y="4622"/>
                  </a:cubicBezTo>
                  <a:cubicBezTo>
                    <a:pt x="1408" y="4622"/>
                    <a:pt x="1727" y="4469"/>
                    <a:pt x="1895" y="4165"/>
                  </a:cubicBezTo>
                  <a:lnTo>
                    <a:pt x="3515" y="1426"/>
                  </a:lnTo>
                  <a:cubicBezTo>
                    <a:pt x="3766" y="992"/>
                    <a:pt x="3629" y="353"/>
                    <a:pt x="3173" y="125"/>
                  </a:cubicBezTo>
                  <a:cubicBezTo>
                    <a:pt x="3021" y="41"/>
                    <a:pt x="2856" y="1"/>
                    <a:pt x="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3297275" y="2367475"/>
              <a:ext cx="98750" cy="113675"/>
            </a:xfrm>
            <a:custGeom>
              <a:avLst/>
              <a:gdLst/>
              <a:ahLst/>
              <a:cxnLst/>
              <a:rect l="l" t="t" r="r" b="b"/>
              <a:pathLst>
                <a:path w="3950" h="4547" extrusionOk="0">
                  <a:moveTo>
                    <a:pt x="2874" y="0"/>
                  </a:moveTo>
                  <a:cubicBezTo>
                    <a:pt x="2549" y="0"/>
                    <a:pt x="2233" y="168"/>
                    <a:pt x="2032" y="462"/>
                  </a:cubicBezTo>
                  <a:cubicBezTo>
                    <a:pt x="1461" y="1352"/>
                    <a:pt x="868" y="2242"/>
                    <a:pt x="274" y="3110"/>
                  </a:cubicBezTo>
                  <a:cubicBezTo>
                    <a:pt x="0" y="3543"/>
                    <a:pt x="183" y="4183"/>
                    <a:pt x="617" y="4411"/>
                  </a:cubicBezTo>
                  <a:cubicBezTo>
                    <a:pt x="778" y="4503"/>
                    <a:pt x="945" y="4546"/>
                    <a:pt x="1106" y="4546"/>
                  </a:cubicBezTo>
                  <a:cubicBezTo>
                    <a:pt x="1424" y="4546"/>
                    <a:pt x="1721" y="4379"/>
                    <a:pt x="1918" y="4091"/>
                  </a:cubicBezTo>
                  <a:lnTo>
                    <a:pt x="3675" y="1421"/>
                  </a:lnTo>
                  <a:cubicBezTo>
                    <a:pt x="3949" y="1010"/>
                    <a:pt x="3789" y="348"/>
                    <a:pt x="3333" y="120"/>
                  </a:cubicBezTo>
                  <a:cubicBezTo>
                    <a:pt x="3186" y="39"/>
                    <a:pt x="3029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3451925" y="2228675"/>
              <a:ext cx="79900" cy="109400"/>
            </a:xfrm>
            <a:custGeom>
              <a:avLst/>
              <a:gdLst/>
              <a:ahLst/>
              <a:cxnLst/>
              <a:rect l="l" t="t" r="r" b="b"/>
              <a:pathLst>
                <a:path w="3196" h="4376" extrusionOk="0">
                  <a:moveTo>
                    <a:pt x="2181" y="0"/>
                  </a:moveTo>
                  <a:cubicBezTo>
                    <a:pt x="1857" y="0"/>
                    <a:pt x="1540" y="144"/>
                    <a:pt x="1392" y="467"/>
                  </a:cubicBezTo>
                  <a:lnTo>
                    <a:pt x="183" y="2955"/>
                  </a:lnTo>
                  <a:cubicBezTo>
                    <a:pt x="69" y="3184"/>
                    <a:pt x="0" y="3435"/>
                    <a:pt x="69" y="3686"/>
                  </a:cubicBezTo>
                  <a:cubicBezTo>
                    <a:pt x="137" y="3914"/>
                    <a:pt x="297" y="4142"/>
                    <a:pt x="525" y="4256"/>
                  </a:cubicBezTo>
                  <a:cubicBezTo>
                    <a:pt x="667" y="4335"/>
                    <a:pt x="838" y="4376"/>
                    <a:pt x="1011" y="4376"/>
                  </a:cubicBezTo>
                  <a:cubicBezTo>
                    <a:pt x="1340" y="4376"/>
                    <a:pt x="1677" y="4228"/>
                    <a:pt x="1826" y="3914"/>
                  </a:cubicBezTo>
                  <a:lnTo>
                    <a:pt x="3013" y="1426"/>
                  </a:lnTo>
                  <a:cubicBezTo>
                    <a:pt x="3127" y="1198"/>
                    <a:pt x="3196" y="947"/>
                    <a:pt x="3127" y="696"/>
                  </a:cubicBezTo>
                  <a:cubicBezTo>
                    <a:pt x="3059" y="467"/>
                    <a:pt x="2899" y="216"/>
                    <a:pt x="2694" y="125"/>
                  </a:cubicBezTo>
                  <a:cubicBezTo>
                    <a:pt x="2539" y="44"/>
                    <a:pt x="2359" y="0"/>
                    <a:pt x="2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607125" y="2317125"/>
              <a:ext cx="93600" cy="127000"/>
            </a:xfrm>
            <a:custGeom>
              <a:avLst/>
              <a:gdLst/>
              <a:ahLst/>
              <a:cxnLst/>
              <a:rect l="l" t="t" r="r" b="b"/>
              <a:pathLst>
                <a:path w="3744" h="5080" extrusionOk="0">
                  <a:moveTo>
                    <a:pt x="2643" y="1"/>
                  </a:moveTo>
                  <a:cubicBezTo>
                    <a:pt x="2324" y="1"/>
                    <a:pt x="2024" y="163"/>
                    <a:pt x="1827" y="467"/>
                  </a:cubicBezTo>
                  <a:cubicBezTo>
                    <a:pt x="1119" y="1540"/>
                    <a:pt x="548" y="2681"/>
                    <a:pt x="69" y="3891"/>
                  </a:cubicBezTo>
                  <a:cubicBezTo>
                    <a:pt x="1" y="4097"/>
                    <a:pt x="69" y="4416"/>
                    <a:pt x="160" y="4599"/>
                  </a:cubicBezTo>
                  <a:cubicBezTo>
                    <a:pt x="275" y="4804"/>
                    <a:pt x="526" y="5010"/>
                    <a:pt x="754" y="5055"/>
                  </a:cubicBezTo>
                  <a:cubicBezTo>
                    <a:pt x="833" y="5072"/>
                    <a:pt x="909" y="5080"/>
                    <a:pt x="982" y="5080"/>
                  </a:cubicBezTo>
                  <a:cubicBezTo>
                    <a:pt x="1416" y="5080"/>
                    <a:pt x="1742" y="4800"/>
                    <a:pt x="1918" y="4371"/>
                  </a:cubicBezTo>
                  <a:cubicBezTo>
                    <a:pt x="1941" y="4302"/>
                    <a:pt x="1986" y="4234"/>
                    <a:pt x="2009" y="4165"/>
                  </a:cubicBezTo>
                  <a:cubicBezTo>
                    <a:pt x="2009" y="4142"/>
                    <a:pt x="2009" y="4119"/>
                    <a:pt x="2032" y="4097"/>
                  </a:cubicBezTo>
                  <a:cubicBezTo>
                    <a:pt x="2078" y="3982"/>
                    <a:pt x="2146" y="3846"/>
                    <a:pt x="2192" y="3731"/>
                  </a:cubicBezTo>
                  <a:cubicBezTo>
                    <a:pt x="2306" y="3458"/>
                    <a:pt x="2443" y="3206"/>
                    <a:pt x="2580" y="2955"/>
                  </a:cubicBezTo>
                  <a:cubicBezTo>
                    <a:pt x="2854" y="2430"/>
                    <a:pt x="3151" y="1905"/>
                    <a:pt x="3470" y="1426"/>
                  </a:cubicBezTo>
                  <a:cubicBezTo>
                    <a:pt x="3744" y="1015"/>
                    <a:pt x="3561" y="353"/>
                    <a:pt x="3128" y="125"/>
                  </a:cubicBezTo>
                  <a:cubicBezTo>
                    <a:pt x="2968" y="41"/>
                    <a:pt x="2803" y="1"/>
                    <a:pt x="2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176300" y="2631125"/>
              <a:ext cx="79350" cy="95650"/>
            </a:xfrm>
            <a:custGeom>
              <a:avLst/>
              <a:gdLst/>
              <a:ahLst/>
              <a:cxnLst/>
              <a:rect l="l" t="t" r="r" b="b"/>
              <a:pathLst>
                <a:path w="3174" h="3826" extrusionOk="0">
                  <a:moveTo>
                    <a:pt x="2148" y="0"/>
                  </a:moveTo>
                  <a:cubicBezTo>
                    <a:pt x="2079" y="0"/>
                    <a:pt x="2010" y="9"/>
                    <a:pt x="1941" y="28"/>
                  </a:cubicBezTo>
                  <a:lnTo>
                    <a:pt x="1735" y="119"/>
                  </a:lnTo>
                  <a:cubicBezTo>
                    <a:pt x="1575" y="210"/>
                    <a:pt x="1461" y="324"/>
                    <a:pt x="1370" y="484"/>
                  </a:cubicBezTo>
                  <a:cubicBezTo>
                    <a:pt x="914" y="1078"/>
                    <a:pt x="503" y="1717"/>
                    <a:pt x="183" y="2401"/>
                  </a:cubicBezTo>
                  <a:cubicBezTo>
                    <a:pt x="69" y="2630"/>
                    <a:pt x="1" y="2858"/>
                    <a:pt x="69" y="3109"/>
                  </a:cubicBezTo>
                  <a:cubicBezTo>
                    <a:pt x="137" y="3337"/>
                    <a:pt x="297" y="3588"/>
                    <a:pt x="503" y="3702"/>
                  </a:cubicBezTo>
                  <a:cubicBezTo>
                    <a:pt x="658" y="3780"/>
                    <a:pt x="823" y="3826"/>
                    <a:pt x="992" y="3826"/>
                  </a:cubicBezTo>
                  <a:cubicBezTo>
                    <a:pt x="1072" y="3826"/>
                    <a:pt x="1153" y="3816"/>
                    <a:pt x="1233" y="3794"/>
                  </a:cubicBezTo>
                  <a:cubicBezTo>
                    <a:pt x="1461" y="3725"/>
                    <a:pt x="1712" y="3588"/>
                    <a:pt x="1804" y="3360"/>
                  </a:cubicBezTo>
                  <a:cubicBezTo>
                    <a:pt x="2146" y="2675"/>
                    <a:pt x="2557" y="2036"/>
                    <a:pt x="3013" y="1443"/>
                  </a:cubicBezTo>
                  <a:cubicBezTo>
                    <a:pt x="3150" y="1260"/>
                    <a:pt x="3173" y="918"/>
                    <a:pt x="3105" y="712"/>
                  </a:cubicBezTo>
                  <a:cubicBezTo>
                    <a:pt x="3059" y="484"/>
                    <a:pt x="2876" y="256"/>
                    <a:pt x="2671" y="142"/>
                  </a:cubicBezTo>
                  <a:cubicBezTo>
                    <a:pt x="2506" y="59"/>
                    <a:pt x="2328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289850" y="2746025"/>
              <a:ext cx="74775" cy="95025"/>
            </a:xfrm>
            <a:custGeom>
              <a:avLst/>
              <a:gdLst/>
              <a:ahLst/>
              <a:cxnLst/>
              <a:rect l="l" t="t" r="r" b="b"/>
              <a:pathLst>
                <a:path w="2991" h="3801" extrusionOk="0">
                  <a:moveTo>
                    <a:pt x="2023" y="0"/>
                  </a:moveTo>
                  <a:cubicBezTo>
                    <a:pt x="1943" y="0"/>
                    <a:pt x="1862" y="13"/>
                    <a:pt x="1781" y="42"/>
                  </a:cubicBezTo>
                  <a:cubicBezTo>
                    <a:pt x="1530" y="111"/>
                    <a:pt x="1347" y="248"/>
                    <a:pt x="1188" y="476"/>
                  </a:cubicBezTo>
                  <a:cubicBezTo>
                    <a:pt x="731" y="1138"/>
                    <a:pt x="389" y="1846"/>
                    <a:pt x="69" y="2599"/>
                  </a:cubicBezTo>
                  <a:cubicBezTo>
                    <a:pt x="1" y="2804"/>
                    <a:pt x="69" y="3124"/>
                    <a:pt x="161" y="3306"/>
                  </a:cubicBezTo>
                  <a:cubicBezTo>
                    <a:pt x="275" y="3535"/>
                    <a:pt x="526" y="3717"/>
                    <a:pt x="754" y="3763"/>
                  </a:cubicBezTo>
                  <a:cubicBezTo>
                    <a:pt x="836" y="3787"/>
                    <a:pt x="924" y="3800"/>
                    <a:pt x="1012" y="3800"/>
                  </a:cubicBezTo>
                  <a:cubicBezTo>
                    <a:pt x="1170" y="3800"/>
                    <a:pt x="1330" y="3759"/>
                    <a:pt x="1462" y="3672"/>
                  </a:cubicBezTo>
                  <a:cubicBezTo>
                    <a:pt x="1530" y="3626"/>
                    <a:pt x="1599" y="3580"/>
                    <a:pt x="1667" y="3535"/>
                  </a:cubicBezTo>
                  <a:cubicBezTo>
                    <a:pt x="1781" y="3420"/>
                    <a:pt x="1850" y="3284"/>
                    <a:pt x="1895" y="3124"/>
                  </a:cubicBezTo>
                  <a:cubicBezTo>
                    <a:pt x="2146" y="2530"/>
                    <a:pt x="2466" y="1960"/>
                    <a:pt x="2831" y="1435"/>
                  </a:cubicBezTo>
                  <a:cubicBezTo>
                    <a:pt x="2968" y="1252"/>
                    <a:pt x="2991" y="933"/>
                    <a:pt x="2945" y="704"/>
                  </a:cubicBezTo>
                  <a:cubicBezTo>
                    <a:pt x="2877" y="476"/>
                    <a:pt x="2717" y="248"/>
                    <a:pt x="2489" y="134"/>
                  </a:cubicBezTo>
                  <a:cubicBezTo>
                    <a:pt x="2350" y="56"/>
                    <a:pt x="219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463900" y="2821975"/>
              <a:ext cx="107875" cy="125375"/>
            </a:xfrm>
            <a:custGeom>
              <a:avLst/>
              <a:gdLst/>
              <a:ahLst/>
              <a:cxnLst/>
              <a:rect l="l" t="t" r="r" b="b"/>
              <a:pathLst>
                <a:path w="4315" h="5015" extrusionOk="0">
                  <a:moveTo>
                    <a:pt x="983" y="2710"/>
                  </a:moveTo>
                  <a:cubicBezTo>
                    <a:pt x="969" y="2726"/>
                    <a:pt x="963" y="2735"/>
                    <a:pt x="963" y="2735"/>
                  </a:cubicBezTo>
                  <a:cubicBezTo>
                    <a:pt x="964" y="2735"/>
                    <a:pt x="971" y="2727"/>
                    <a:pt x="983" y="2710"/>
                  </a:cubicBezTo>
                  <a:close/>
                  <a:moveTo>
                    <a:pt x="3248" y="1"/>
                  </a:moveTo>
                  <a:cubicBezTo>
                    <a:pt x="2926" y="1"/>
                    <a:pt x="2607" y="153"/>
                    <a:pt x="2443" y="451"/>
                  </a:cubicBezTo>
                  <a:cubicBezTo>
                    <a:pt x="2146" y="999"/>
                    <a:pt x="1826" y="1547"/>
                    <a:pt x="1461" y="2049"/>
                  </a:cubicBezTo>
                  <a:cubicBezTo>
                    <a:pt x="1370" y="2186"/>
                    <a:pt x="1279" y="2323"/>
                    <a:pt x="1187" y="2437"/>
                  </a:cubicBezTo>
                  <a:cubicBezTo>
                    <a:pt x="1142" y="2505"/>
                    <a:pt x="1096" y="2551"/>
                    <a:pt x="1050" y="2619"/>
                  </a:cubicBezTo>
                  <a:cubicBezTo>
                    <a:pt x="1030" y="2639"/>
                    <a:pt x="1028" y="2659"/>
                    <a:pt x="1012" y="2679"/>
                  </a:cubicBezTo>
                  <a:lnTo>
                    <a:pt x="1012" y="2679"/>
                  </a:lnTo>
                  <a:cubicBezTo>
                    <a:pt x="1022" y="2665"/>
                    <a:pt x="1028" y="2653"/>
                    <a:pt x="1028" y="2642"/>
                  </a:cubicBezTo>
                  <a:lnTo>
                    <a:pt x="1028" y="2642"/>
                  </a:lnTo>
                  <a:cubicBezTo>
                    <a:pt x="1009" y="2673"/>
                    <a:pt x="994" y="2695"/>
                    <a:pt x="983" y="2710"/>
                  </a:cubicBezTo>
                  <a:lnTo>
                    <a:pt x="983" y="2710"/>
                  </a:lnTo>
                  <a:cubicBezTo>
                    <a:pt x="989" y="2704"/>
                    <a:pt x="996" y="2696"/>
                    <a:pt x="1005" y="2688"/>
                  </a:cubicBezTo>
                  <a:cubicBezTo>
                    <a:pt x="1008" y="2685"/>
                    <a:pt x="1010" y="2682"/>
                    <a:pt x="1012" y="2679"/>
                  </a:cubicBezTo>
                  <a:lnTo>
                    <a:pt x="1012" y="2679"/>
                  </a:lnTo>
                  <a:cubicBezTo>
                    <a:pt x="980" y="2727"/>
                    <a:pt x="908" y="2789"/>
                    <a:pt x="891" y="2825"/>
                  </a:cubicBezTo>
                  <a:cubicBezTo>
                    <a:pt x="845" y="2870"/>
                    <a:pt x="799" y="2939"/>
                    <a:pt x="754" y="2985"/>
                  </a:cubicBezTo>
                  <a:cubicBezTo>
                    <a:pt x="640" y="3121"/>
                    <a:pt x="525" y="3258"/>
                    <a:pt x="411" y="3373"/>
                  </a:cubicBezTo>
                  <a:cubicBezTo>
                    <a:pt x="92" y="3761"/>
                    <a:pt x="0" y="4354"/>
                    <a:pt x="411" y="4719"/>
                  </a:cubicBezTo>
                  <a:cubicBezTo>
                    <a:pt x="595" y="4903"/>
                    <a:pt x="865" y="5015"/>
                    <a:pt x="1128" y="5015"/>
                  </a:cubicBezTo>
                  <a:cubicBezTo>
                    <a:pt x="1355" y="5015"/>
                    <a:pt x="1577" y="4932"/>
                    <a:pt x="1735" y="4742"/>
                  </a:cubicBezTo>
                  <a:cubicBezTo>
                    <a:pt x="2648" y="3738"/>
                    <a:pt x="3447" y="2619"/>
                    <a:pt x="4086" y="1432"/>
                  </a:cubicBezTo>
                  <a:cubicBezTo>
                    <a:pt x="4314" y="976"/>
                    <a:pt x="4200" y="360"/>
                    <a:pt x="3744" y="131"/>
                  </a:cubicBezTo>
                  <a:cubicBezTo>
                    <a:pt x="3593" y="44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285850" y="2894725"/>
              <a:ext cx="100475" cy="120975"/>
            </a:xfrm>
            <a:custGeom>
              <a:avLst/>
              <a:gdLst/>
              <a:ahLst/>
              <a:cxnLst/>
              <a:rect l="l" t="t" r="r" b="b"/>
              <a:pathLst>
                <a:path w="4019" h="4839" extrusionOk="0">
                  <a:moveTo>
                    <a:pt x="2957" y="1"/>
                  </a:moveTo>
                  <a:cubicBezTo>
                    <a:pt x="2633" y="1"/>
                    <a:pt x="2311" y="148"/>
                    <a:pt x="2147" y="463"/>
                  </a:cubicBezTo>
                  <a:cubicBezTo>
                    <a:pt x="1599" y="1490"/>
                    <a:pt x="982" y="2471"/>
                    <a:pt x="298" y="3407"/>
                  </a:cubicBezTo>
                  <a:cubicBezTo>
                    <a:pt x="1" y="3818"/>
                    <a:pt x="206" y="4503"/>
                    <a:pt x="640" y="4708"/>
                  </a:cubicBezTo>
                  <a:cubicBezTo>
                    <a:pt x="804" y="4798"/>
                    <a:pt x="966" y="4838"/>
                    <a:pt x="1120" y="4838"/>
                  </a:cubicBezTo>
                  <a:cubicBezTo>
                    <a:pt x="1438" y="4838"/>
                    <a:pt x="1726" y="4665"/>
                    <a:pt x="1941" y="4389"/>
                  </a:cubicBezTo>
                  <a:cubicBezTo>
                    <a:pt x="2626" y="3430"/>
                    <a:pt x="3242" y="2448"/>
                    <a:pt x="3790" y="1421"/>
                  </a:cubicBezTo>
                  <a:cubicBezTo>
                    <a:pt x="4018" y="988"/>
                    <a:pt x="3904" y="371"/>
                    <a:pt x="3448" y="120"/>
                  </a:cubicBezTo>
                  <a:cubicBezTo>
                    <a:pt x="3298" y="42"/>
                    <a:pt x="3127" y="1"/>
                    <a:pt x="2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127800" y="2807725"/>
              <a:ext cx="90175" cy="117525"/>
            </a:xfrm>
            <a:custGeom>
              <a:avLst/>
              <a:gdLst/>
              <a:ahLst/>
              <a:cxnLst/>
              <a:rect l="l" t="t" r="r" b="b"/>
              <a:pathLst>
                <a:path w="3607" h="4701" extrusionOk="0">
                  <a:moveTo>
                    <a:pt x="2541" y="0"/>
                  </a:moveTo>
                  <a:cubicBezTo>
                    <a:pt x="2218" y="0"/>
                    <a:pt x="1899" y="152"/>
                    <a:pt x="1735" y="450"/>
                  </a:cubicBezTo>
                  <a:cubicBezTo>
                    <a:pt x="1233" y="1409"/>
                    <a:pt x="731" y="2345"/>
                    <a:pt x="251" y="3281"/>
                  </a:cubicBezTo>
                  <a:cubicBezTo>
                    <a:pt x="0" y="3714"/>
                    <a:pt x="114" y="4331"/>
                    <a:pt x="571" y="4582"/>
                  </a:cubicBezTo>
                  <a:cubicBezTo>
                    <a:pt x="728" y="4660"/>
                    <a:pt x="904" y="4701"/>
                    <a:pt x="1077" y="4701"/>
                  </a:cubicBezTo>
                  <a:cubicBezTo>
                    <a:pt x="1406" y="4701"/>
                    <a:pt x="1722" y="4554"/>
                    <a:pt x="1872" y="4239"/>
                  </a:cubicBezTo>
                  <a:cubicBezTo>
                    <a:pt x="2374" y="3303"/>
                    <a:pt x="2876" y="2368"/>
                    <a:pt x="3378" y="1432"/>
                  </a:cubicBezTo>
                  <a:cubicBezTo>
                    <a:pt x="3607" y="975"/>
                    <a:pt x="3515" y="359"/>
                    <a:pt x="3036" y="131"/>
                  </a:cubicBezTo>
                  <a:cubicBezTo>
                    <a:pt x="2885" y="43"/>
                    <a:pt x="2713" y="0"/>
                    <a:pt x="2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7/i12/IRJET-V7I1248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ctrTitle"/>
          </p:nvPr>
        </p:nvSpPr>
        <p:spPr>
          <a:xfrm>
            <a:off x="3845822" y="724964"/>
            <a:ext cx="49293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/>
              <a:t>Google Play Store Analysis</a:t>
            </a:r>
            <a:endParaRPr sz="2400"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4462248" y="2509114"/>
            <a:ext cx="4312871" cy="2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dirty="0"/>
              <a:t>-By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dirty="0"/>
              <a:t>Komal Londhe - </a:t>
            </a:r>
            <a:r>
              <a:rPr lang="en" sz="1300" dirty="0"/>
              <a:t>AY10453</a:t>
            </a:r>
            <a:r>
              <a:rPr lang="en" sz="1200" dirty="0"/>
              <a:t>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dirty="0"/>
              <a:t>Sai Manoj Kalasani – FH55174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dirty="0"/>
              <a:t>Viswas Kalyanam – RN49734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1600" dirty="0" smtClean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dirty="0" smtClean="0"/>
              <a:t>Under </a:t>
            </a:r>
            <a:r>
              <a:rPr lang="en" sz="1600" dirty="0"/>
              <a:t>the guidance of </a:t>
            </a:r>
            <a:r>
              <a:rPr lang="en" sz="1600" b="1" dirty="0" smtClean="0"/>
              <a:t>Prof</a:t>
            </a:r>
            <a:r>
              <a:rPr lang="en" sz="1600" b="1" dirty="0" smtClean="0"/>
              <a:t>. </a:t>
            </a:r>
            <a:r>
              <a:rPr lang="en" sz="1600" b="1" dirty="0"/>
              <a:t>Waleed Youssef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/>
              <a:t>DATA 603 – Platforms for Big Data Processing</a:t>
            </a:r>
            <a:endParaRPr sz="1400"/>
          </a:p>
        </p:txBody>
      </p:sp>
      <p:sp>
        <p:nvSpPr>
          <p:cNvPr id="149" name="Google Shape;149;p13"/>
          <p:cNvSpPr/>
          <p:nvPr/>
        </p:nvSpPr>
        <p:spPr>
          <a:xfrm>
            <a:off x="1400206" y="3573444"/>
            <a:ext cx="2260159" cy="530307"/>
          </a:xfrm>
          <a:custGeom>
            <a:avLst/>
            <a:gdLst/>
            <a:ahLst/>
            <a:cxnLst/>
            <a:rect l="l" t="t" r="r" b="b"/>
            <a:pathLst>
              <a:path w="40378" h="9474" extrusionOk="0">
                <a:moveTo>
                  <a:pt x="20184" y="0"/>
                </a:moveTo>
                <a:cubicBezTo>
                  <a:pt x="9036" y="0"/>
                  <a:pt x="1" y="2123"/>
                  <a:pt x="1" y="4737"/>
                </a:cubicBezTo>
                <a:cubicBezTo>
                  <a:pt x="1" y="7350"/>
                  <a:pt x="9036" y="9473"/>
                  <a:pt x="20184" y="9473"/>
                </a:cubicBezTo>
                <a:cubicBezTo>
                  <a:pt x="31342" y="9473"/>
                  <a:pt x="40377" y="7350"/>
                  <a:pt x="40377" y="4737"/>
                </a:cubicBezTo>
                <a:cubicBezTo>
                  <a:pt x="40377" y="2123"/>
                  <a:pt x="31342" y="0"/>
                  <a:pt x="20184" y="0"/>
                </a:cubicBezTo>
                <a:close/>
              </a:path>
            </a:pathLst>
          </a:custGeom>
          <a:solidFill>
            <a:srgbClr val="6FA0A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2" name="AutoShape 2" descr="New Play Store rules block most apps from scanning your entire app list |  Ars Tech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06" name="AutoShape 6" descr="Google Play Store will no longer show notifications for updated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08" name="AutoShape 8" descr="Google Play Store will no longer show notifications for updated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09" name="Picture 9" descr="C:\Users\hp-pc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792" y="683401"/>
            <a:ext cx="4001545" cy="266284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4307100" cy="10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700"/>
              </a:spcAft>
              <a:buNone/>
            </a:pPr>
            <a:r>
              <a:rPr lang="en" sz="1850" u="sng">
                <a:latin typeface="Times New Roman"/>
                <a:ea typeface="Times New Roman"/>
                <a:cs typeface="Times New Roman"/>
                <a:sym typeface="Times New Roman"/>
              </a:rPr>
              <a:t>Top 100 most Downloaded Apps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4" name="Google Shape;794;p22"/>
          <p:cNvPicPr preferRelativeResize="0"/>
          <p:nvPr/>
        </p:nvPicPr>
        <p:blipFill rotWithShape="1">
          <a:blip r:embed="rId3">
            <a:alphaModFix/>
          </a:blip>
          <a:srcRect t="14929" r="51976"/>
          <a:stretch/>
        </p:blipFill>
        <p:spPr>
          <a:xfrm>
            <a:off x="6347250" y="131825"/>
            <a:ext cx="2407824" cy="25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5" y="2350850"/>
            <a:ext cx="6042450" cy="26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1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1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3"/>
          <p:cNvSpPr txBox="1">
            <a:spLocks noGrp="1"/>
          </p:cNvSpPr>
          <p:nvPr>
            <p:ph type="title"/>
          </p:nvPr>
        </p:nvSpPr>
        <p:spPr>
          <a:xfrm>
            <a:off x="48500" y="1796613"/>
            <a:ext cx="4371900" cy="13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 u="sng">
                <a:latin typeface="Times New Roman"/>
                <a:ea typeface="Times New Roman"/>
                <a:cs typeface="Times New Roman"/>
                <a:sym typeface="Times New Roman"/>
              </a:rPr>
              <a:t>Top 100 most Downloaded Apps Word Cloud.</a:t>
            </a:r>
            <a:endParaRPr sz="185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1" name="Google Shape;8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00" y="751950"/>
            <a:ext cx="4616502" cy="3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"/>
          <p:cNvSpPr txBox="1">
            <a:spLocks noGrp="1"/>
          </p:cNvSpPr>
          <p:nvPr>
            <p:ph type="title"/>
          </p:nvPr>
        </p:nvSpPr>
        <p:spPr>
          <a:xfrm>
            <a:off x="165350" y="219350"/>
            <a:ext cx="4059000" cy="11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Best Developer Based on the Apps Developed.</a:t>
            </a:r>
            <a:endParaRPr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7" name="Google Shape;8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00" y="283700"/>
            <a:ext cx="3234250" cy="23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9376"/>
            <a:ext cx="6576016" cy="22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1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1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5"/>
          <p:cNvSpPr txBox="1">
            <a:spLocks noGrp="1"/>
          </p:cNvSpPr>
          <p:nvPr>
            <p:ph type="title"/>
          </p:nvPr>
        </p:nvSpPr>
        <p:spPr>
          <a:xfrm>
            <a:off x="513625" y="601150"/>
            <a:ext cx="3608700" cy="9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700"/>
              </a:spcAft>
              <a:buNone/>
            </a:pPr>
            <a:r>
              <a:rPr lang="en" sz="1650" u="sng">
                <a:latin typeface="Times New Roman"/>
                <a:ea typeface="Times New Roman"/>
                <a:cs typeface="Times New Roman"/>
                <a:sym typeface="Times New Roman"/>
              </a:rPr>
              <a:t>Main Category of Apps Downloaded</a:t>
            </a:r>
            <a:endParaRPr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4" name="Google Shape;8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900" y="58875"/>
            <a:ext cx="3569399" cy="24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0" y="2571750"/>
            <a:ext cx="7698000" cy="25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1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1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>
            <a:spLocks noGrp="1"/>
          </p:cNvSpPr>
          <p:nvPr>
            <p:ph type="title"/>
          </p:nvPr>
        </p:nvSpPr>
        <p:spPr>
          <a:xfrm>
            <a:off x="420725" y="941650"/>
            <a:ext cx="42633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Donut chart for the top 5 most rated apps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1" name="Google Shape;8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50" y="268800"/>
            <a:ext cx="3838549" cy="2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50" y="2845850"/>
            <a:ext cx="6194448" cy="21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1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1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7"/>
          <p:cNvSpPr txBox="1">
            <a:spLocks noGrp="1"/>
          </p:cNvSpPr>
          <p:nvPr>
            <p:ph type="title"/>
          </p:nvPr>
        </p:nvSpPr>
        <p:spPr>
          <a:xfrm>
            <a:off x="1223250" y="863825"/>
            <a:ext cx="36870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latin typeface="Times New Roman"/>
                <a:ea typeface="Times New Roman"/>
                <a:cs typeface="Times New Roman"/>
                <a:sym typeface="Times New Roman"/>
              </a:rPr>
              <a:t>App Rating Distribution</a:t>
            </a:r>
            <a:endParaRPr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828" name="Google Shape;828;p27"/>
          <p:cNvPicPr preferRelativeResize="0"/>
          <p:nvPr/>
        </p:nvPicPr>
        <p:blipFill rotWithShape="1">
          <a:blip r:embed="rId3">
            <a:alphaModFix/>
          </a:blip>
          <a:srcRect r="69766"/>
          <a:stretch/>
        </p:blipFill>
        <p:spPr>
          <a:xfrm>
            <a:off x="6847950" y="142575"/>
            <a:ext cx="1111900" cy="16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00" y="2019600"/>
            <a:ext cx="8662499" cy="28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1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1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Analysis</a:t>
            </a:r>
            <a:endParaRPr/>
          </a:p>
        </p:txBody>
      </p:sp>
      <p:pic>
        <p:nvPicPr>
          <p:cNvPr id="835" name="Google Shape;8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5" y="885250"/>
            <a:ext cx="4601749" cy="2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28"/>
          <p:cNvPicPr preferRelativeResize="0"/>
          <p:nvPr/>
        </p:nvPicPr>
        <p:blipFill rotWithShape="1">
          <a:blip r:embed="rId4">
            <a:alphaModFix/>
          </a:blip>
          <a:srcRect r="47881"/>
          <a:stretch/>
        </p:blipFill>
        <p:spPr>
          <a:xfrm>
            <a:off x="6303700" y="377825"/>
            <a:ext cx="2553526" cy="15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8"/>
          <p:cNvPicPr preferRelativeResize="0"/>
          <p:nvPr/>
        </p:nvPicPr>
        <p:blipFill rotWithShape="1">
          <a:blip r:embed="rId5">
            <a:alphaModFix/>
          </a:blip>
          <a:srcRect r="41667"/>
          <a:stretch/>
        </p:blipFill>
        <p:spPr>
          <a:xfrm>
            <a:off x="6283697" y="1947650"/>
            <a:ext cx="2593540" cy="15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8"/>
          <p:cNvPicPr preferRelativeResize="0"/>
          <p:nvPr/>
        </p:nvPicPr>
        <p:blipFill rotWithShape="1">
          <a:blip r:embed="rId6">
            <a:alphaModFix/>
          </a:blip>
          <a:srcRect r="52088"/>
          <a:stretch/>
        </p:blipFill>
        <p:spPr>
          <a:xfrm>
            <a:off x="6343725" y="3403250"/>
            <a:ext cx="2800276" cy="17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444325"/>
            <a:ext cx="5690876" cy="1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"/>
          <p:cNvSpPr txBox="1"/>
          <p:nvPr/>
        </p:nvSpPr>
        <p:spPr>
          <a:xfrm>
            <a:off x="817051" y="131575"/>
            <a:ext cx="7509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SparkMLlib Rating Prediction</a:t>
            </a:r>
            <a:endParaRPr sz="2800" b="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45" name="Google Shape;8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5" y="761425"/>
            <a:ext cx="4497576" cy="13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000" y="722175"/>
            <a:ext cx="3990750" cy="139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50" y="2459650"/>
            <a:ext cx="4094150" cy="22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400" y="2729275"/>
            <a:ext cx="4348951" cy="16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0"/>
          <p:cNvSpPr txBox="1">
            <a:spLocks noGrp="1"/>
          </p:cNvSpPr>
          <p:nvPr>
            <p:ph type="title"/>
          </p:nvPr>
        </p:nvSpPr>
        <p:spPr>
          <a:xfrm>
            <a:off x="99700" y="97775"/>
            <a:ext cx="45990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User Reviews - Sentiment Classification</a:t>
            </a:r>
            <a:endParaRPr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4" name="Google Shape;8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225" y="2870175"/>
            <a:ext cx="1579950" cy="1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75" y="2511222"/>
            <a:ext cx="6338601" cy="23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0"/>
          <p:cNvPicPr preferRelativeResize="0"/>
          <p:nvPr/>
        </p:nvPicPr>
        <p:blipFill rotWithShape="1">
          <a:blip r:embed="rId5">
            <a:alphaModFix/>
          </a:blip>
          <a:srcRect r="10778"/>
          <a:stretch/>
        </p:blipFill>
        <p:spPr>
          <a:xfrm>
            <a:off x="5370675" y="97775"/>
            <a:ext cx="3517501" cy="2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1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1" dur="1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similar words using Word2Vec</a:t>
            </a:r>
            <a:endParaRPr/>
          </a:p>
        </p:txBody>
      </p:sp>
      <p:pic>
        <p:nvPicPr>
          <p:cNvPr id="862" name="Google Shape;8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75" y="999050"/>
            <a:ext cx="5295500" cy="37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4"/>
          <p:cNvGrpSpPr/>
          <p:nvPr/>
        </p:nvGrpSpPr>
        <p:grpSpPr>
          <a:xfrm>
            <a:off x="4919905" y="1591999"/>
            <a:ext cx="1310471" cy="1660250"/>
            <a:chOff x="3924649" y="2043841"/>
            <a:chExt cx="1310471" cy="1660250"/>
          </a:xfrm>
        </p:grpSpPr>
        <p:sp>
          <p:nvSpPr>
            <p:cNvPr id="156" name="Google Shape;156;p14"/>
            <p:cNvSpPr/>
            <p:nvPr/>
          </p:nvSpPr>
          <p:spPr>
            <a:xfrm>
              <a:off x="4658450" y="2741353"/>
              <a:ext cx="161041" cy="210869"/>
            </a:xfrm>
            <a:custGeom>
              <a:avLst/>
              <a:gdLst/>
              <a:ahLst/>
              <a:cxnLst/>
              <a:rect l="l" t="t" r="r" b="b"/>
              <a:pathLst>
                <a:path w="2567" h="3404" extrusionOk="0">
                  <a:moveTo>
                    <a:pt x="2388" y="0"/>
                  </a:moveTo>
                  <a:cubicBezTo>
                    <a:pt x="2328" y="60"/>
                    <a:pt x="2269" y="80"/>
                    <a:pt x="2269" y="139"/>
                  </a:cubicBezTo>
                  <a:cubicBezTo>
                    <a:pt x="2169" y="537"/>
                    <a:pt x="1990" y="856"/>
                    <a:pt x="1771" y="1174"/>
                  </a:cubicBezTo>
                  <a:cubicBezTo>
                    <a:pt x="1294" y="1870"/>
                    <a:pt x="796" y="2606"/>
                    <a:pt x="140" y="3163"/>
                  </a:cubicBezTo>
                  <a:cubicBezTo>
                    <a:pt x="100" y="3223"/>
                    <a:pt x="80" y="3283"/>
                    <a:pt x="1" y="3402"/>
                  </a:cubicBezTo>
                  <a:cubicBezTo>
                    <a:pt x="21" y="3403"/>
                    <a:pt x="40" y="3403"/>
                    <a:pt x="60" y="3403"/>
                  </a:cubicBezTo>
                  <a:cubicBezTo>
                    <a:pt x="452" y="3403"/>
                    <a:pt x="793" y="3220"/>
                    <a:pt x="1115" y="3163"/>
                  </a:cubicBezTo>
                  <a:cubicBezTo>
                    <a:pt x="1513" y="3123"/>
                    <a:pt x="1891" y="3123"/>
                    <a:pt x="2269" y="3103"/>
                  </a:cubicBezTo>
                  <a:cubicBezTo>
                    <a:pt x="2428" y="2726"/>
                    <a:pt x="2428" y="2726"/>
                    <a:pt x="2428" y="2527"/>
                  </a:cubicBezTo>
                  <a:cubicBezTo>
                    <a:pt x="2467" y="2228"/>
                    <a:pt x="2467" y="1930"/>
                    <a:pt x="2467" y="1631"/>
                  </a:cubicBezTo>
                  <a:cubicBezTo>
                    <a:pt x="2467" y="1074"/>
                    <a:pt x="2567" y="517"/>
                    <a:pt x="2388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330205" y="2281605"/>
              <a:ext cx="503029" cy="280693"/>
            </a:xfrm>
            <a:custGeom>
              <a:avLst/>
              <a:gdLst/>
              <a:ahLst/>
              <a:cxnLst/>
              <a:rect l="l" t="t" r="r" b="b"/>
              <a:pathLst>
                <a:path w="8018" h="4280" extrusionOk="0">
                  <a:moveTo>
                    <a:pt x="3188" y="1"/>
                  </a:moveTo>
                  <a:cubicBezTo>
                    <a:pt x="3102" y="1"/>
                    <a:pt x="3014" y="8"/>
                    <a:pt x="2925" y="22"/>
                  </a:cubicBezTo>
                  <a:cubicBezTo>
                    <a:pt x="2726" y="42"/>
                    <a:pt x="2527" y="82"/>
                    <a:pt x="2348" y="141"/>
                  </a:cubicBezTo>
                  <a:cubicBezTo>
                    <a:pt x="1791" y="380"/>
                    <a:pt x="1374" y="738"/>
                    <a:pt x="956" y="1116"/>
                  </a:cubicBezTo>
                  <a:cubicBezTo>
                    <a:pt x="836" y="1216"/>
                    <a:pt x="757" y="1375"/>
                    <a:pt x="657" y="1494"/>
                  </a:cubicBezTo>
                  <a:cubicBezTo>
                    <a:pt x="260" y="2190"/>
                    <a:pt x="61" y="2926"/>
                    <a:pt x="1" y="3722"/>
                  </a:cubicBezTo>
                  <a:cubicBezTo>
                    <a:pt x="1" y="3822"/>
                    <a:pt x="41" y="3901"/>
                    <a:pt x="41" y="4060"/>
                  </a:cubicBezTo>
                  <a:cubicBezTo>
                    <a:pt x="299" y="3881"/>
                    <a:pt x="498" y="3682"/>
                    <a:pt x="737" y="3563"/>
                  </a:cubicBezTo>
                  <a:cubicBezTo>
                    <a:pt x="1713" y="3097"/>
                    <a:pt x="2735" y="2928"/>
                    <a:pt x="3681" y="2928"/>
                  </a:cubicBezTo>
                  <a:cubicBezTo>
                    <a:pt x="5762" y="2928"/>
                    <a:pt x="7473" y="3747"/>
                    <a:pt x="7501" y="4021"/>
                  </a:cubicBezTo>
                  <a:cubicBezTo>
                    <a:pt x="7540" y="4080"/>
                    <a:pt x="7620" y="4160"/>
                    <a:pt x="7719" y="4200"/>
                  </a:cubicBezTo>
                  <a:cubicBezTo>
                    <a:pt x="7759" y="4219"/>
                    <a:pt x="7819" y="4259"/>
                    <a:pt x="7898" y="4279"/>
                  </a:cubicBezTo>
                  <a:cubicBezTo>
                    <a:pt x="7998" y="4180"/>
                    <a:pt x="8018" y="4021"/>
                    <a:pt x="7998" y="3861"/>
                  </a:cubicBezTo>
                  <a:cubicBezTo>
                    <a:pt x="7958" y="3623"/>
                    <a:pt x="7958" y="3424"/>
                    <a:pt x="7938" y="3205"/>
                  </a:cubicBezTo>
                  <a:cubicBezTo>
                    <a:pt x="7918" y="2071"/>
                    <a:pt x="7421" y="1176"/>
                    <a:pt x="6446" y="539"/>
                  </a:cubicBezTo>
                  <a:cubicBezTo>
                    <a:pt x="6142" y="351"/>
                    <a:pt x="5805" y="226"/>
                    <a:pt x="5453" y="226"/>
                  </a:cubicBezTo>
                  <a:cubicBezTo>
                    <a:pt x="5322" y="226"/>
                    <a:pt x="5189" y="243"/>
                    <a:pt x="5054" y="281"/>
                  </a:cubicBezTo>
                  <a:cubicBezTo>
                    <a:pt x="4815" y="321"/>
                    <a:pt x="4556" y="400"/>
                    <a:pt x="4238" y="480"/>
                  </a:cubicBezTo>
                  <a:cubicBezTo>
                    <a:pt x="3944" y="153"/>
                    <a:pt x="3583" y="1"/>
                    <a:pt x="3188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090643" y="2262201"/>
              <a:ext cx="1032116" cy="1441890"/>
            </a:xfrm>
            <a:custGeom>
              <a:avLst/>
              <a:gdLst/>
              <a:ahLst/>
              <a:cxnLst/>
              <a:rect l="l" t="t" r="r" b="b"/>
              <a:pathLst>
                <a:path w="16452" h="23276" extrusionOk="0">
                  <a:moveTo>
                    <a:pt x="6999" y="380"/>
                  </a:moveTo>
                  <a:cubicBezTo>
                    <a:pt x="7400" y="380"/>
                    <a:pt x="7757" y="515"/>
                    <a:pt x="8057" y="832"/>
                  </a:cubicBezTo>
                  <a:cubicBezTo>
                    <a:pt x="8375" y="753"/>
                    <a:pt x="8594" y="693"/>
                    <a:pt x="8853" y="634"/>
                  </a:cubicBezTo>
                  <a:cubicBezTo>
                    <a:pt x="8983" y="602"/>
                    <a:pt x="9109" y="587"/>
                    <a:pt x="9232" y="587"/>
                  </a:cubicBezTo>
                  <a:cubicBezTo>
                    <a:pt x="9579" y="587"/>
                    <a:pt x="9902" y="706"/>
                    <a:pt x="10225" y="912"/>
                  </a:cubicBezTo>
                  <a:cubicBezTo>
                    <a:pt x="11160" y="1509"/>
                    <a:pt x="11658" y="2384"/>
                    <a:pt x="11658" y="3498"/>
                  </a:cubicBezTo>
                  <a:cubicBezTo>
                    <a:pt x="11658" y="3697"/>
                    <a:pt x="11678" y="3916"/>
                    <a:pt x="11717" y="4115"/>
                  </a:cubicBezTo>
                  <a:cubicBezTo>
                    <a:pt x="11717" y="4274"/>
                    <a:pt x="11717" y="4413"/>
                    <a:pt x="11618" y="4572"/>
                  </a:cubicBezTo>
                  <a:cubicBezTo>
                    <a:pt x="11538" y="4532"/>
                    <a:pt x="11479" y="4513"/>
                    <a:pt x="11439" y="4493"/>
                  </a:cubicBezTo>
                  <a:cubicBezTo>
                    <a:pt x="11359" y="4433"/>
                    <a:pt x="11280" y="4373"/>
                    <a:pt x="11240" y="4314"/>
                  </a:cubicBezTo>
                  <a:cubicBezTo>
                    <a:pt x="11220" y="3916"/>
                    <a:pt x="11180" y="3578"/>
                    <a:pt x="11160" y="3220"/>
                  </a:cubicBezTo>
                  <a:cubicBezTo>
                    <a:pt x="11160" y="3180"/>
                    <a:pt x="11160" y="3120"/>
                    <a:pt x="11141" y="3120"/>
                  </a:cubicBezTo>
                  <a:cubicBezTo>
                    <a:pt x="11081" y="3060"/>
                    <a:pt x="11021" y="3041"/>
                    <a:pt x="10961" y="3021"/>
                  </a:cubicBezTo>
                  <a:cubicBezTo>
                    <a:pt x="10942" y="3021"/>
                    <a:pt x="10862" y="3100"/>
                    <a:pt x="10862" y="3120"/>
                  </a:cubicBezTo>
                  <a:cubicBezTo>
                    <a:pt x="10842" y="3220"/>
                    <a:pt x="10842" y="3339"/>
                    <a:pt x="10842" y="3478"/>
                  </a:cubicBezTo>
                  <a:lnTo>
                    <a:pt x="10842" y="3975"/>
                  </a:lnTo>
                  <a:cubicBezTo>
                    <a:pt x="10829" y="3977"/>
                    <a:pt x="10816" y="3977"/>
                    <a:pt x="10803" y="3977"/>
                  </a:cubicBezTo>
                  <a:cubicBezTo>
                    <a:pt x="10571" y="3977"/>
                    <a:pt x="10457" y="3812"/>
                    <a:pt x="10325" y="3737"/>
                  </a:cubicBezTo>
                  <a:cubicBezTo>
                    <a:pt x="10265" y="3140"/>
                    <a:pt x="10225" y="2563"/>
                    <a:pt x="10186" y="2006"/>
                  </a:cubicBezTo>
                  <a:cubicBezTo>
                    <a:pt x="10139" y="1967"/>
                    <a:pt x="10096" y="1950"/>
                    <a:pt x="10059" y="1950"/>
                  </a:cubicBezTo>
                  <a:cubicBezTo>
                    <a:pt x="10001" y="1950"/>
                    <a:pt x="9959" y="1993"/>
                    <a:pt x="9947" y="2066"/>
                  </a:cubicBezTo>
                  <a:cubicBezTo>
                    <a:pt x="9927" y="2344"/>
                    <a:pt x="9887" y="2603"/>
                    <a:pt x="9887" y="2881"/>
                  </a:cubicBezTo>
                  <a:cubicBezTo>
                    <a:pt x="9887" y="3060"/>
                    <a:pt x="9967" y="3299"/>
                    <a:pt x="9867" y="3518"/>
                  </a:cubicBezTo>
                  <a:cubicBezTo>
                    <a:pt x="9818" y="3532"/>
                    <a:pt x="9771" y="3538"/>
                    <a:pt x="9726" y="3538"/>
                  </a:cubicBezTo>
                  <a:cubicBezTo>
                    <a:pt x="9518" y="3538"/>
                    <a:pt x="9354" y="3411"/>
                    <a:pt x="9191" y="3379"/>
                  </a:cubicBezTo>
                  <a:cubicBezTo>
                    <a:pt x="9092" y="2921"/>
                    <a:pt x="9052" y="2484"/>
                    <a:pt x="9072" y="2046"/>
                  </a:cubicBezTo>
                  <a:cubicBezTo>
                    <a:pt x="9072" y="1986"/>
                    <a:pt x="9072" y="1907"/>
                    <a:pt x="9052" y="1827"/>
                  </a:cubicBezTo>
                  <a:cubicBezTo>
                    <a:pt x="9032" y="1767"/>
                    <a:pt x="8972" y="1728"/>
                    <a:pt x="8932" y="1728"/>
                  </a:cubicBezTo>
                  <a:cubicBezTo>
                    <a:pt x="8853" y="1728"/>
                    <a:pt x="8753" y="1767"/>
                    <a:pt x="8753" y="1827"/>
                  </a:cubicBezTo>
                  <a:cubicBezTo>
                    <a:pt x="8733" y="1927"/>
                    <a:pt x="8733" y="2046"/>
                    <a:pt x="8733" y="2185"/>
                  </a:cubicBezTo>
                  <a:cubicBezTo>
                    <a:pt x="8733" y="2503"/>
                    <a:pt x="8733" y="2822"/>
                    <a:pt x="8694" y="3140"/>
                  </a:cubicBezTo>
                  <a:cubicBezTo>
                    <a:pt x="8638" y="3195"/>
                    <a:pt x="8577" y="3208"/>
                    <a:pt x="8516" y="3208"/>
                  </a:cubicBezTo>
                  <a:cubicBezTo>
                    <a:pt x="8468" y="3208"/>
                    <a:pt x="8420" y="3200"/>
                    <a:pt x="8375" y="3200"/>
                  </a:cubicBezTo>
                  <a:cubicBezTo>
                    <a:pt x="8276" y="3200"/>
                    <a:pt x="8157" y="3140"/>
                    <a:pt x="8057" y="3140"/>
                  </a:cubicBezTo>
                  <a:cubicBezTo>
                    <a:pt x="7938" y="2981"/>
                    <a:pt x="7958" y="2802"/>
                    <a:pt x="7958" y="2623"/>
                  </a:cubicBezTo>
                  <a:cubicBezTo>
                    <a:pt x="7958" y="2523"/>
                    <a:pt x="7978" y="2424"/>
                    <a:pt x="7958" y="2344"/>
                  </a:cubicBezTo>
                  <a:cubicBezTo>
                    <a:pt x="7938" y="2304"/>
                    <a:pt x="7858" y="2225"/>
                    <a:pt x="7799" y="2205"/>
                  </a:cubicBezTo>
                  <a:cubicBezTo>
                    <a:pt x="7793" y="2203"/>
                    <a:pt x="7788" y="2202"/>
                    <a:pt x="7782" y="2202"/>
                  </a:cubicBezTo>
                  <a:cubicBezTo>
                    <a:pt x="7722" y="2202"/>
                    <a:pt x="7639" y="2293"/>
                    <a:pt x="7639" y="2384"/>
                  </a:cubicBezTo>
                  <a:cubicBezTo>
                    <a:pt x="7639" y="2503"/>
                    <a:pt x="7659" y="2643"/>
                    <a:pt x="7659" y="2782"/>
                  </a:cubicBezTo>
                  <a:cubicBezTo>
                    <a:pt x="7659" y="3021"/>
                    <a:pt x="7580" y="3100"/>
                    <a:pt x="7301" y="3120"/>
                  </a:cubicBezTo>
                  <a:cubicBezTo>
                    <a:pt x="7242" y="3120"/>
                    <a:pt x="7162" y="3100"/>
                    <a:pt x="7082" y="3100"/>
                  </a:cubicBezTo>
                  <a:cubicBezTo>
                    <a:pt x="6903" y="2722"/>
                    <a:pt x="7063" y="2324"/>
                    <a:pt x="6864" y="1986"/>
                  </a:cubicBezTo>
                  <a:cubicBezTo>
                    <a:pt x="6832" y="1979"/>
                    <a:pt x="6803" y="1976"/>
                    <a:pt x="6778" y="1976"/>
                  </a:cubicBezTo>
                  <a:cubicBezTo>
                    <a:pt x="6659" y="1976"/>
                    <a:pt x="6605" y="2047"/>
                    <a:pt x="6605" y="2145"/>
                  </a:cubicBezTo>
                  <a:cubicBezTo>
                    <a:pt x="6585" y="2285"/>
                    <a:pt x="6645" y="2384"/>
                    <a:pt x="6645" y="2503"/>
                  </a:cubicBezTo>
                  <a:lnTo>
                    <a:pt x="6645" y="3140"/>
                  </a:lnTo>
                  <a:cubicBezTo>
                    <a:pt x="6466" y="3200"/>
                    <a:pt x="6287" y="3220"/>
                    <a:pt x="6167" y="3279"/>
                  </a:cubicBezTo>
                  <a:cubicBezTo>
                    <a:pt x="5968" y="3140"/>
                    <a:pt x="6008" y="2941"/>
                    <a:pt x="5988" y="2782"/>
                  </a:cubicBezTo>
                  <a:cubicBezTo>
                    <a:pt x="5968" y="2444"/>
                    <a:pt x="5909" y="2125"/>
                    <a:pt x="5869" y="1807"/>
                  </a:cubicBezTo>
                  <a:cubicBezTo>
                    <a:pt x="5869" y="1738"/>
                    <a:pt x="5831" y="1717"/>
                    <a:pt x="5735" y="1717"/>
                  </a:cubicBezTo>
                  <a:cubicBezTo>
                    <a:pt x="5692" y="1717"/>
                    <a:pt x="5638" y="1721"/>
                    <a:pt x="5571" y="1728"/>
                  </a:cubicBezTo>
                  <a:cubicBezTo>
                    <a:pt x="5610" y="2304"/>
                    <a:pt x="5690" y="2842"/>
                    <a:pt x="5590" y="3438"/>
                  </a:cubicBezTo>
                  <a:cubicBezTo>
                    <a:pt x="5471" y="3498"/>
                    <a:pt x="5312" y="3538"/>
                    <a:pt x="5193" y="3617"/>
                  </a:cubicBezTo>
                  <a:cubicBezTo>
                    <a:pt x="5133" y="3538"/>
                    <a:pt x="5093" y="3498"/>
                    <a:pt x="5093" y="3478"/>
                  </a:cubicBezTo>
                  <a:cubicBezTo>
                    <a:pt x="5073" y="3239"/>
                    <a:pt x="5073" y="3021"/>
                    <a:pt x="5033" y="2782"/>
                  </a:cubicBezTo>
                  <a:cubicBezTo>
                    <a:pt x="5033" y="2695"/>
                    <a:pt x="4988" y="2639"/>
                    <a:pt x="4924" y="2639"/>
                  </a:cubicBezTo>
                  <a:cubicBezTo>
                    <a:pt x="4914" y="2639"/>
                    <a:pt x="4904" y="2640"/>
                    <a:pt x="4894" y="2643"/>
                  </a:cubicBezTo>
                  <a:cubicBezTo>
                    <a:pt x="4815" y="2682"/>
                    <a:pt x="4735" y="2722"/>
                    <a:pt x="4715" y="2802"/>
                  </a:cubicBezTo>
                  <a:cubicBezTo>
                    <a:pt x="4695" y="2881"/>
                    <a:pt x="4715" y="2941"/>
                    <a:pt x="4715" y="3021"/>
                  </a:cubicBezTo>
                  <a:lnTo>
                    <a:pt x="4715" y="3916"/>
                  </a:lnTo>
                  <a:cubicBezTo>
                    <a:pt x="4496" y="4035"/>
                    <a:pt x="4317" y="4234"/>
                    <a:pt x="4039" y="4393"/>
                  </a:cubicBezTo>
                  <a:cubicBezTo>
                    <a:pt x="4039" y="4234"/>
                    <a:pt x="4019" y="4135"/>
                    <a:pt x="4019" y="4075"/>
                  </a:cubicBezTo>
                  <a:cubicBezTo>
                    <a:pt x="3979" y="3239"/>
                    <a:pt x="4198" y="2503"/>
                    <a:pt x="4576" y="1827"/>
                  </a:cubicBezTo>
                  <a:cubicBezTo>
                    <a:pt x="4655" y="1708"/>
                    <a:pt x="4755" y="1549"/>
                    <a:pt x="4854" y="1449"/>
                  </a:cubicBezTo>
                  <a:cubicBezTo>
                    <a:pt x="5272" y="1111"/>
                    <a:pt x="5690" y="733"/>
                    <a:pt x="6207" y="514"/>
                  </a:cubicBezTo>
                  <a:cubicBezTo>
                    <a:pt x="6386" y="435"/>
                    <a:pt x="6585" y="415"/>
                    <a:pt x="6764" y="395"/>
                  </a:cubicBezTo>
                  <a:cubicBezTo>
                    <a:pt x="6844" y="385"/>
                    <a:pt x="6923" y="380"/>
                    <a:pt x="6999" y="380"/>
                  </a:cubicBezTo>
                  <a:close/>
                  <a:moveTo>
                    <a:pt x="11951" y="5459"/>
                  </a:moveTo>
                  <a:cubicBezTo>
                    <a:pt x="12116" y="5459"/>
                    <a:pt x="12210" y="5537"/>
                    <a:pt x="12314" y="5627"/>
                  </a:cubicBezTo>
                  <a:cubicBezTo>
                    <a:pt x="12473" y="5826"/>
                    <a:pt x="12434" y="6084"/>
                    <a:pt x="12434" y="6303"/>
                  </a:cubicBezTo>
                  <a:cubicBezTo>
                    <a:pt x="12434" y="6701"/>
                    <a:pt x="12235" y="6860"/>
                    <a:pt x="11658" y="6900"/>
                  </a:cubicBezTo>
                  <a:cubicBezTo>
                    <a:pt x="11538" y="6422"/>
                    <a:pt x="11737" y="5985"/>
                    <a:pt x="11757" y="5487"/>
                  </a:cubicBezTo>
                  <a:cubicBezTo>
                    <a:pt x="11832" y="5467"/>
                    <a:pt x="11895" y="5459"/>
                    <a:pt x="11951" y="5459"/>
                  </a:cubicBezTo>
                  <a:close/>
                  <a:moveTo>
                    <a:pt x="3362" y="5368"/>
                  </a:moveTo>
                  <a:cubicBezTo>
                    <a:pt x="3482" y="5388"/>
                    <a:pt x="3502" y="5507"/>
                    <a:pt x="3522" y="5627"/>
                  </a:cubicBezTo>
                  <a:cubicBezTo>
                    <a:pt x="3561" y="6044"/>
                    <a:pt x="3601" y="6502"/>
                    <a:pt x="3621" y="6979"/>
                  </a:cubicBezTo>
                  <a:cubicBezTo>
                    <a:pt x="3362" y="6959"/>
                    <a:pt x="3124" y="6900"/>
                    <a:pt x="3004" y="6661"/>
                  </a:cubicBezTo>
                  <a:cubicBezTo>
                    <a:pt x="2865" y="6402"/>
                    <a:pt x="2726" y="6124"/>
                    <a:pt x="2805" y="5826"/>
                  </a:cubicBezTo>
                  <a:cubicBezTo>
                    <a:pt x="2825" y="5686"/>
                    <a:pt x="2965" y="5567"/>
                    <a:pt x="3064" y="5467"/>
                  </a:cubicBezTo>
                  <a:cubicBezTo>
                    <a:pt x="3124" y="5388"/>
                    <a:pt x="3263" y="5368"/>
                    <a:pt x="3362" y="5368"/>
                  </a:cubicBezTo>
                  <a:close/>
                  <a:moveTo>
                    <a:pt x="7460" y="3418"/>
                  </a:moveTo>
                  <a:cubicBezTo>
                    <a:pt x="7878" y="3478"/>
                    <a:pt x="8256" y="3538"/>
                    <a:pt x="8654" y="3637"/>
                  </a:cubicBezTo>
                  <a:cubicBezTo>
                    <a:pt x="9290" y="3836"/>
                    <a:pt x="9947" y="4015"/>
                    <a:pt x="10524" y="4393"/>
                  </a:cubicBezTo>
                  <a:cubicBezTo>
                    <a:pt x="10763" y="4532"/>
                    <a:pt x="11021" y="4731"/>
                    <a:pt x="11260" y="4910"/>
                  </a:cubicBezTo>
                  <a:cubicBezTo>
                    <a:pt x="11419" y="5030"/>
                    <a:pt x="11479" y="5209"/>
                    <a:pt x="11459" y="5428"/>
                  </a:cubicBezTo>
                  <a:cubicBezTo>
                    <a:pt x="11320" y="6323"/>
                    <a:pt x="11320" y="7278"/>
                    <a:pt x="10922" y="8113"/>
                  </a:cubicBezTo>
                  <a:cubicBezTo>
                    <a:pt x="10782" y="8372"/>
                    <a:pt x="10663" y="8650"/>
                    <a:pt x="10524" y="8869"/>
                  </a:cubicBezTo>
                  <a:cubicBezTo>
                    <a:pt x="10285" y="9207"/>
                    <a:pt x="10027" y="9545"/>
                    <a:pt x="9748" y="9884"/>
                  </a:cubicBezTo>
                  <a:cubicBezTo>
                    <a:pt x="9211" y="10498"/>
                    <a:pt x="8526" y="10760"/>
                    <a:pt x="7746" y="10760"/>
                  </a:cubicBezTo>
                  <a:cubicBezTo>
                    <a:pt x="7717" y="10760"/>
                    <a:pt x="7688" y="10760"/>
                    <a:pt x="7659" y="10759"/>
                  </a:cubicBezTo>
                  <a:cubicBezTo>
                    <a:pt x="7082" y="10679"/>
                    <a:pt x="6605" y="10540"/>
                    <a:pt x="6167" y="10262"/>
                  </a:cubicBezTo>
                  <a:cubicBezTo>
                    <a:pt x="5650" y="9943"/>
                    <a:pt x="5153" y="9585"/>
                    <a:pt x="4795" y="9068"/>
                  </a:cubicBezTo>
                  <a:cubicBezTo>
                    <a:pt x="4457" y="8511"/>
                    <a:pt x="4218" y="7954"/>
                    <a:pt x="4118" y="7317"/>
                  </a:cubicBezTo>
                  <a:cubicBezTo>
                    <a:pt x="4098" y="7198"/>
                    <a:pt x="4079" y="7099"/>
                    <a:pt x="4059" y="6999"/>
                  </a:cubicBezTo>
                  <a:cubicBezTo>
                    <a:pt x="3919" y="6422"/>
                    <a:pt x="3860" y="5826"/>
                    <a:pt x="3880" y="5229"/>
                  </a:cubicBezTo>
                  <a:cubicBezTo>
                    <a:pt x="3880" y="5070"/>
                    <a:pt x="3919" y="4930"/>
                    <a:pt x="4059" y="4831"/>
                  </a:cubicBezTo>
                  <a:cubicBezTo>
                    <a:pt x="4655" y="4214"/>
                    <a:pt x="5312" y="3737"/>
                    <a:pt x="6207" y="3617"/>
                  </a:cubicBezTo>
                  <a:cubicBezTo>
                    <a:pt x="6645" y="3578"/>
                    <a:pt x="7043" y="3498"/>
                    <a:pt x="7460" y="3418"/>
                  </a:cubicBezTo>
                  <a:close/>
                  <a:moveTo>
                    <a:pt x="11419" y="7815"/>
                  </a:moveTo>
                  <a:lnTo>
                    <a:pt x="11419" y="7894"/>
                  </a:lnTo>
                  <a:lnTo>
                    <a:pt x="11419" y="7914"/>
                  </a:lnTo>
                  <a:cubicBezTo>
                    <a:pt x="11558" y="8392"/>
                    <a:pt x="11459" y="8889"/>
                    <a:pt x="11459" y="9366"/>
                  </a:cubicBezTo>
                  <a:lnTo>
                    <a:pt x="11459" y="10162"/>
                  </a:lnTo>
                  <a:cubicBezTo>
                    <a:pt x="11459" y="10341"/>
                    <a:pt x="11459" y="10341"/>
                    <a:pt x="11280" y="10659"/>
                  </a:cubicBezTo>
                  <a:cubicBezTo>
                    <a:pt x="10961" y="10679"/>
                    <a:pt x="10623" y="10679"/>
                    <a:pt x="10265" y="10699"/>
                  </a:cubicBezTo>
                  <a:cubicBezTo>
                    <a:pt x="9976" y="10735"/>
                    <a:pt x="9702" y="10903"/>
                    <a:pt x="9371" y="10903"/>
                  </a:cubicBezTo>
                  <a:cubicBezTo>
                    <a:pt x="9338" y="10903"/>
                    <a:pt x="9305" y="10902"/>
                    <a:pt x="9271" y="10898"/>
                  </a:cubicBezTo>
                  <a:cubicBezTo>
                    <a:pt x="9330" y="10799"/>
                    <a:pt x="9350" y="10739"/>
                    <a:pt x="9390" y="10699"/>
                  </a:cubicBezTo>
                  <a:cubicBezTo>
                    <a:pt x="9967" y="10182"/>
                    <a:pt x="10424" y="9565"/>
                    <a:pt x="10842" y="8909"/>
                  </a:cubicBezTo>
                  <a:cubicBezTo>
                    <a:pt x="11041" y="8610"/>
                    <a:pt x="11180" y="8312"/>
                    <a:pt x="11260" y="7994"/>
                  </a:cubicBezTo>
                  <a:cubicBezTo>
                    <a:pt x="11260" y="7954"/>
                    <a:pt x="11339" y="7914"/>
                    <a:pt x="11379" y="7894"/>
                  </a:cubicBezTo>
                  <a:lnTo>
                    <a:pt x="11379" y="7874"/>
                  </a:lnTo>
                  <a:lnTo>
                    <a:pt x="11379" y="7855"/>
                  </a:lnTo>
                  <a:lnTo>
                    <a:pt x="11419" y="7815"/>
                  </a:lnTo>
                  <a:close/>
                  <a:moveTo>
                    <a:pt x="4218" y="9048"/>
                  </a:moveTo>
                  <a:lnTo>
                    <a:pt x="4218" y="9048"/>
                  </a:lnTo>
                  <a:cubicBezTo>
                    <a:pt x="4616" y="9466"/>
                    <a:pt x="4954" y="9864"/>
                    <a:pt x="5352" y="10202"/>
                  </a:cubicBezTo>
                  <a:cubicBezTo>
                    <a:pt x="5710" y="10540"/>
                    <a:pt x="6187" y="10699"/>
                    <a:pt x="6565" y="10998"/>
                  </a:cubicBezTo>
                  <a:cubicBezTo>
                    <a:pt x="6506" y="11057"/>
                    <a:pt x="6486" y="11097"/>
                    <a:pt x="6466" y="11097"/>
                  </a:cubicBezTo>
                  <a:cubicBezTo>
                    <a:pt x="6383" y="11095"/>
                    <a:pt x="6301" y="11094"/>
                    <a:pt x="6218" y="11094"/>
                  </a:cubicBezTo>
                  <a:cubicBezTo>
                    <a:pt x="5844" y="11094"/>
                    <a:pt x="5464" y="11113"/>
                    <a:pt x="5075" y="11113"/>
                  </a:cubicBezTo>
                  <a:cubicBezTo>
                    <a:pt x="4820" y="11113"/>
                    <a:pt x="4561" y="11105"/>
                    <a:pt x="4297" y="11077"/>
                  </a:cubicBezTo>
                  <a:cubicBezTo>
                    <a:pt x="4198" y="10381"/>
                    <a:pt x="4198" y="9764"/>
                    <a:pt x="4218" y="9048"/>
                  </a:cubicBezTo>
                  <a:close/>
                  <a:moveTo>
                    <a:pt x="8893" y="11057"/>
                  </a:moveTo>
                  <a:cubicBezTo>
                    <a:pt x="8932" y="11157"/>
                    <a:pt x="8972" y="11256"/>
                    <a:pt x="8972" y="11336"/>
                  </a:cubicBezTo>
                  <a:cubicBezTo>
                    <a:pt x="9032" y="11674"/>
                    <a:pt x="9072" y="12052"/>
                    <a:pt x="9092" y="12390"/>
                  </a:cubicBezTo>
                  <a:cubicBezTo>
                    <a:pt x="9151" y="12768"/>
                    <a:pt x="8972" y="12967"/>
                    <a:pt x="8594" y="13027"/>
                  </a:cubicBezTo>
                  <a:cubicBezTo>
                    <a:pt x="8531" y="13033"/>
                    <a:pt x="8468" y="13036"/>
                    <a:pt x="8405" y="13036"/>
                  </a:cubicBezTo>
                  <a:cubicBezTo>
                    <a:pt x="8051" y="13036"/>
                    <a:pt x="7699" y="12946"/>
                    <a:pt x="7361" y="12828"/>
                  </a:cubicBezTo>
                  <a:cubicBezTo>
                    <a:pt x="7281" y="12788"/>
                    <a:pt x="7182" y="12688"/>
                    <a:pt x="7182" y="12629"/>
                  </a:cubicBezTo>
                  <a:cubicBezTo>
                    <a:pt x="7102" y="12131"/>
                    <a:pt x="6963" y="11654"/>
                    <a:pt x="7162" y="11157"/>
                  </a:cubicBezTo>
                  <a:cubicBezTo>
                    <a:pt x="7433" y="11157"/>
                    <a:pt x="7701" y="11174"/>
                    <a:pt x="7969" y="11174"/>
                  </a:cubicBezTo>
                  <a:cubicBezTo>
                    <a:pt x="8272" y="11174"/>
                    <a:pt x="8577" y="11152"/>
                    <a:pt x="8893" y="11057"/>
                  </a:cubicBezTo>
                  <a:close/>
                  <a:moveTo>
                    <a:pt x="6645" y="13226"/>
                  </a:moveTo>
                  <a:cubicBezTo>
                    <a:pt x="6943" y="13245"/>
                    <a:pt x="7242" y="13265"/>
                    <a:pt x="7540" y="13345"/>
                  </a:cubicBezTo>
                  <a:cubicBezTo>
                    <a:pt x="7799" y="13425"/>
                    <a:pt x="8057" y="13425"/>
                    <a:pt x="8336" y="13444"/>
                  </a:cubicBezTo>
                  <a:cubicBezTo>
                    <a:pt x="8594" y="13444"/>
                    <a:pt x="8853" y="13444"/>
                    <a:pt x="9092" y="13325"/>
                  </a:cubicBezTo>
                  <a:cubicBezTo>
                    <a:pt x="9201" y="13264"/>
                    <a:pt x="9311" y="13241"/>
                    <a:pt x="9425" y="13241"/>
                  </a:cubicBezTo>
                  <a:cubicBezTo>
                    <a:pt x="9497" y="13241"/>
                    <a:pt x="9571" y="13250"/>
                    <a:pt x="9649" y="13265"/>
                  </a:cubicBezTo>
                  <a:cubicBezTo>
                    <a:pt x="9847" y="13325"/>
                    <a:pt x="10046" y="13345"/>
                    <a:pt x="10285" y="13385"/>
                  </a:cubicBezTo>
                  <a:cubicBezTo>
                    <a:pt x="10186" y="13723"/>
                    <a:pt x="9887" y="13882"/>
                    <a:pt x="9688" y="14141"/>
                  </a:cubicBezTo>
                  <a:cubicBezTo>
                    <a:pt x="9470" y="14419"/>
                    <a:pt x="9251" y="14658"/>
                    <a:pt x="9012" y="14936"/>
                  </a:cubicBezTo>
                  <a:cubicBezTo>
                    <a:pt x="8793" y="15175"/>
                    <a:pt x="8574" y="15414"/>
                    <a:pt x="8316" y="15672"/>
                  </a:cubicBezTo>
                  <a:cubicBezTo>
                    <a:pt x="7958" y="15314"/>
                    <a:pt x="7600" y="14976"/>
                    <a:pt x="7261" y="14638"/>
                  </a:cubicBezTo>
                  <a:lnTo>
                    <a:pt x="6207" y="13584"/>
                  </a:lnTo>
                  <a:cubicBezTo>
                    <a:pt x="6287" y="13265"/>
                    <a:pt x="6446" y="13226"/>
                    <a:pt x="6645" y="13226"/>
                  </a:cubicBezTo>
                  <a:close/>
                  <a:moveTo>
                    <a:pt x="10862" y="13425"/>
                  </a:moveTo>
                  <a:cubicBezTo>
                    <a:pt x="11041" y="13444"/>
                    <a:pt x="11220" y="13464"/>
                    <a:pt x="11359" y="13524"/>
                  </a:cubicBezTo>
                  <a:cubicBezTo>
                    <a:pt x="11737" y="13643"/>
                    <a:pt x="12075" y="13763"/>
                    <a:pt x="12453" y="13882"/>
                  </a:cubicBezTo>
                  <a:cubicBezTo>
                    <a:pt x="12772" y="14021"/>
                    <a:pt x="13070" y="14180"/>
                    <a:pt x="13329" y="14439"/>
                  </a:cubicBezTo>
                  <a:cubicBezTo>
                    <a:pt x="13766" y="14916"/>
                    <a:pt x="14224" y="15374"/>
                    <a:pt x="14602" y="15931"/>
                  </a:cubicBezTo>
                  <a:cubicBezTo>
                    <a:pt x="14900" y="16349"/>
                    <a:pt x="15119" y="16826"/>
                    <a:pt x="15298" y="17323"/>
                  </a:cubicBezTo>
                  <a:cubicBezTo>
                    <a:pt x="15656" y="18398"/>
                    <a:pt x="15915" y="19492"/>
                    <a:pt x="15955" y="20626"/>
                  </a:cubicBezTo>
                  <a:cubicBezTo>
                    <a:pt x="15994" y="21203"/>
                    <a:pt x="16054" y="21720"/>
                    <a:pt x="15994" y="22217"/>
                  </a:cubicBezTo>
                  <a:cubicBezTo>
                    <a:pt x="15994" y="22297"/>
                    <a:pt x="15955" y="22376"/>
                    <a:pt x="15935" y="22416"/>
                  </a:cubicBezTo>
                  <a:cubicBezTo>
                    <a:pt x="15514" y="22532"/>
                    <a:pt x="14950" y="22581"/>
                    <a:pt x="14347" y="22581"/>
                  </a:cubicBezTo>
                  <a:cubicBezTo>
                    <a:pt x="13808" y="22581"/>
                    <a:pt x="13238" y="22541"/>
                    <a:pt x="12712" y="22476"/>
                  </a:cubicBezTo>
                  <a:cubicBezTo>
                    <a:pt x="12613" y="22277"/>
                    <a:pt x="12573" y="22038"/>
                    <a:pt x="12573" y="21799"/>
                  </a:cubicBezTo>
                  <a:lnTo>
                    <a:pt x="12573" y="19333"/>
                  </a:lnTo>
                  <a:cubicBezTo>
                    <a:pt x="12573" y="19148"/>
                    <a:pt x="12521" y="19032"/>
                    <a:pt x="12435" y="19032"/>
                  </a:cubicBezTo>
                  <a:cubicBezTo>
                    <a:pt x="12428" y="19032"/>
                    <a:pt x="12421" y="19033"/>
                    <a:pt x="12414" y="19034"/>
                  </a:cubicBezTo>
                  <a:cubicBezTo>
                    <a:pt x="12254" y="19094"/>
                    <a:pt x="12254" y="19213"/>
                    <a:pt x="12274" y="19313"/>
                  </a:cubicBezTo>
                  <a:lnTo>
                    <a:pt x="12274" y="22058"/>
                  </a:lnTo>
                  <a:lnTo>
                    <a:pt x="12274" y="22356"/>
                  </a:lnTo>
                  <a:cubicBezTo>
                    <a:pt x="12135" y="22535"/>
                    <a:pt x="11956" y="22516"/>
                    <a:pt x="11817" y="22535"/>
                  </a:cubicBezTo>
                  <a:cubicBezTo>
                    <a:pt x="10663" y="22595"/>
                    <a:pt x="9489" y="22635"/>
                    <a:pt x="8356" y="22714"/>
                  </a:cubicBezTo>
                  <a:cubicBezTo>
                    <a:pt x="8060" y="22742"/>
                    <a:pt x="7765" y="22757"/>
                    <a:pt x="7471" y="22757"/>
                  </a:cubicBezTo>
                  <a:cubicBezTo>
                    <a:pt x="7132" y="22757"/>
                    <a:pt x="6796" y="22737"/>
                    <a:pt x="6466" y="22695"/>
                  </a:cubicBezTo>
                  <a:cubicBezTo>
                    <a:pt x="6399" y="22688"/>
                    <a:pt x="6331" y="22686"/>
                    <a:pt x="6262" y="22686"/>
                  </a:cubicBezTo>
                  <a:cubicBezTo>
                    <a:pt x="6123" y="22686"/>
                    <a:pt x="5982" y="22695"/>
                    <a:pt x="5849" y="22695"/>
                  </a:cubicBezTo>
                  <a:cubicBezTo>
                    <a:pt x="5642" y="22706"/>
                    <a:pt x="5442" y="22718"/>
                    <a:pt x="5237" y="22718"/>
                  </a:cubicBezTo>
                  <a:cubicBezTo>
                    <a:pt x="5087" y="22718"/>
                    <a:pt x="4935" y="22711"/>
                    <a:pt x="4775" y="22695"/>
                  </a:cubicBezTo>
                  <a:cubicBezTo>
                    <a:pt x="4715" y="22535"/>
                    <a:pt x="4655" y="22416"/>
                    <a:pt x="4616" y="22277"/>
                  </a:cubicBezTo>
                  <a:cubicBezTo>
                    <a:pt x="4576" y="21899"/>
                    <a:pt x="4576" y="21541"/>
                    <a:pt x="4556" y="21163"/>
                  </a:cubicBezTo>
                  <a:cubicBezTo>
                    <a:pt x="4516" y="20944"/>
                    <a:pt x="4516" y="20705"/>
                    <a:pt x="4496" y="20467"/>
                  </a:cubicBezTo>
                  <a:cubicBezTo>
                    <a:pt x="4496" y="20248"/>
                    <a:pt x="4476" y="20029"/>
                    <a:pt x="4496" y="19790"/>
                  </a:cubicBezTo>
                  <a:cubicBezTo>
                    <a:pt x="4496" y="19611"/>
                    <a:pt x="4476" y="19432"/>
                    <a:pt x="4377" y="19313"/>
                  </a:cubicBezTo>
                  <a:cubicBezTo>
                    <a:pt x="4198" y="19313"/>
                    <a:pt x="4118" y="19432"/>
                    <a:pt x="4118" y="19551"/>
                  </a:cubicBezTo>
                  <a:cubicBezTo>
                    <a:pt x="4118" y="19929"/>
                    <a:pt x="4158" y="20288"/>
                    <a:pt x="4178" y="20646"/>
                  </a:cubicBezTo>
                  <a:cubicBezTo>
                    <a:pt x="4198" y="20845"/>
                    <a:pt x="4258" y="21024"/>
                    <a:pt x="4258" y="21222"/>
                  </a:cubicBezTo>
                  <a:cubicBezTo>
                    <a:pt x="4258" y="21700"/>
                    <a:pt x="4258" y="22157"/>
                    <a:pt x="4218" y="22695"/>
                  </a:cubicBezTo>
                  <a:cubicBezTo>
                    <a:pt x="4098" y="22695"/>
                    <a:pt x="3999" y="22714"/>
                    <a:pt x="3900" y="22714"/>
                  </a:cubicBezTo>
                  <a:cubicBezTo>
                    <a:pt x="3382" y="22734"/>
                    <a:pt x="2865" y="22774"/>
                    <a:pt x="2328" y="22774"/>
                  </a:cubicBezTo>
                  <a:cubicBezTo>
                    <a:pt x="1930" y="22774"/>
                    <a:pt x="1532" y="22714"/>
                    <a:pt x="1134" y="22695"/>
                  </a:cubicBezTo>
                  <a:cubicBezTo>
                    <a:pt x="936" y="22675"/>
                    <a:pt x="796" y="22575"/>
                    <a:pt x="697" y="22396"/>
                  </a:cubicBezTo>
                  <a:cubicBezTo>
                    <a:pt x="438" y="21919"/>
                    <a:pt x="319" y="21441"/>
                    <a:pt x="438" y="20904"/>
                  </a:cubicBezTo>
                  <a:cubicBezTo>
                    <a:pt x="518" y="20546"/>
                    <a:pt x="518" y="20168"/>
                    <a:pt x="597" y="19810"/>
                  </a:cubicBezTo>
                  <a:cubicBezTo>
                    <a:pt x="637" y="19472"/>
                    <a:pt x="737" y="19154"/>
                    <a:pt x="816" y="18855"/>
                  </a:cubicBezTo>
                  <a:cubicBezTo>
                    <a:pt x="975" y="18338"/>
                    <a:pt x="1134" y="17841"/>
                    <a:pt x="1333" y="17343"/>
                  </a:cubicBezTo>
                  <a:cubicBezTo>
                    <a:pt x="1433" y="17065"/>
                    <a:pt x="1592" y="16806"/>
                    <a:pt x="1731" y="16528"/>
                  </a:cubicBezTo>
                  <a:cubicBezTo>
                    <a:pt x="1811" y="16369"/>
                    <a:pt x="1910" y="16229"/>
                    <a:pt x="1990" y="16070"/>
                  </a:cubicBezTo>
                  <a:cubicBezTo>
                    <a:pt x="2467" y="15115"/>
                    <a:pt x="3203" y="14419"/>
                    <a:pt x="4178" y="13962"/>
                  </a:cubicBezTo>
                  <a:cubicBezTo>
                    <a:pt x="4576" y="13763"/>
                    <a:pt x="4974" y="13584"/>
                    <a:pt x="5491" y="13524"/>
                  </a:cubicBezTo>
                  <a:cubicBezTo>
                    <a:pt x="6446" y="14359"/>
                    <a:pt x="7361" y="15255"/>
                    <a:pt x="8236" y="16229"/>
                  </a:cubicBezTo>
                  <a:cubicBezTo>
                    <a:pt x="8296" y="16170"/>
                    <a:pt x="8395" y="16150"/>
                    <a:pt x="8455" y="16070"/>
                  </a:cubicBezTo>
                  <a:cubicBezTo>
                    <a:pt x="8793" y="15672"/>
                    <a:pt x="9151" y="15255"/>
                    <a:pt x="9489" y="14857"/>
                  </a:cubicBezTo>
                  <a:cubicBezTo>
                    <a:pt x="9947" y="14379"/>
                    <a:pt x="10385" y="13922"/>
                    <a:pt x="10862" y="13425"/>
                  </a:cubicBezTo>
                  <a:close/>
                  <a:moveTo>
                    <a:pt x="7025" y="0"/>
                  </a:moveTo>
                  <a:cubicBezTo>
                    <a:pt x="6681" y="0"/>
                    <a:pt x="6355" y="97"/>
                    <a:pt x="6028" y="216"/>
                  </a:cubicBezTo>
                  <a:cubicBezTo>
                    <a:pt x="5610" y="355"/>
                    <a:pt x="5292" y="693"/>
                    <a:pt x="4914" y="932"/>
                  </a:cubicBezTo>
                  <a:cubicBezTo>
                    <a:pt x="4377" y="1310"/>
                    <a:pt x="4039" y="1887"/>
                    <a:pt x="3900" y="2503"/>
                  </a:cubicBezTo>
                  <a:cubicBezTo>
                    <a:pt x="3740" y="3060"/>
                    <a:pt x="3601" y="3637"/>
                    <a:pt x="3601" y="4234"/>
                  </a:cubicBezTo>
                  <a:lnTo>
                    <a:pt x="3601" y="4294"/>
                  </a:lnTo>
                  <a:cubicBezTo>
                    <a:pt x="3581" y="4612"/>
                    <a:pt x="3442" y="4871"/>
                    <a:pt x="3124" y="5010"/>
                  </a:cubicBezTo>
                  <a:cubicBezTo>
                    <a:pt x="2845" y="5129"/>
                    <a:pt x="2626" y="5368"/>
                    <a:pt x="2447" y="5627"/>
                  </a:cubicBezTo>
                  <a:cubicBezTo>
                    <a:pt x="2229" y="6064"/>
                    <a:pt x="2328" y="6462"/>
                    <a:pt x="2507" y="6860"/>
                  </a:cubicBezTo>
                  <a:cubicBezTo>
                    <a:pt x="2626" y="7119"/>
                    <a:pt x="2825" y="7317"/>
                    <a:pt x="3124" y="7417"/>
                  </a:cubicBezTo>
                  <a:cubicBezTo>
                    <a:pt x="3303" y="7477"/>
                    <a:pt x="3482" y="7556"/>
                    <a:pt x="3701" y="7656"/>
                  </a:cubicBezTo>
                  <a:cubicBezTo>
                    <a:pt x="3601" y="8292"/>
                    <a:pt x="3820" y="8909"/>
                    <a:pt x="3780" y="9545"/>
                  </a:cubicBezTo>
                  <a:cubicBezTo>
                    <a:pt x="3740" y="10162"/>
                    <a:pt x="3780" y="10799"/>
                    <a:pt x="3800" y="11395"/>
                  </a:cubicBezTo>
                  <a:cubicBezTo>
                    <a:pt x="4039" y="11654"/>
                    <a:pt x="4337" y="11674"/>
                    <a:pt x="4636" y="11674"/>
                  </a:cubicBezTo>
                  <a:cubicBezTo>
                    <a:pt x="4835" y="11674"/>
                    <a:pt x="5014" y="11634"/>
                    <a:pt x="5212" y="11634"/>
                  </a:cubicBezTo>
                  <a:cubicBezTo>
                    <a:pt x="5377" y="11617"/>
                    <a:pt x="5533" y="11603"/>
                    <a:pt x="5687" y="11603"/>
                  </a:cubicBezTo>
                  <a:cubicBezTo>
                    <a:pt x="5888" y="11603"/>
                    <a:pt x="6084" y="11626"/>
                    <a:pt x="6287" y="11694"/>
                  </a:cubicBezTo>
                  <a:cubicBezTo>
                    <a:pt x="6406" y="11754"/>
                    <a:pt x="6525" y="11833"/>
                    <a:pt x="6565" y="11952"/>
                  </a:cubicBezTo>
                  <a:cubicBezTo>
                    <a:pt x="6625" y="12271"/>
                    <a:pt x="6724" y="12569"/>
                    <a:pt x="6565" y="12947"/>
                  </a:cubicBezTo>
                  <a:cubicBezTo>
                    <a:pt x="6108" y="12947"/>
                    <a:pt x="5670" y="13047"/>
                    <a:pt x="5232" y="13285"/>
                  </a:cubicBezTo>
                  <a:cubicBezTo>
                    <a:pt x="5212" y="13325"/>
                    <a:pt x="5173" y="13325"/>
                    <a:pt x="5133" y="13345"/>
                  </a:cubicBezTo>
                  <a:cubicBezTo>
                    <a:pt x="4616" y="13385"/>
                    <a:pt x="4138" y="13643"/>
                    <a:pt x="3701" y="13922"/>
                  </a:cubicBezTo>
                  <a:cubicBezTo>
                    <a:pt x="2845" y="14439"/>
                    <a:pt x="2050" y="15036"/>
                    <a:pt x="1652" y="16030"/>
                  </a:cubicBezTo>
                  <a:cubicBezTo>
                    <a:pt x="1612" y="16150"/>
                    <a:pt x="1532" y="16249"/>
                    <a:pt x="1453" y="16369"/>
                  </a:cubicBezTo>
                  <a:cubicBezTo>
                    <a:pt x="1214" y="16747"/>
                    <a:pt x="1035" y="17144"/>
                    <a:pt x="896" y="17562"/>
                  </a:cubicBezTo>
                  <a:cubicBezTo>
                    <a:pt x="796" y="17900"/>
                    <a:pt x="717" y="18239"/>
                    <a:pt x="558" y="18557"/>
                  </a:cubicBezTo>
                  <a:cubicBezTo>
                    <a:pt x="140" y="19591"/>
                    <a:pt x="60" y="20646"/>
                    <a:pt x="20" y="21720"/>
                  </a:cubicBezTo>
                  <a:cubicBezTo>
                    <a:pt x="1" y="21998"/>
                    <a:pt x="40" y="22297"/>
                    <a:pt x="120" y="22575"/>
                  </a:cubicBezTo>
                  <a:cubicBezTo>
                    <a:pt x="219" y="22893"/>
                    <a:pt x="438" y="23132"/>
                    <a:pt x="796" y="23192"/>
                  </a:cubicBezTo>
                  <a:cubicBezTo>
                    <a:pt x="1041" y="23205"/>
                    <a:pt x="1304" y="23238"/>
                    <a:pt x="1567" y="23238"/>
                  </a:cubicBezTo>
                  <a:cubicBezTo>
                    <a:pt x="1689" y="23238"/>
                    <a:pt x="1810" y="23231"/>
                    <a:pt x="1930" y="23212"/>
                  </a:cubicBezTo>
                  <a:cubicBezTo>
                    <a:pt x="2143" y="23182"/>
                    <a:pt x="2356" y="23175"/>
                    <a:pt x="2568" y="23175"/>
                  </a:cubicBezTo>
                  <a:cubicBezTo>
                    <a:pt x="2800" y="23175"/>
                    <a:pt x="3031" y="23184"/>
                    <a:pt x="3260" y="23184"/>
                  </a:cubicBezTo>
                  <a:cubicBezTo>
                    <a:pt x="3388" y="23184"/>
                    <a:pt x="3515" y="23181"/>
                    <a:pt x="3641" y="23172"/>
                  </a:cubicBezTo>
                  <a:cubicBezTo>
                    <a:pt x="3681" y="23172"/>
                    <a:pt x="3729" y="23154"/>
                    <a:pt x="3769" y="23154"/>
                  </a:cubicBezTo>
                  <a:cubicBezTo>
                    <a:pt x="3789" y="23154"/>
                    <a:pt x="3807" y="23159"/>
                    <a:pt x="3820" y="23172"/>
                  </a:cubicBezTo>
                  <a:cubicBezTo>
                    <a:pt x="3958" y="23249"/>
                    <a:pt x="4094" y="23275"/>
                    <a:pt x="4228" y="23275"/>
                  </a:cubicBezTo>
                  <a:cubicBezTo>
                    <a:pt x="4442" y="23275"/>
                    <a:pt x="4655" y="23209"/>
                    <a:pt x="4874" y="23172"/>
                  </a:cubicBezTo>
                  <a:cubicBezTo>
                    <a:pt x="5102" y="23111"/>
                    <a:pt x="5330" y="23085"/>
                    <a:pt x="5567" y="23085"/>
                  </a:cubicBezTo>
                  <a:cubicBezTo>
                    <a:pt x="5640" y="23085"/>
                    <a:pt x="5714" y="23088"/>
                    <a:pt x="5789" y="23092"/>
                  </a:cubicBezTo>
                  <a:cubicBezTo>
                    <a:pt x="5958" y="23106"/>
                    <a:pt x="6137" y="23121"/>
                    <a:pt x="6312" y="23121"/>
                  </a:cubicBezTo>
                  <a:cubicBezTo>
                    <a:pt x="6384" y="23121"/>
                    <a:pt x="6455" y="23118"/>
                    <a:pt x="6525" y="23112"/>
                  </a:cubicBezTo>
                  <a:cubicBezTo>
                    <a:pt x="7520" y="23092"/>
                    <a:pt x="8515" y="23033"/>
                    <a:pt x="9509" y="22993"/>
                  </a:cubicBezTo>
                  <a:cubicBezTo>
                    <a:pt x="9887" y="22973"/>
                    <a:pt x="10245" y="22933"/>
                    <a:pt x="10603" y="22933"/>
                  </a:cubicBezTo>
                  <a:cubicBezTo>
                    <a:pt x="11200" y="22933"/>
                    <a:pt x="11788" y="22924"/>
                    <a:pt x="12373" y="22924"/>
                  </a:cubicBezTo>
                  <a:cubicBezTo>
                    <a:pt x="12666" y="22924"/>
                    <a:pt x="12957" y="22927"/>
                    <a:pt x="13249" y="22933"/>
                  </a:cubicBezTo>
                  <a:cubicBezTo>
                    <a:pt x="13646" y="22946"/>
                    <a:pt x="14050" y="22973"/>
                    <a:pt x="14462" y="22973"/>
                  </a:cubicBezTo>
                  <a:cubicBezTo>
                    <a:pt x="14711" y="22973"/>
                    <a:pt x="14963" y="22963"/>
                    <a:pt x="15219" y="22933"/>
                  </a:cubicBezTo>
                  <a:cubicBezTo>
                    <a:pt x="15285" y="22927"/>
                    <a:pt x="15353" y="22924"/>
                    <a:pt x="15423" y="22924"/>
                  </a:cubicBezTo>
                  <a:cubicBezTo>
                    <a:pt x="15561" y="22924"/>
                    <a:pt x="15703" y="22933"/>
                    <a:pt x="15835" y="22933"/>
                  </a:cubicBezTo>
                  <a:cubicBezTo>
                    <a:pt x="15935" y="22933"/>
                    <a:pt x="16054" y="22933"/>
                    <a:pt x="16153" y="22913"/>
                  </a:cubicBezTo>
                  <a:cubicBezTo>
                    <a:pt x="16412" y="22714"/>
                    <a:pt x="16452" y="22595"/>
                    <a:pt x="16432" y="22416"/>
                  </a:cubicBezTo>
                  <a:cubicBezTo>
                    <a:pt x="16392" y="21919"/>
                    <a:pt x="16332" y="21421"/>
                    <a:pt x="16313" y="20924"/>
                  </a:cubicBezTo>
                  <a:cubicBezTo>
                    <a:pt x="16213" y="19810"/>
                    <a:pt x="16114" y="18656"/>
                    <a:pt x="15736" y="17602"/>
                  </a:cubicBezTo>
                  <a:cubicBezTo>
                    <a:pt x="15398" y="16568"/>
                    <a:pt x="14940" y="15613"/>
                    <a:pt x="14204" y="14777"/>
                  </a:cubicBezTo>
                  <a:cubicBezTo>
                    <a:pt x="13727" y="14260"/>
                    <a:pt x="13229" y="13723"/>
                    <a:pt x="12533" y="13484"/>
                  </a:cubicBezTo>
                  <a:cubicBezTo>
                    <a:pt x="11817" y="13245"/>
                    <a:pt x="11061" y="13007"/>
                    <a:pt x="10285" y="12947"/>
                  </a:cubicBezTo>
                  <a:cubicBezTo>
                    <a:pt x="10027" y="12927"/>
                    <a:pt x="9768" y="12927"/>
                    <a:pt x="9450" y="12788"/>
                  </a:cubicBezTo>
                  <a:cubicBezTo>
                    <a:pt x="9450" y="12330"/>
                    <a:pt x="9251" y="11873"/>
                    <a:pt x="9350" y="11376"/>
                  </a:cubicBezTo>
                  <a:cubicBezTo>
                    <a:pt x="9668" y="11296"/>
                    <a:pt x="9947" y="11236"/>
                    <a:pt x="10265" y="11177"/>
                  </a:cubicBezTo>
                  <a:cubicBezTo>
                    <a:pt x="10623" y="11137"/>
                    <a:pt x="10981" y="11157"/>
                    <a:pt x="11359" y="11137"/>
                  </a:cubicBezTo>
                  <a:cubicBezTo>
                    <a:pt x="11518" y="11137"/>
                    <a:pt x="11618" y="11057"/>
                    <a:pt x="11638" y="10898"/>
                  </a:cubicBezTo>
                  <a:cubicBezTo>
                    <a:pt x="11697" y="10640"/>
                    <a:pt x="11757" y="10361"/>
                    <a:pt x="11697" y="10063"/>
                  </a:cubicBezTo>
                  <a:cubicBezTo>
                    <a:pt x="11678" y="9864"/>
                    <a:pt x="11658" y="9625"/>
                    <a:pt x="11678" y="9426"/>
                  </a:cubicBezTo>
                  <a:cubicBezTo>
                    <a:pt x="11737" y="9028"/>
                    <a:pt x="11697" y="8630"/>
                    <a:pt x="11678" y="8233"/>
                  </a:cubicBezTo>
                  <a:cubicBezTo>
                    <a:pt x="11678" y="7974"/>
                    <a:pt x="11658" y="7676"/>
                    <a:pt x="11697" y="7417"/>
                  </a:cubicBezTo>
                  <a:cubicBezTo>
                    <a:pt x="11757" y="7377"/>
                    <a:pt x="11757" y="7357"/>
                    <a:pt x="11777" y="7357"/>
                  </a:cubicBezTo>
                  <a:cubicBezTo>
                    <a:pt x="11877" y="7317"/>
                    <a:pt x="11956" y="7278"/>
                    <a:pt x="12056" y="7238"/>
                  </a:cubicBezTo>
                  <a:cubicBezTo>
                    <a:pt x="12553" y="7019"/>
                    <a:pt x="12772" y="6641"/>
                    <a:pt x="12752" y="6124"/>
                  </a:cubicBezTo>
                  <a:cubicBezTo>
                    <a:pt x="12752" y="6005"/>
                    <a:pt x="12732" y="5865"/>
                    <a:pt x="12732" y="5726"/>
                  </a:cubicBezTo>
                  <a:cubicBezTo>
                    <a:pt x="12732" y="5487"/>
                    <a:pt x="12593" y="5328"/>
                    <a:pt x="12394" y="5209"/>
                  </a:cubicBezTo>
                  <a:cubicBezTo>
                    <a:pt x="12254" y="5129"/>
                    <a:pt x="12095" y="5070"/>
                    <a:pt x="11936" y="4970"/>
                  </a:cubicBezTo>
                  <a:cubicBezTo>
                    <a:pt x="11936" y="4493"/>
                    <a:pt x="11936" y="3995"/>
                    <a:pt x="11956" y="3518"/>
                  </a:cubicBezTo>
                  <a:cubicBezTo>
                    <a:pt x="11976" y="3080"/>
                    <a:pt x="11877" y="2643"/>
                    <a:pt x="11737" y="2225"/>
                  </a:cubicBezTo>
                  <a:cubicBezTo>
                    <a:pt x="11499" y="1449"/>
                    <a:pt x="10981" y="912"/>
                    <a:pt x="10305" y="494"/>
                  </a:cubicBezTo>
                  <a:cubicBezTo>
                    <a:pt x="10029" y="310"/>
                    <a:pt x="9728" y="209"/>
                    <a:pt x="9395" y="209"/>
                  </a:cubicBezTo>
                  <a:cubicBezTo>
                    <a:pt x="9297" y="209"/>
                    <a:pt x="9196" y="218"/>
                    <a:pt x="9092" y="236"/>
                  </a:cubicBezTo>
                  <a:lnTo>
                    <a:pt x="8574" y="315"/>
                  </a:lnTo>
                  <a:cubicBezTo>
                    <a:pt x="8496" y="327"/>
                    <a:pt x="8423" y="334"/>
                    <a:pt x="8354" y="334"/>
                  </a:cubicBezTo>
                  <a:cubicBezTo>
                    <a:pt x="8195" y="334"/>
                    <a:pt x="8057" y="299"/>
                    <a:pt x="7918" y="216"/>
                  </a:cubicBezTo>
                  <a:cubicBezTo>
                    <a:pt x="7779" y="116"/>
                    <a:pt x="7580" y="57"/>
                    <a:pt x="7381" y="37"/>
                  </a:cubicBezTo>
                  <a:cubicBezTo>
                    <a:pt x="7260" y="11"/>
                    <a:pt x="7141" y="0"/>
                    <a:pt x="70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480034" y="3082675"/>
              <a:ext cx="255896" cy="150409"/>
            </a:xfrm>
            <a:custGeom>
              <a:avLst/>
              <a:gdLst/>
              <a:ahLst/>
              <a:cxnLst/>
              <a:rect l="l" t="t" r="r" b="b"/>
              <a:pathLst>
                <a:path w="4079" h="2428" extrusionOk="0">
                  <a:moveTo>
                    <a:pt x="378" y="0"/>
                  </a:moveTo>
                  <a:cubicBezTo>
                    <a:pt x="199" y="0"/>
                    <a:pt x="60" y="40"/>
                    <a:pt x="0" y="339"/>
                  </a:cubicBezTo>
                  <a:lnTo>
                    <a:pt x="1054" y="1393"/>
                  </a:lnTo>
                  <a:cubicBezTo>
                    <a:pt x="1393" y="1731"/>
                    <a:pt x="1751" y="2069"/>
                    <a:pt x="2129" y="2427"/>
                  </a:cubicBezTo>
                  <a:cubicBezTo>
                    <a:pt x="2367" y="2169"/>
                    <a:pt x="2586" y="1930"/>
                    <a:pt x="2825" y="1691"/>
                  </a:cubicBezTo>
                  <a:cubicBezTo>
                    <a:pt x="3044" y="1413"/>
                    <a:pt x="3263" y="1174"/>
                    <a:pt x="3481" y="896"/>
                  </a:cubicBezTo>
                  <a:cubicBezTo>
                    <a:pt x="3680" y="637"/>
                    <a:pt x="3979" y="478"/>
                    <a:pt x="4078" y="140"/>
                  </a:cubicBezTo>
                  <a:cubicBezTo>
                    <a:pt x="3859" y="100"/>
                    <a:pt x="3640" y="80"/>
                    <a:pt x="3382" y="40"/>
                  </a:cubicBezTo>
                  <a:cubicBezTo>
                    <a:pt x="3305" y="25"/>
                    <a:pt x="3231" y="15"/>
                    <a:pt x="3160" y="15"/>
                  </a:cubicBezTo>
                  <a:cubicBezTo>
                    <a:pt x="3047" y="15"/>
                    <a:pt x="2942" y="39"/>
                    <a:pt x="2845" y="100"/>
                  </a:cubicBezTo>
                  <a:cubicBezTo>
                    <a:pt x="2586" y="219"/>
                    <a:pt x="2347" y="219"/>
                    <a:pt x="2069" y="219"/>
                  </a:cubicBezTo>
                  <a:cubicBezTo>
                    <a:pt x="1790" y="199"/>
                    <a:pt x="1552" y="199"/>
                    <a:pt x="1273" y="120"/>
                  </a:cubicBezTo>
                  <a:cubicBezTo>
                    <a:pt x="975" y="40"/>
                    <a:pt x="676" y="20"/>
                    <a:pt x="378" y="0"/>
                  </a:cubicBezTo>
                  <a:close/>
                </a:path>
              </a:pathLst>
            </a:custGeom>
            <a:solidFill>
              <a:srgbClr val="E6E4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110593" y="3093764"/>
              <a:ext cx="987198" cy="579271"/>
            </a:xfrm>
            <a:custGeom>
              <a:avLst/>
              <a:gdLst/>
              <a:ahLst/>
              <a:cxnLst/>
              <a:rect l="l" t="t" r="r" b="b"/>
              <a:pathLst>
                <a:path w="15736" h="9351" extrusionOk="0">
                  <a:moveTo>
                    <a:pt x="10544" y="1"/>
                  </a:moveTo>
                  <a:cubicBezTo>
                    <a:pt x="10067" y="498"/>
                    <a:pt x="9629" y="955"/>
                    <a:pt x="9171" y="1433"/>
                  </a:cubicBezTo>
                  <a:cubicBezTo>
                    <a:pt x="8833" y="1831"/>
                    <a:pt x="8475" y="2248"/>
                    <a:pt x="8137" y="2646"/>
                  </a:cubicBezTo>
                  <a:cubicBezTo>
                    <a:pt x="8077" y="2726"/>
                    <a:pt x="7978" y="2746"/>
                    <a:pt x="7918" y="2805"/>
                  </a:cubicBezTo>
                  <a:cubicBezTo>
                    <a:pt x="7043" y="1831"/>
                    <a:pt x="6128" y="935"/>
                    <a:pt x="5173" y="100"/>
                  </a:cubicBezTo>
                  <a:cubicBezTo>
                    <a:pt x="4656" y="160"/>
                    <a:pt x="4258" y="339"/>
                    <a:pt x="3860" y="538"/>
                  </a:cubicBezTo>
                  <a:cubicBezTo>
                    <a:pt x="2885" y="995"/>
                    <a:pt x="2149" y="1691"/>
                    <a:pt x="1672" y="2646"/>
                  </a:cubicBezTo>
                  <a:cubicBezTo>
                    <a:pt x="1592" y="2805"/>
                    <a:pt x="1493" y="2945"/>
                    <a:pt x="1413" y="3104"/>
                  </a:cubicBezTo>
                  <a:cubicBezTo>
                    <a:pt x="1274" y="3382"/>
                    <a:pt x="1115" y="3641"/>
                    <a:pt x="1015" y="3919"/>
                  </a:cubicBezTo>
                  <a:cubicBezTo>
                    <a:pt x="816" y="4417"/>
                    <a:pt x="657" y="4914"/>
                    <a:pt x="498" y="5431"/>
                  </a:cubicBezTo>
                  <a:cubicBezTo>
                    <a:pt x="419" y="5730"/>
                    <a:pt x="319" y="6048"/>
                    <a:pt x="279" y="6386"/>
                  </a:cubicBezTo>
                  <a:cubicBezTo>
                    <a:pt x="200" y="6744"/>
                    <a:pt x="200" y="7122"/>
                    <a:pt x="120" y="7480"/>
                  </a:cubicBezTo>
                  <a:cubicBezTo>
                    <a:pt x="1" y="8017"/>
                    <a:pt x="120" y="8495"/>
                    <a:pt x="379" y="8972"/>
                  </a:cubicBezTo>
                  <a:cubicBezTo>
                    <a:pt x="478" y="9151"/>
                    <a:pt x="618" y="9251"/>
                    <a:pt x="816" y="9271"/>
                  </a:cubicBezTo>
                  <a:cubicBezTo>
                    <a:pt x="1214" y="9290"/>
                    <a:pt x="1612" y="9350"/>
                    <a:pt x="2010" y="9350"/>
                  </a:cubicBezTo>
                  <a:cubicBezTo>
                    <a:pt x="2547" y="9350"/>
                    <a:pt x="3064" y="9310"/>
                    <a:pt x="3582" y="9290"/>
                  </a:cubicBezTo>
                  <a:cubicBezTo>
                    <a:pt x="3681" y="9290"/>
                    <a:pt x="3780" y="9271"/>
                    <a:pt x="3900" y="9271"/>
                  </a:cubicBezTo>
                  <a:cubicBezTo>
                    <a:pt x="3940" y="8733"/>
                    <a:pt x="3940" y="8276"/>
                    <a:pt x="3940" y="7798"/>
                  </a:cubicBezTo>
                  <a:cubicBezTo>
                    <a:pt x="3940" y="7600"/>
                    <a:pt x="3880" y="7421"/>
                    <a:pt x="3860" y="7222"/>
                  </a:cubicBezTo>
                  <a:cubicBezTo>
                    <a:pt x="3840" y="6864"/>
                    <a:pt x="3800" y="6505"/>
                    <a:pt x="3800" y="6127"/>
                  </a:cubicBezTo>
                  <a:cubicBezTo>
                    <a:pt x="3800" y="6008"/>
                    <a:pt x="3880" y="5889"/>
                    <a:pt x="4059" y="5889"/>
                  </a:cubicBezTo>
                  <a:cubicBezTo>
                    <a:pt x="4158" y="6008"/>
                    <a:pt x="4178" y="6187"/>
                    <a:pt x="4178" y="6366"/>
                  </a:cubicBezTo>
                  <a:cubicBezTo>
                    <a:pt x="4158" y="6605"/>
                    <a:pt x="4178" y="6824"/>
                    <a:pt x="4178" y="7043"/>
                  </a:cubicBezTo>
                  <a:cubicBezTo>
                    <a:pt x="4198" y="7281"/>
                    <a:pt x="4198" y="7520"/>
                    <a:pt x="4238" y="7739"/>
                  </a:cubicBezTo>
                  <a:cubicBezTo>
                    <a:pt x="4258" y="8117"/>
                    <a:pt x="4258" y="8475"/>
                    <a:pt x="4298" y="8853"/>
                  </a:cubicBezTo>
                  <a:cubicBezTo>
                    <a:pt x="4337" y="8992"/>
                    <a:pt x="4397" y="9111"/>
                    <a:pt x="4457" y="9271"/>
                  </a:cubicBezTo>
                  <a:cubicBezTo>
                    <a:pt x="4617" y="9287"/>
                    <a:pt x="4769" y="9294"/>
                    <a:pt x="4919" y="9294"/>
                  </a:cubicBezTo>
                  <a:cubicBezTo>
                    <a:pt x="5124" y="9294"/>
                    <a:pt x="5324" y="9282"/>
                    <a:pt x="5531" y="9271"/>
                  </a:cubicBezTo>
                  <a:cubicBezTo>
                    <a:pt x="5664" y="9271"/>
                    <a:pt x="5805" y="9262"/>
                    <a:pt x="5944" y="9262"/>
                  </a:cubicBezTo>
                  <a:cubicBezTo>
                    <a:pt x="6013" y="9262"/>
                    <a:pt x="6081" y="9264"/>
                    <a:pt x="6148" y="9271"/>
                  </a:cubicBezTo>
                  <a:cubicBezTo>
                    <a:pt x="6478" y="9313"/>
                    <a:pt x="6814" y="9333"/>
                    <a:pt x="7153" y="9333"/>
                  </a:cubicBezTo>
                  <a:cubicBezTo>
                    <a:pt x="7447" y="9333"/>
                    <a:pt x="7742" y="9318"/>
                    <a:pt x="8038" y="9290"/>
                  </a:cubicBezTo>
                  <a:cubicBezTo>
                    <a:pt x="9171" y="9211"/>
                    <a:pt x="10345" y="9171"/>
                    <a:pt x="11499" y="9111"/>
                  </a:cubicBezTo>
                  <a:cubicBezTo>
                    <a:pt x="11638" y="9092"/>
                    <a:pt x="11817" y="9111"/>
                    <a:pt x="11956" y="8932"/>
                  </a:cubicBezTo>
                  <a:lnTo>
                    <a:pt x="11956" y="8634"/>
                  </a:lnTo>
                  <a:lnTo>
                    <a:pt x="11956" y="5889"/>
                  </a:lnTo>
                  <a:cubicBezTo>
                    <a:pt x="11936" y="5789"/>
                    <a:pt x="11936" y="5670"/>
                    <a:pt x="12096" y="5610"/>
                  </a:cubicBezTo>
                  <a:cubicBezTo>
                    <a:pt x="12103" y="5609"/>
                    <a:pt x="12110" y="5608"/>
                    <a:pt x="12117" y="5608"/>
                  </a:cubicBezTo>
                  <a:cubicBezTo>
                    <a:pt x="12203" y="5608"/>
                    <a:pt x="12255" y="5724"/>
                    <a:pt x="12255" y="5909"/>
                  </a:cubicBezTo>
                  <a:lnTo>
                    <a:pt x="12255" y="8375"/>
                  </a:lnTo>
                  <a:cubicBezTo>
                    <a:pt x="12255" y="8614"/>
                    <a:pt x="12295" y="8853"/>
                    <a:pt x="12394" y="9052"/>
                  </a:cubicBezTo>
                  <a:cubicBezTo>
                    <a:pt x="12920" y="9117"/>
                    <a:pt x="13490" y="9157"/>
                    <a:pt x="14029" y="9157"/>
                  </a:cubicBezTo>
                  <a:cubicBezTo>
                    <a:pt x="14632" y="9157"/>
                    <a:pt x="15196" y="9108"/>
                    <a:pt x="15617" y="8992"/>
                  </a:cubicBezTo>
                  <a:cubicBezTo>
                    <a:pt x="15637" y="8952"/>
                    <a:pt x="15676" y="8873"/>
                    <a:pt x="15676" y="8793"/>
                  </a:cubicBezTo>
                  <a:cubicBezTo>
                    <a:pt x="15736" y="8296"/>
                    <a:pt x="15676" y="7779"/>
                    <a:pt x="15637" y="7202"/>
                  </a:cubicBezTo>
                  <a:cubicBezTo>
                    <a:pt x="15597" y="6068"/>
                    <a:pt x="15338" y="4974"/>
                    <a:pt x="14980" y="3899"/>
                  </a:cubicBezTo>
                  <a:cubicBezTo>
                    <a:pt x="14801" y="3402"/>
                    <a:pt x="14582" y="2925"/>
                    <a:pt x="14284" y="2507"/>
                  </a:cubicBezTo>
                  <a:cubicBezTo>
                    <a:pt x="13906" y="1950"/>
                    <a:pt x="13448" y="1492"/>
                    <a:pt x="13011" y="1015"/>
                  </a:cubicBezTo>
                  <a:cubicBezTo>
                    <a:pt x="12752" y="756"/>
                    <a:pt x="12454" y="597"/>
                    <a:pt x="12135" y="458"/>
                  </a:cubicBezTo>
                  <a:cubicBezTo>
                    <a:pt x="11757" y="339"/>
                    <a:pt x="11419" y="219"/>
                    <a:pt x="11041" y="100"/>
                  </a:cubicBezTo>
                  <a:cubicBezTo>
                    <a:pt x="10902" y="40"/>
                    <a:pt x="10723" y="20"/>
                    <a:pt x="10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664723" y="2461605"/>
              <a:ext cx="46236" cy="20381"/>
            </a:xfrm>
            <a:custGeom>
              <a:avLst/>
              <a:gdLst/>
              <a:ahLst/>
              <a:cxnLst/>
              <a:rect l="l" t="t" r="r" b="b"/>
              <a:pathLst>
                <a:path w="737" h="329" extrusionOk="0">
                  <a:moveTo>
                    <a:pt x="736" y="1"/>
                  </a:moveTo>
                  <a:lnTo>
                    <a:pt x="736" y="1"/>
                  </a:lnTo>
                  <a:cubicBezTo>
                    <a:pt x="517" y="20"/>
                    <a:pt x="239" y="20"/>
                    <a:pt x="0" y="20"/>
                  </a:cubicBezTo>
                  <a:cubicBezTo>
                    <a:pt x="0" y="80"/>
                    <a:pt x="20" y="100"/>
                    <a:pt x="20" y="160"/>
                  </a:cubicBezTo>
                  <a:cubicBezTo>
                    <a:pt x="193" y="207"/>
                    <a:pt x="353" y="328"/>
                    <a:pt x="541" y="328"/>
                  </a:cubicBezTo>
                  <a:cubicBezTo>
                    <a:pt x="590" y="328"/>
                    <a:pt x="642" y="320"/>
                    <a:pt x="696" y="299"/>
                  </a:cubicBezTo>
                  <a:cubicBezTo>
                    <a:pt x="736" y="199"/>
                    <a:pt x="736" y="100"/>
                    <a:pt x="736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353938" y="2822688"/>
              <a:ext cx="147365" cy="127984"/>
            </a:xfrm>
            <a:custGeom>
              <a:avLst/>
              <a:gdLst/>
              <a:ahLst/>
              <a:cxnLst/>
              <a:rect l="l" t="t" r="r" b="b"/>
              <a:pathLst>
                <a:path w="2349" h="2066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716"/>
                    <a:pt x="1" y="1333"/>
                    <a:pt x="100" y="2029"/>
                  </a:cubicBezTo>
                  <a:cubicBezTo>
                    <a:pt x="364" y="2057"/>
                    <a:pt x="623" y="2065"/>
                    <a:pt x="878" y="2065"/>
                  </a:cubicBezTo>
                  <a:cubicBezTo>
                    <a:pt x="1267" y="2065"/>
                    <a:pt x="1647" y="2046"/>
                    <a:pt x="2021" y="2046"/>
                  </a:cubicBezTo>
                  <a:cubicBezTo>
                    <a:pt x="2104" y="2046"/>
                    <a:pt x="2186" y="2047"/>
                    <a:pt x="2269" y="2049"/>
                  </a:cubicBezTo>
                  <a:cubicBezTo>
                    <a:pt x="2269" y="2049"/>
                    <a:pt x="2289" y="2009"/>
                    <a:pt x="2348" y="1950"/>
                  </a:cubicBezTo>
                  <a:cubicBezTo>
                    <a:pt x="1970" y="1651"/>
                    <a:pt x="1493" y="1452"/>
                    <a:pt x="1155" y="1154"/>
                  </a:cubicBezTo>
                  <a:cubicBezTo>
                    <a:pt x="757" y="816"/>
                    <a:pt x="419" y="418"/>
                    <a:pt x="2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84990" y="2785706"/>
              <a:ext cx="194729" cy="65169"/>
            </a:xfrm>
            <a:custGeom>
              <a:avLst/>
              <a:gdLst/>
              <a:ahLst/>
              <a:cxnLst/>
              <a:rect l="l" t="t" r="r" b="b"/>
              <a:pathLst>
                <a:path w="3104" h="1052" extrusionOk="0">
                  <a:moveTo>
                    <a:pt x="259" y="0"/>
                  </a:moveTo>
                  <a:cubicBezTo>
                    <a:pt x="200" y="0"/>
                    <a:pt x="80" y="20"/>
                    <a:pt x="60" y="60"/>
                  </a:cubicBezTo>
                  <a:cubicBezTo>
                    <a:pt x="1" y="120"/>
                    <a:pt x="1" y="219"/>
                    <a:pt x="60" y="259"/>
                  </a:cubicBezTo>
                  <a:cubicBezTo>
                    <a:pt x="359" y="637"/>
                    <a:pt x="777" y="915"/>
                    <a:pt x="1254" y="1015"/>
                  </a:cubicBezTo>
                  <a:cubicBezTo>
                    <a:pt x="1381" y="1039"/>
                    <a:pt x="1503" y="1051"/>
                    <a:pt x="1622" y="1051"/>
                  </a:cubicBezTo>
                  <a:cubicBezTo>
                    <a:pt x="2082" y="1051"/>
                    <a:pt x="2486" y="873"/>
                    <a:pt x="2865" y="557"/>
                  </a:cubicBezTo>
                  <a:cubicBezTo>
                    <a:pt x="3044" y="438"/>
                    <a:pt x="3104" y="259"/>
                    <a:pt x="2965" y="60"/>
                  </a:cubicBezTo>
                  <a:cubicBezTo>
                    <a:pt x="2932" y="49"/>
                    <a:pt x="2902" y="44"/>
                    <a:pt x="2876" y="44"/>
                  </a:cubicBezTo>
                  <a:cubicBezTo>
                    <a:pt x="2757" y="44"/>
                    <a:pt x="2695" y="142"/>
                    <a:pt x="2646" y="239"/>
                  </a:cubicBezTo>
                  <a:cubicBezTo>
                    <a:pt x="2440" y="477"/>
                    <a:pt x="2196" y="601"/>
                    <a:pt x="1903" y="601"/>
                  </a:cubicBezTo>
                  <a:cubicBezTo>
                    <a:pt x="1829" y="601"/>
                    <a:pt x="1752" y="593"/>
                    <a:pt x="1672" y="577"/>
                  </a:cubicBezTo>
                  <a:cubicBezTo>
                    <a:pt x="1254" y="518"/>
                    <a:pt x="876" y="418"/>
                    <a:pt x="558" y="140"/>
                  </a:cubicBezTo>
                  <a:cubicBezTo>
                    <a:pt x="478" y="60"/>
                    <a:pt x="359" y="20"/>
                    <a:pt x="2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415104" y="2565736"/>
              <a:ext cx="99937" cy="36425"/>
            </a:xfrm>
            <a:custGeom>
              <a:avLst/>
              <a:gdLst/>
              <a:ahLst/>
              <a:cxnLst/>
              <a:rect l="l" t="t" r="r" b="b"/>
              <a:pathLst>
                <a:path w="1593" h="588" extrusionOk="0">
                  <a:moveTo>
                    <a:pt x="1246" y="1"/>
                  </a:moveTo>
                  <a:cubicBezTo>
                    <a:pt x="964" y="1"/>
                    <a:pt x="681" y="25"/>
                    <a:pt x="399" y="110"/>
                  </a:cubicBezTo>
                  <a:cubicBezTo>
                    <a:pt x="259" y="130"/>
                    <a:pt x="180" y="229"/>
                    <a:pt x="60" y="329"/>
                  </a:cubicBezTo>
                  <a:cubicBezTo>
                    <a:pt x="1" y="408"/>
                    <a:pt x="60" y="567"/>
                    <a:pt x="200" y="587"/>
                  </a:cubicBezTo>
                  <a:lnTo>
                    <a:pt x="379" y="587"/>
                  </a:lnTo>
                  <a:cubicBezTo>
                    <a:pt x="637" y="567"/>
                    <a:pt x="936" y="508"/>
                    <a:pt x="1214" y="488"/>
                  </a:cubicBezTo>
                  <a:cubicBezTo>
                    <a:pt x="1493" y="468"/>
                    <a:pt x="1513" y="428"/>
                    <a:pt x="1592" y="10"/>
                  </a:cubicBezTo>
                  <a:cubicBezTo>
                    <a:pt x="1477" y="5"/>
                    <a:pt x="1361" y="1"/>
                    <a:pt x="12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647220" y="2562019"/>
              <a:ext cx="94918" cy="51726"/>
            </a:xfrm>
            <a:custGeom>
              <a:avLst/>
              <a:gdLst/>
              <a:ahLst/>
              <a:cxnLst/>
              <a:rect l="l" t="t" r="r" b="b"/>
              <a:pathLst>
                <a:path w="1513" h="835" extrusionOk="0">
                  <a:moveTo>
                    <a:pt x="254" y="1"/>
                  </a:moveTo>
                  <a:cubicBezTo>
                    <a:pt x="225" y="1"/>
                    <a:pt x="200" y="11"/>
                    <a:pt x="180" y="31"/>
                  </a:cubicBezTo>
                  <a:cubicBezTo>
                    <a:pt x="120" y="70"/>
                    <a:pt x="60" y="130"/>
                    <a:pt x="21" y="170"/>
                  </a:cubicBezTo>
                  <a:cubicBezTo>
                    <a:pt x="1" y="230"/>
                    <a:pt x="60" y="329"/>
                    <a:pt x="80" y="369"/>
                  </a:cubicBezTo>
                  <a:cubicBezTo>
                    <a:pt x="120" y="429"/>
                    <a:pt x="180" y="448"/>
                    <a:pt x="220" y="468"/>
                  </a:cubicBezTo>
                  <a:cubicBezTo>
                    <a:pt x="498" y="588"/>
                    <a:pt x="757" y="687"/>
                    <a:pt x="1015" y="787"/>
                  </a:cubicBezTo>
                  <a:cubicBezTo>
                    <a:pt x="1074" y="816"/>
                    <a:pt x="1142" y="834"/>
                    <a:pt x="1199" y="834"/>
                  </a:cubicBezTo>
                  <a:cubicBezTo>
                    <a:pt x="1219" y="834"/>
                    <a:pt x="1238" y="832"/>
                    <a:pt x="1254" y="826"/>
                  </a:cubicBezTo>
                  <a:cubicBezTo>
                    <a:pt x="1314" y="787"/>
                    <a:pt x="1413" y="687"/>
                    <a:pt x="1513" y="627"/>
                  </a:cubicBezTo>
                  <a:cubicBezTo>
                    <a:pt x="1453" y="528"/>
                    <a:pt x="1393" y="448"/>
                    <a:pt x="1314" y="389"/>
                  </a:cubicBezTo>
                  <a:cubicBezTo>
                    <a:pt x="1015" y="190"/>
                    <a:pt x="697" y="70"/>
                    <a:pt x="359" y="31"/>
                  </a:cubicBezTo>
                  <a:cubicBezTo>
                    <a:pt x="319" y="11"/>
                    <a:pt x="284" y="1"/>
                    <a:pt x="2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450047" y="2635363"/>
              <a:ext cx="64993" cy="49992"/>
            </a:xfrm>
            <a:custGeom>
              <a:avLst/>
              <a:gdLst/>
              <a:ahLst/>
              <a:cxnLst/>
              <a:rect l="l" t="t" r="r" b="b"/>
              <a:pathLst>
                <a:path w="1036" h="807" extrusionOk="0">
                  <a:moveTo>
                    <a:pt x="478" y="0"/>
                  </a:moveTo>
                  <a:cubicBezTo>
                    <a:pt x="100" y="40"/>
                    <a:pt x="1" y="239"/>
                    <a:pt x="180" y="538"/>
                  </a:cubicBezTo>
                  <a:cubicBezTo>
                    <a:pt x="200" y="577"/>
                    <a:pt x="239" y="637"/>
                    <a:pt x="279" y="677"/>
                  </a:cubicBezTo>
                  <a:cubicBezTo>
                    <a:pt x="382" y="754"/>
                    <a:pt x="494" y="807"/>
                    <a:pt x="598" y="807"/>
                  </a:cubicBezTo>
                  <a:cubicBezTo>
                    <a:pt x="654" y="807"/>
                    <a:pt x="708" y="791"/>
                    <a:pt x="757" y="756"/>
                  </a:cubicBezTo>
                  <a:cubicBezTo>
                    <a:pt x="936" y="657"/>
                    <a:pt x="1035" y="478"/>
                    <a:pt x="975" y="279"/>
                  </a:cubicBezTo>
                  <a:cubicBezTo>
                    <a:pt x="956" y="100"/>
                    <a:pt x="836" y="0"/>
                    <a:pt x="6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63596" y="2658841"/>
              <a:ext cx="25031" cy="98682"/>
            </a:xfrm>
            <a:custGeom>
              <a:avLst/>
              <a:gdLst/>
              <a:ahLst/>
              <a:cxnLst/>
              <a:rect l="l" t="t" r="r" b="b"/>
              <a:pathLst>
                <a:path w="399" h="1593" extrusionOk="0">
                  <a:moveTo>
                    <a:pt x="195" y="1"/>
                  </a:moveTo>
                  <a:cubicBezTo>
                    <a:pt x="144" y="1"/>
                    <a:pt x="82" y="26"/>
                    <a:pt x="21" y="79"/>
                  </a:cubicBezTo>
                  <a:cubicBezTo>
                    <a:pt x="21" y="457"/>
                    <a:pt x="21" y="855"/>
                    <a:pt x="1" y="1253"/>
                  </a:cubicBezTo>
                  <a:cubicBezTo>
                    <a:pt x="1" y="1458"/>
                    <a:pt x="88" y="1593"/>
                    <a:pt x="181" y="1593"/>
                  </a:cubicBezTo>
                  <a:cubicBezTo>
                    <a:pt x="187" y="1593"/>
                    <a:pt x="194" y="1592"/>
                    <a:pt x="200" y="1591"/>
                  </a:cubicBezTo>
                  <a:cubicBezTo>
                    <a:pt x="359" y="1551"/>
                    <a:pt x="359" y="1392"/>
                    <a:pt x="399" y="1273"/>
                  </a:cubicBezTo>
                  <a:lnTo>
                    <a:pt x="399" y="1153"/>
                  </a:lnTo>
                  <a:cubicBezTo>
                    <a:pt x="359" y="795"/>
                    <a:pt x="359" y="477"/>
                    <a:pt x="319" y="119"/>
                  </a:cubicBezTo>
                  <a:cubicBezTo>
                    <a:pt x="308" y="41"/>
                    <a:pt x="260" y="1"/>
                    <a:pt x="1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50984" y="2627930"/>
              <a:ext cx="53701" cy="54328"/>
            </a:xfrm>
            <a:custGeom>
              <a:avLst/>
              <a:gdLst/>
              <a:ahLst/>
              <a:cxnLst/>
              <a:rect l="l" t="t" r="r" b="b"/>
              <a:pathLst>
                <a:path w="856" h="877" extrusionOk="0">
                  <a:moveTo>
                    <a:pt x="400" y="0"/>
                  </a:moveTo>
                  <a:cubicBezTo>
                    <a:pt x="294" y="0"/>
                    <a:pt x="194" y="36"/>
                    <a:pt x="140" y="101"/>
                  </a:cubicBezTo>
                  <a:cubicBezTo>
                    <a:pt x="0" y="260"/>
                    <a:pt x="0" y="478"/>
                    <a:pt x="140" y="618"/>
                  </a:cubicBezTo>
                  <a:cubicBezTo>
                    <a:pt x="219" y="717"/>
                    <a:pt x="319" y="777"/>
                    <a:pt x="458" y="876"/>
                  </a:cubicBezTo>
                  <a:cubicBezTo>
                    <a:pt x="597" y="757"/>
                    <a:pt x="697" y="658"/>
                    <a:pt x="756" y="518"/>
                  </a:cubicBezTo>
                  <a:cubicBezTo>
                    <a:pt x="856" y="359"/>
                    <a:pt x="816" y="180"/>
                    <a:pt x="657" y="81"/>
                  </a:cubicBezTo>
                  <a:cubicBezTo>
                    <a:pt x="584" y="26"/>
                    <a:pt x="490" y="0"/>
                    <a:pt x="4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24649" y="2043841"/>
              <a:ext cx="1310471" cy="1468899"/>
            </a:xfrm>
            <a:custGeom>
              <a:avLst/>
              <a:gdLst/>
              <a:ahLst/>
              <a:cxnLst/>
              <a:rect l="l" t="t" r="r" b="b"/>
              <a:pathLst>
                <a:path w="20889" h="23712" extrusionOk="0">
                  <a:moveTo>
                    <a:pt x="9624" y="1465"/>
                  </a:moveTo>
                  <a:cubicBezTo>
                    <a:pt x="9799" y="1465"/>
                    <a:pt x="9977" y="1479"/>
                    <a:pt x="10146" y="1493"/>
                  </a:cubicBezTo>
                  <a:cubicBezTo>
                    <a:pt x="10345" y="1533"/>
                    <a:pt x="10524" y="1553"/>
                    <a:pt x="10703" y="1553"/>
                  </a:cubicBezTo>
                  <a:cubicBezTo>
                    <a:pt x="10763" y="1551"/>
                    <a:pt x="10824" y="1550"/>
                    <a:pt x="10884" y="1550"/>
                  </a:cubicBezTo>
                  <a:cubicBezTo>
                    <a:pt x="11659" y="1550"/>
                    <a:pt x="12432" y="1668"/>
                    <a:pt x="13170" y="1871"/>
                  </a:cubicBezTo>
                  <a:cubicBezTo>
                    <a:pt x="13727" y="2050"/>
                    <a:pt x="14284" y="2328"/>
                    <a:pt x="14801" y="2587"/>
                  </a:cubicBezTo>
                  <a:cubicBezTo>
                    <a:pt x="15776" y="3064"/>
                    <a:pt x="16651" y="3681"/>
                    <a:pt x="17467" y="4357"/>
                  </a:cubicBezTo>
                  <a:cubicBezTo>
                    <a:pt x="17805" y="4656"/>
                    <a:pt x="18143" y="4954"/>
                    <a:pt x="18461" y="5272"/>
                  </a:cubicBezTo>
                  <a:cubicBezTo>
                    <a:pt x="18601" y="5412"/>
                    <a:pt x="18740" y="5571"/>
                    <a:pt x="18799" y="5750"/>
                  </a:cubicBezTo>
                  <a:cubicBezTo>
                    <a:pt x="19257" y="6665"/>
                    <a:pt x="19695" y="7560"/>
                    <a:pt x="20033" y="8535"/>
                  </a:cubicBezTo>
                  <a:cubicBezTo>
                    <a:pt x="20252" y="9211"/>
                    <a:pt x="20391" y="9888"/>
                    <a:pt x="20451" y="10604"/>
                  </a:cubicBezTo>
                  <a:cubicBezTo>
                    <a:pt x="20530" y="11280"/>
                    <a:pt x="20530" y="11937"/>
                    <a:pt x="20530" y="12613"/>
                  </a:cubicBezTo>
                  <a:cubicBezTo>
                    <a:pt x="20530" y="12872"/>
                    <a:pt x="20490" y="13110"/>
                    <a:pt x="20431" y="13369"/>
                  </a:cubicBezTo>
                  <a:cubicBezTo>
                    <a:pt x="20172" y="14324"/>
                    <a:pt x="19854" y="15298"/>
                    <a:pt x="19456" y="16213"/>
                  </a:cubicBezTo>
                  <a:cubicBezTo>
                    <a:pt x="19158" y="16910"/>
                    <a:pt x="18760" y="17586"/>
                    <a:pt x="18242" y="18183"/>
                  </a:cubicBezTo>
                  <a:cubicBezTo>
                    <a:pt x="17308" y="19237"/>
                    <a:pt x="16253" y="20053"/>
                    <a:pt x="15060" y="20689"/>
                  </a:cubicBezTo>
                  <a:cubicBezTo>
                    <a:pt x="14304" y="21127"/>
                    <a:pt x="13508" y="21485"/>
                    <a:pt x="12673" y="21684"/>
                  </a:cubicBezTo>
                  <a:cubicBezTo>
                    <a:pt x="12116" y="21823"/>
                    <a:pt x="11539" y="21823"/>
                    <a:pt x="11002" y="21843"/>
                  </a:cubicBezTo>
                  <a:cubicBezTo>
                    <a:pt x="9549" y="21783"/>
                    <a:pt x="8217" y="21465"/>
                    <a:pt x="6864" y="20988"/>
                  </a:cubicBezTo>
                  <a:cubicBezTo>
                    <a:pt x="6625" y="20888"/>
                    <a:pt x="6367" y="20848"/>
                    <a:pt x="6148" y="20749"/>
                  </a:cubicBezTo>
                  <a:cubicBezTo>
                    <a:pt x="5074" y="20331"/>
                    <a:pt x="4178" y="19675"/>
                    <a:pt x="3442" y="18800"/>
                  </a:cubicBezTo>
                  <a:cubicBezTo>
                    <a:pt x="2925" y="18203"/>
                    <a:pt x="2448" y="17606"/>
                    <a:pt x="2050" y="16950"/>
                  </a:cubicBezTo>
                  <a:cubicBezTo>
                    <a:pt x="1990" y="16850"/>
                    <a:pt x="1950" y="16751"/>
                    <a:pt x="1871" y="16671"/>
                  </a:cubicBezTo>
                  <a:cubicBezTo>
                    <a:pt x="1254" y="15816"/>
                    <a:pt x="956" y="14881"/>
                    <a:pt x="737" y="13886"/>
                  </a:cubicBezTo>
                  <a:cubicBezTo>
                    <a:pt x="697" y="13707"/>
                    <a:pt x="657" y="13508"/>
                    <a:pt x="598" y="13309"/>
                  </a:cubicBezTo>
                  <a:cubicBezTo>
                    <a:pt x="399" y="12593"/>
                    <a:pt x="359" y="11837"/>
                    <a:pt x="359" y="11101"/>
                  </a:cubicBezTo>
                  <a:cubicBezTo>
                    <a:pt x="339" y="10285"/>
                    <a:pt x="439" y="9450"/>
                    <a:pt x="737" y="8654"/>
                  </a:cubicBezTo>
                  <a:cubicBezTo>
                    <a:pt x="737" y="8634"/>
                    <a:pt x="757" y="8595"/>
                    <a:pt x="757" y="8555"/>
                  </a:cubicBezTo>
                  <a:cubicBezTo>
                    <a:pt x="956" y="7560"/>
                    <a:pt x="1533" y="6725"/>
                    <a:pt x="2030" y="5869"/>
                  </a:cubicBezTo>
                  <a:cubicBezTo>
                    <a:pt x="2289" y="5432"/>
                    <a:pt x="2647" y="5014"/>
                    <a:pt x="3044" y="4636"/>
                  </a:cubicBezTo>
                  <a:cubicBezTo>
                    <a:pt x="3800" y="3920"/>
                    <a:pt x="4636" y="3263"/>
                    <a:pt x="5531" y="2726"/>
                  </a:cubicBezTo>
                  <a:cubicBezTo>
                    <a:pt x="6247" y="2269"/>
                    <a:pt x="7003" y="1970"/>
                    <a:pt x="7819" y="1751"/>
                  </a:cubicBezTo>
                  <a:cubicBezTo>
                    <a:pt x="8336" y="1632"/>
                    <a:pt x="8853" y="1493"/>
                    <a:pt x="9410" y="1473"/>
                  </a:cubicBezTo>
                  <a:cubicBezTo>
                    <a:pt x="9480" y="1467"/>
                    <a:pt x="9552" y="1465"/>
                    <a:pt x="9624" y="1465"/>
                  </a:cubicBezTo>
                  <a:close/>
                  <a:moveTo>
                    <a:pt x="10922" y="1"/>
                  </a:moveTo>
                  <a:lnTo>
                    <a:pt x="10922" y="1"/>
                  </a:lnTo>
                  <a:cubicBezTo>
                    <a:pt x="10703" y="41"/>
                    <a:pt x="10643" y="160"/>
                    <a:pt x="10643" y="299"/>
                  </a:cubicBezTo>
                  <a:cubicBezTo>
                    <a:pt x="10643" y="578"/>
                    <a:pt x="10643" y="856"/>
                    <a:pt x="10484" y="1135"/>
                  </a:cubicBezTo>
                  <a:cubicBezTo>
                    <a:pt x="10435" y="1135"/>
                    <a:pt x="10385" y="1140"/>
                    <a:pt x="10338" y="1140"/>
                  </a:cubicBezTo>
                  <a:cubicBezTo>
                    <a:pt x="10290" y="1140"/>
                    <a:pt x="10246" y="1135"/>
                    <a:pt x="10206" y="1115"/>
                  </a:cubicBezTo>
                  <a:cubicBezTo>
                    <a:pt x="9490" y="1155"/>
                    <a:pt x="8754" y="1254"/>
                    <a:pt x="8057" y="1413"/>
                  </a:cubicBezTo>
                  <a:cubicBezTo>
                    <a:pt x="6764" y="1771"/>
                    <a:pt x="5551" y="2308"/>
                    <a:pt x="4477" y="3144"/>
                  </a:cubicBezTo>
                  <a:cubicBezTo>
                    <a:pt x="4079" y="3462"/>
                    <a:pt x="3701" y="3800"/>
                    <a:pt x="3303" y="4099"/>
                  </a:cubicBezTo>
                  <a:cubicBezTo>
                    <a:pt x="2786" y="4477"/>
                    <a:pt x="2388" y="4954"/>
                    <a:pt x="2050" y="5452"/>
                  </a:cubicBezTo>
                  <a:cubicBezTo>
                    <a:pt x="1811" y="5750"/>
                    <a:pt x="1652" y="6088"/>
                    <a:pt x="1453" y="6426"/>
                  </a:cubicBezTo>
                  <a:cubicBezTo>
                    <a:pt x="1075" y="7043"/>
                    <a:pt x="757" y="7640"/>
                    <a:pt x="558" y="8336"/>
                  </a:cubicBezTo>
                  <a:cubicBezTo>
                    <a:pt x="359" y="9052"/>
                    <a:pt x="120" y="9768"/>
                    <a:pt x="120" y="10544"/>
                  </a:cubicBezTo>
                  <a:cubicBezTo>
                    <a:pt x="120" y="10663"/>
                    <a:pt x="120" y="10803"/>
                    <a:pt x="100" y="10922"/>
                  </a:cubicBezTo>
                  <a:cubicBezTo>
                    <a:pt x="1" y="11459"/>
                    <a:pt x="160" y="11996"/>
                    <a:pt x="160" y="12533"/>
                  </a:cubicBezTo>
                  <a:cubicBezTo>
                    <a:pt x="379" y="13429"/>
                    <a:pt x="478" y="14383"/>
                    <a:pt x="797" y="15279"/>
                  </a:cubicBezTo>
                  <a:cubicBezTo>
                    <a:pt x="1035" y="15875"/>
                    <a:pt x="1274" y="16412"/>
                    <a:pt x="1652" y="16910"/>
                  </a:cubicBezTo>
                  <a:cubicBezTo>
                    <a:pt x="1831" y="17168"/>
                    <a:pt x="1970" y="17427"/>
                    <a:pt x="2149" y="17686"/>
                  </a:cubicBezTo>
                  <a:cubicBezTo>
                    <a:pt x="2348" y="17984"/>
                    <a:pt x="2547" y="18302"/>
                    <a:pt x="2766" y="18581"/>
                  </a:cubicBezTo>
                  <a:cubicBezTo>
                    <a:pt x="3025" y="18899"/>
                    <a:pt x="3323" y="19178"/>
                    <a:pt x="3562" y="19476"/>
                  </a:cubicBezTo>
                  <a:cubicBezTo>
                    <a:pt x="3920" y="19894"/>
                    <a:pt x="4337" y="20192"/>
                    <a:pt x="4775" y="20471"/>
                  </a:cubicBezTo>
                  <a:cubicBezTo>
                    <a:pt x="5113" y="20669"/>
                    <a:pt x="5451" y="20868"/>
                    <a:pt x="5829" y="21008"/>
                  </a:cubicBezTo>
                  <a:cubicBezTo>
                    <a:pt x="7262" y="21604"/>
                    <a:pt x="8793" y="22042"/>
                    <a:pt x="10385" y="22142"/>
                  </a:cubicBezTo>
                  <a:cubicBezTo>
                    <a:pt x="10431" y="22142"/>
                    <a:pt x="10482" y="22137"/>
                    <a:pt x="10534" y="22137"/>
                  </a:cubicBezTo>
                  <a:cubicBezTo>
                    <a:pt x="10639" y="22137"/>
                    <a:pt x="10750" y="22155"/>
                    <a:pt x="10842" y="22261"/>
                  </a:cubicBezTo>
                  <a:cubicBezTo>
                    <a:pt x="10882" y="22539"/>
                    <a:pt x="10882" y="22838"/>
                    <a:pt x="10783" y="23096"/>
                  </a:cubicBezTo>
                  <a:cubicBezTo>
                    <a:pt x="10703" y="23295"/>
                    <a:pt x="10643" y="23494"/>
                    <a:pt x="10743" y="23693"/>
                  </a:cubicBezTo>
                  <a:cubicBezTo>
                    <a:pt x="10780" y="23706"/>
                    <a:pt x="10814" y="23711"/>
                    <a:pt x="10843" y="23711"/>
                  </a:cubicBezTo>
                  <a:cubicBezTo>
                    <a:pt x="10953" y="23711"/>
                    <a:pt x="11006" y="23633"/>
                    <a:pt x="11021" y="23554"/>
                  </a:cubicBezTo>
                  <a:cubicBezTo>
                    <a:pt x="11101" y="23355"/>
                    <a:pt x="11141" y="23156"/>
                    <a:pt x="11181" y="22937"/>
                  </a:cubicBezTo>
                  <a:cubicBezTo>
                    <a:pt x="11200" y="22699"/>
                    <a:pt x="11200" y="22480"/>
                    <a:pt x="11220" y="22281"/>
                  </a:cubicBezTo>
                  <a:cubicBezTo>
                    <a:pt x="11399" y="22142"/>
                    <a:pt x="11598" y="22142"/>
                    <a:pt x="11797" y="22142"/>
                  </a:cubicBezTo>
                  <a:cubicBezTo>
                    <a:pt x="12394" y="22122"/>
                    <a:pt x="12991" y="21982"/>
                    <a:pt x="13528" y="21744"/>
                  </a:cubicBezTo>
                  <a:cubicBezTo>
                    <a:pt x="14284" y="21386"/>
                    <a:pt x="15080" y="21087"/>
                    <a:pt x="15776" y="20650"/>
                  </a:cubicBezTo>
                  <a:cubicBezTo>
                    <a:pt x="16711" y="20053"/>
                    <a:pt x="17646" y="19436"/>
                    <a:pt x="18342" y="18501"/>
                  </a:cubicBezTo>
                  <a:cubicBezTo>
                    <a:pt x="18382" y="18441"/>
                    <a:pt x="18441" y="18362"/>
                    <a:pt x="18501" y="18302"/>
                  </a:cubicBezTo>
                  <a:cubicBezTo>
                    <a:pt x="19078" y="17805"/>
                    <a:pt x="19376" y="17148"/>
                    <a:pt x="19655" y="16492"/>
                  </a:cubicBezTo>
                  <a:cubicBezTo>
                    <a:pt x="19973" y="15716"/>
                    <a:pt x="20331" y="14960"/>
                    <a:pt x="20490" y="14105"/>
                  </a:cubicBezTo>
                  <a:cubicBezTo>
                    <a:pt x="20590" y="13667"/>
                    <a:pt x="20789" y="13210"/>
                    <a:pt x="20829" y="12732"/>
                  </a:cubicBezTo>
                  <a:cubicBezTo>
                    <a:pt x="20868" y="12116"/>
                    <a:pt x="20888" y="11519"/>
                    <a:pt x="20829" y="10902"/>
                  </a:cubicBezTo>
                  <a:cubicBezTo>
                    <a:pt x="20749" y="10246"/>
                    <a:pt x="20729" y="9609"/>
                    <a:pt x="20530" y="8992"/>
                  </a:cubicBezTo>
                  <a:cubicBezTo>
                    <a:pt x="20152" y="7799"/>
                    <a:pt x="19655" y="6625"/>
                    <a:pt x="19058" y="5511"/>
                  </a:cubicBezTo>
                  <a:cubicBezTo>
                    <a:pt x="18879" y="5173"/>
                    <a:pt x="18680" y="4934"/>
                    <a:pt x="18402" y="4715"/>
                  </a:cubicBezTo>
                  <a:cubicBezTo>
                    <a:pt x="17984" y="4357"/>
                    <a:pt x="17566" y="3979"/>
                    <a:pt x="17109" y="3641"/>
                  </a:cubicBezTo>
                  <a:cubicBezTo>
                    <a:pt x="16054" y="2766"/>
                    <a:pt x="14821" y="2169"/>
                    <a:pt x="13588" y="1632"/>
                  </a:cubicBezTo>
                  <a:cubicBezTo>
                    <a:pt x="13488" y="1572"/>
                    <a:pt x="13389" y="1553"/>
                    <a:pt x="13289" y="1533"/>
                  </a:cubicBezTo>
                  <a:cubicBezTo>
                    <a:pt x="12732" y="1453"/>
                    <a:pt x="12215" y="1294"/>
                    <a:pt x="11678" y="1274"/>
                  </a:cubicBezTo>
                  <a:cubicBezTo>
                    <a:pt x="11399" y="1274"/>
                    <a:pt x="11141" y="1194"/>
                    <a:pt x="10862" y="1155"/>
                  </a:cubicBezTo>
                  <a:cubicBezTo>
                    <a:pt x="10803" y="737"/>
                    <a:pt x="11002" y="379"/>
                    <a:pt x="109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1083041" y="1591980"/>
            <a:ext cx="1336632" cy="1660269"/>
            <a:chOff x="2418402" y="2025381"/>
            <a:chExt cx="1336632" cy="1619301"/>
          </a:xfrm>
        </p:grpSpPr>
        <p:sp>
          <p:nvSpPr>
            <p:cNvPr id="171" name="Google Shape;171;p14"/>
            <p:cNvSpPr/>
            <p:nvPr/>
          </p:nvSpPr>
          <p:spPr>
            <a:xfrm>
              <a:off x="2612275" y="3315925"/>
              <a:ext cx="976300" cy="302425"/>
            </a:xfrm>
            <a:custGeom>
              <a:avLst/>
              <a:gdLst/>
              <a:ahLst/>
              <a:cxnLst/>
              <a:rect l="l" t="t" r="r" b="b"/>
              <a:pathLst>
                <a:path w="39052" h="12097" extrusionOk="0">
                  <a:moveTo>
                    <a:pt x="857" y="8287"/>
                  </a:moveTo>
                  <a:lnTo>
                    <a:pt x="8858" y="8287"/>
                  </a:lnTo>
                  <a:lnTo>
                    <a:pt x="8668" y="12097"/>
                  </a:lnTo>
                  <a:lnTo>
                    <a:pt x="29813" y="11716"/>
                  </a:lnTo>
                  <a:lnTo>
                    <a:pt x="30099" y="7334"/>
                  </a:lnTo>
                  <a:lnTo>
                    <a:pt x="35338" y="6858"/>
                  </a:lnTo>
                  <a:lnTo>
                    <a:pt x="39052" y="7144"/>
                  </a:lnTo>
                  <a:lnTo>
                    <a:pt x="38767" y="0"/>
                  </a:lnTo>
                  <a:lnTo>
                    <a:pt x="0" y="1333"/>
                  </a:lnTo>
                  <a:lnTo>
                    <a:pt x="95" y="62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72" name="Google Shape;172;p14"/>
            <p:cNvSpPr/>
            <p:nvPr/>
          </p:nvSpPr>
          <p:spPr>
            <a:xfrm>
              <a:off x="2616835" y="3118345"/>
              <a:ext cx="960975" cy="497528"/>
            </a:xfrm>
            <a:custGeom>
              <a:avLst/>
              <a:gdLst/>
              <a:ahLst/>
              <a:cxnLst/>
              <a:rect l="l" t="t" r="r" b="b"/>
              <a:pathLst>
                <a:path w="15318" h="7790" extrusionOk="0">
                  <a:moveTo>
                    <a:pt x="4552" y="1"/>
                  </a:moveTo>
                  <a:cubicBezTo>
                    <a:pt x="4406" y="1"/>
                    <a:pt x="4260" y="21"/>
                    <a:pt x="4118" y="101"/>
                  </a:cubicBezTo>
                  <a:cubicBezTo>
                    <a:pt x="4037" y="209"/>
                    <a:pt x="3818" y="363"/>
                    <a:pt x="3642" y="363"/>
                  </a:cubicBezTo>
                  <a:cubicBezTo>
                    <a:pt x="3559" y="363"/>
                    <a:pt x="3486" y="329"/>
                    <a:pt x="3442" y="240"/>
                  </a:cubicBezTo>
                  <a:cubicBezTo>
                    <a:pt x="3183" y="260"/>
                    <a:pt x="2905" y="300"/>
                    <a:pt x="2646" y="340"/>
                  </a:cubicBezTo>
                  <a:cubicBezTo>
                    <a:pt x="2029" y="459"/>
                    <a:pt x="1492" y="737"/>
                    <a:pt x="1094" y="1235"/>
                  </a:cubicBezTo>
                  <a:cubicBezTo>
                    <a:pt x="716" y="1732"/>
                    <a:pt x="438" y="2289"/>
                    <a:pt x="259" y="2866"/>
                  </a:cubicBezTo>
                  <a:cubicBezTo>
                    <a:pt x="0" y="3801"/>
                    <a:pt x="20" y="4736"/>
                    <a:pt x="140" y="5691"/>
                  </a:cubicBezTo>
                  <a:cubicBezTo>
                    <a:pt x="140" y="5730"/>
                    <a:pt x="159" y="5810"/>
                    <a:pt x="159" y="5850"/>
                  </a:cubicBezTo>
                  <a:cubicBezTo>
                    <a:pt x="199" y="5989"/>
                    <a:pt x="299" y="6049"/>
                    <a:pt x="418" y="6089"/>
                  </a:cubicBezTo>
                  <a:lnTo>
                    <a:pt x="1055" y="6089"/>
                  </a:lnTo>
                  <a:cubicBezTo>
                    <a:pt x="1651" y="6069"/>
                    <a:pt x="2248" y="6009"/>
                    <a:pt x="2845" y="5969"/>
                  </a:cubicBezTo>
                  <a:cubicBezTo>
                    <a:pt x="2944" y="5969"/>
                    <a:pt x="3024" y="5910"/>
                    <a:pt x="3123" y="5910"/>
                  </a:cubicBezTo>
                  <a:cubicBezTo>
                    <a:pt x="3223" y="5512"/>
                    <a:pt x="3123" y="5114"/>
                    <a:pt x="3263" y="4776"/>
                  </a:cubicBezTo>
                  <a:cubicBezTo>
                    <a:pt x="3305" y="4760"/>
                    <a:pt x="3342" y="4752"/>
                    <a:pt x="3374" y="4752"/>
                  </a:cubicBezTo>
                  <a:cubicBezTo>
                    <a:pt x="3462" y="4752"/>
                    <a:pt x="3512" y="4808"/>
                    <a:pt x="3541" y="4895"/>
                  </a:cubicBezTo>
                  <a:cubicBezTo>
                    <a:pt x="3700" y="5313"/>
                    <a:pt x="3641" y="5730"/>
                    <a:pt x="3621" y="6188"/>
                  </a:cubicBezTo>
                  <a:cubicBezTo>
                    <a:pt x="3621" y="6626"/>
                    <a:pt x="3601" y="7103"/>
                    <a:pt x="3561" y="7561"/>
                  </a:cubicBezTo>
                  <a:cubicBezTo>
                    <a:pt x="3561" y="7600"/>
                    <a:pt x="3621" y="7660"/>
                    <a:pt x="3641" y="7720"/>
                  </a:cubicBezTo>
                  <a:cubicBezTo>
                    <a:pt x="3784" y="7775"/>
                    <a:pt x="3928" y="7787"/>
                    <a:pt x="4075" y="7787"/>
                  </a:cubicBezTo>
                  <a:cubicBezTo>
                    <a:pt x="4193" y="7787"/>
                    <a:pt x="4313" y="7779"/>
                    <a:pt x="4436" y="7779"/>
                  </a:cubicBezTo>
                  <a:cubicBezTo>
                    <a:pt x="4586" y="7779"/>
                    <a:pt x="4746" y="7746"/>
                    <a:pt x="4901" y="7746"/>
                  </a:cubicBezTo>
                  <a:cubicBezTo>
                    <a:pt x="4952" y="7746"/>
                    <a:pt x="5003" y="7750"/>
                    <a:pt x="5053" y="7760"/>
                  </a:cubicBezTo>
                  <a:cubicBezTo>
                    <a:pt x="5284" y="7781"/>
                    <a:pt x="5516" y="7789"/>
                    <a:pt x="5748" y="7789"/>
                  </a:cubicBezTo>
                  <a:cubicBezTo>
                    <a:pt x="6596" y="7789"/>
                    <a:pt x="7452" y="7676"/>
                    <a:pt x="8296" y="7660"/>
                  </a:cubicBezTo>
                  <a:cubicBezTo>
                    <a:pt x="8375" y="7660"/>
                    <a:pt x="8435" y="7620"/>
                    <a:pt x="8514" y="7620"/>
                  </a:cubicBezTo>
                  <a:cubicBezTo>
                    <a:pt x="8793" y="7600"/>
                    <a:pt x="9091" y="7561"/>
                    <a:pt x="9390" y="7561"/>
                  </a:cubicBezTo>
                  <a:cubicBezTo>
                    <a:pt x="9986" y="7521"/>
                    <a:pt x="10583" y="7521"/>
                    <a:pt x="11180" y="7501"/>
                  </a:cubicBezTo>
                  <a:cubicBezTo>
                    <a:pt x="11299" y="7501"/>
                    <a:pt x="11419" y="7481"/>
                    <a:pt x="11578" y="7481"/>
                  </a:cubicBezTo>
                  <a:cubicBezTo>
                    <a:pt x="11598" y="7382"/>
                    <a:pt x="11657" y="7302"/>
                    <a:pt x="11657" y="7222"/>
                  </a:cubicBezTo>
                  <a:cubicBezTo>
                    <a:pt x="11657" y="6685"/>
                    <a:pt x="11717" y="6108"/>
                    <a:pt x="11677" y="5571"/>
                  </a:cubicBezTo>
                  <a:cubicBezTo>
                    <a:pt x="11657" y="5333"/>
                    <a:pt x="11677" y="5094"/>
                    <a:pt x="11697" y="4875"/>
                  </a:cubicBezTo>
                  <a:cubicBezTo>
                    <a:pt x="11697" y="4815"/>
                    <a:pt x="11797" y="4736"/>
                    <a:pt x="11856" y="4716"/>
                  </a:cubicBezTo>
                  <a:cubicBezTo>
                    <a:pt x="11896" y="4716"/>
                    <a:pt x="11996" y="4776"/>
                    <a:pt x="12055" y="4815"/>
                  </a:cubicBezTo>
                  <a:cubicBezTo>
                    <a:pt x="12095" y="4875"/>
                    <a:pt x="12115" y="4975"/>
                    <a:pt x="12115" y="5034"/>
                  </a:cubicBezTo>
                  <a:cubicBezTo>
                    <a:pt x="12155" y="5193"/>
                    <a:pt x="12155" y="5333"/>
                    <a:pt x="12175" y="5512"/>
                  </a:cubicBezTo>
                  <a:cubicBezTo>
                    <a:pt x="12274" y="5532"/>
                    <a:pt x="12374" y="5591"/>
                    <a:pt x="12453" y="5591"/>
                  </a:cubicBezTo>
                  <a:cubicBezTo>
                    <a:pt x="13249" y="5571"/>
                    <a:pt x="14064" y="5571"/>
                    <a:pt x="14860" y="5532"/>
                  </a:cubicBezTo>
                  <a:cubicBezTo>
                    <a:pt x="14960" y="5532"/>
                    <a:pt x="15059" y="5472"/>
                    <a:pt x="15159" y="5432"/>
                  </a:cubicBezTo>
                  <a:cubicBezTo>
                    <a:pt x="15178" y="5333"/>
                    <a:pt x="15198" y="5293"/>
                    <a:pt x="15198" y="5233"/>
                  </a:cubicBezTo>
                  <a:cubicBezTo>
                    <a:pt x="15318" y="4318"/>
                    <a:pt x="15258" y="3483"/>
                    <a:pt x="15119" y="2607"/>
                  </a:cubicBezTo>
                  <a:cubicBezTo>
                    <a:pt x="15019" y="2011"/>
                    <a:pt x="14820" y="1454"/>
                    <a:pt x="14423" y="996"/>
                  </a:cubicBezTo>
                  <a:cubicBezTo>
                    <a:pt x="14144" y="658"/>
                    <a:pt x="13786" y="399"/>
                    <a:pt x="13368" y="320"/>
                  </a:cubicBezTo>
                  <a:cubicBezTo>
                    <a:pt x="12851" y="220"/>
                    <a:pt x="12294" y="200"/>
                    <a:pt x="11757" y="121"/>
                  </a:cubicBezTo>
                  <a:cubicBezTo>
                    <a:pt x="11733" y="118"/>
                    <a:pt x="11710" y="117"/>
                    <a:pt x="11689" y="117"/>
                  </a:cubicBezTo>
                  <a:cubicBezTo>
                    <a:pt x="11530" y="117"/>
                    <a:pt x="11427" y="184"/>
                    <a:pt x="11339" y="359"/>
                  </a:cubicBezTo>
                  <a:cubicBezTo>
                    <a:pt x="11314" y="423"/>
                    <a:pt x="11257" y="452"/>
                    <a:pt x="11195" y="452"/>
                  </a:cubicBezTo>
                  <a:cubicBezTo>
                    <a:pt x="11064" y="452"/>
                    <a:pt x="10907" y="323"/>
                    <a:pt x="10961" y="121"/>
                  </a:cubicBezTo>
                  <a:cubicBezTo>
                    <a:pt x="10703" y="61"/>
                    <a:pt x="10504" y="21"/>
                    <a:pt x="10285" y="21"/>
                  </a:cubicBezTo>
                  <a:cubicBezTo>
                    <a:pt x="9748" y="1"/>
                    <a:pt x="9171" y="1"/>
                    <a:pt x="8554" y="1"/>
                  </a:cubicBezTo>
                  <a:lnTo>
                    <a:pt x="8395" y="141"/>
                  </a:lnTo>
                  <a:cubicBezTo>
                    <a:pt x="8092" y="421"/>
                    <a:pt x="7665" y="571"/>
                    <a:pt x="7244" y="571"/>
                  </a:cubicBezTo>
                  <a:cubicBezTo>
                    <a:pt x="6947" y="571"/>
                    <a:pt x="6653" y="496"/>
                    <a:pt x="6406" y="340"/>
                  </a:cubicBezTo>
                  <a:cubicBezTo>
                    <a:pt x="6065" y="113"/>
                    <a:pt x="5725" y="5"/>
                    <a:pt x="5353" y="5"/>
                  </a:cubicBezTo>
                  <a:cubicBezTo>
                    <a:pt x="5268" y="5"/>
                    <a:pt x="5181" y="10"/>
                    <a:pt x="5093" y="21"/>
                  </a:cubicBezTo>
                  <a:cubicBezTo>
                    <a:pt x="5067" y="23"/>
                    <a:pt x="5041" y="24"/>
                    <a:pt x="5014" y="24"/>
                  </a:cubicBezTo>
                  <a:cubicBezTo>
                    <a:pt x="4862" y="24"/>
                    <a:pt x="4707" y="1"/>
                    <a:pt x="4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774042" y="2307793"/>
              <a:ext cx="587890" cy="311658"/>
            </a:xfrm>
            <a:custGeom>
              <a:avLst/>
              <a:gdLst/>
              <a:ahLst/>
              <a:cxnLst/>
              <a:rect l="l" t="t" r="r" b="b"/>
              <a:pathLst>
                <a:path w="9371" h="5031" extrusionOk="0">
                  <a:moveTo>
                    <a:pt x="3128" y="0"/>
                  </a:moveTo>
                  <a:cubicBezTo>
                    <a:pt x="2981" y="0"/>
                    <a:pt x="2834" y="6"/>
                    <a:pt x="2686" y="17"/>
                  </a:cubicBezTo>
                  <a:cubicBezTo>
                    <a:pt x="2030" y="77"/>
                    <a:pt x="1513" y="375"/>
                    <a:pt x="1075" y="813"/>
                  </a:cubicBezTo>
                  <a:cubicBezTo>
                    <a:pt x="896" y="992"/>
                    <a:pt x="797" y="1191"/>
                    <a:pt x="637" y="1389"/>
                  </a:cubicBezTo>
                  <a:cubicBezTo>
                    <a:pt x="21" y="2305"/>
                    <a:pt x="1" y="3299"/>
                    <a:pt x="279" y="4334"/>
                  </a:cubicBezTo>
                  <a:cubicBezTo>
                    <a:pt x="318" y="4529"/>
                    <a:pt x="204" y="5030"/>
                    <a:pt x="764" y="5030"/>
                  </a:cubicBezTo>
                  <a:cubicBezTo>
                    <a:pt x="774" y="5030"/>
                    <a:pt x="785" y="5030"/>
                    <a:pt x="797" y="5030"/>
                  </a:cubicBezTo>
                  <a:cubicBezTo>
                    <a:pt x="1035" y="4990"/>
                    <a:pt x="1433" y="4970"/>
                    <a:pt x="1692" y="4950"/>
                  </a:cubicBezTo>
                  <a:cubicBezTo>
                    <a:pt x="2209" y="4871"/>
                    <a:pt x="2388" y="4533"/>
                    <a:pt x="2845" y="4353"/>
                  </a:cubicBezTo>
                  <a:cubicBezTo>
                    <a:pt x="3701" y="4055"/>
                    <a:pt x="4457" y="3578"/>
                    <a:pt x="5113" y="2981"/>
                  </a:cubicBezTo>
                  <a:cubicBezTo>
                    <a:pt x="5312" y="2802"/>
                    <a:pt x="5491" y="2901"/>
                    <a:pt x="5670" y="2742"/>
                  </a:cubicBezTo>
                  <a:cubicBezTo>
                    <a:pt x="5680" y="2732"/>
                    <a:pt x="5690" y="2729"/>
                    <a:pt x="5701" y="2729"/>
                  </a:cubicBezTo>
                  <a:cubicBezTo>
                    <a:pt x="5746" y="2729"/>
                    <a:pt x="5802" y="2796"/>
                    <a:pt x="5874" y="2796"/>
                  </a:cubicBezTo>
                  <a:cubicBezTo>
                    <a:pt x="5891" y="2796"/>
                    <a:pt x="5909" y="2792"/>
                    <a:pt x="5929" y="2782"/>
                  </a:cubicBezTo>
                  <a:cubicBezTo>
                    <a:pt x="5952" y="2828"/>
                    <a:pt x="5957" y="2839"/>
                    <a:pt x="5958" y="2839"/>
                  </a:cubicBezTo>
                  <a:cubicBezTo>
                    <a:pt x="5959" y="2839"/>
                    <a:pt x="5958" y="2832"/>
                    <a:pt x="5961" y="2832"/>
                  </a:cubicBezTo>
                  <a:cubicBezTo>
                    <a:pt x="5964" y="2832"/>
                    <a:pt x="5971" y="2838"/>
                    <a:pt x="5989" y="2862"/>
                  </a:cubicBezTo>
                  <a:cubicBezTo>
                    <a:pt x="6227" y="3299"/>
                    <a:pt x="6665" y="3598"/>
                    <a:pt x="7122" y="3796"/>
                  </a:cubicBezTo>
                  <a:cubicBezTo>
                    <a:pt x="7679" y="4035"/>
                    <a:pt x="8197" y="4254"/>
                    <a:pt x="8773" y="4453"/>
                  </a:cubicBezTo>
                  <a:cubicBezTo>
                    <a:pt x="8784" y="4456"/>
                    <a:pt x="8795" y="4457"/>
                    <a:pt x="8806" y="4457"/>
                  </a:cubicBezTo>
                  <a:cubicBezTo>
                    <a:pt x="8934" y="4457"/>
                    <a:pt x="9087" y="4273"/>
                    <a:pt x="9196" y="4273"/>
                  </a:cubicBezTo>
                  <a:cubicBezTo>
                    <a:pt x="9201" y="4273"/>
                    <a:pt x="9206" y="4273"/>
                    <a:pt x="9211" y="4274"/>
                  </a:cubicBezTo>
                  <a:cubicBezTo>
                    <a:pt x="9350" y="3995"/>
                    <a:pt x="9370" y="3836"/>
                    <a:pt x="9350" y="3637"/>
                  </a:cubicBezTo>
                  <a:cubicBezTo>
                    <a:pt x="9251" y="2961"/>
                    <a:pt x="9092" y="2305"/>
                    <a:pt x="8594" y="1807"/>
                  </a:cubicBezTo>
                  <a:cubicBezTo>
                    <a:pt x="8435" y="1648"/>
                    <a:pt x="8197" y="1489"/>
                    <a:pt x="7998" y="1310"/>
                  </a:cubicBezTo>
                  <a:cubicBezTo>
                    <a:pt x="7620" y="991"/>
                    <a:pt x="7190" y="862"/>
                    <a:pt x="6730" y="862"/>
                  </a:cubicBezTo>
                  <a:cubicBezTo>
                    <a:pt x="6560" y="862"/>
                    <a:pt x="6385" y="880"/>
                    <a:pt x="6207" y="912"/>
                  </a:cubicBezTo>
                  <a:cubicBezTo>
                    <a:pt x="6148" y="952"/>
                    <a:pt x="6068" y="972"/>
                    <a:pt x="5949" y="992"/>
                  </a:cubicBezTo>
                  <a:cubicBezTo>
                    <a:pt x="5790" y="872"/>
                    <a:pt x="5670" y="773"/>
                    <a:pt x="5551" y="673"/>
                  </a:cubicBezTo>
                  <a:cubicBezTo>
                    <a:pt x="5392" y="574"/>
                    <a:pt x="5213" y="454"/>
                    <a:pt x="5054" y="375"/>
                  </a:cubicBezTo>
                  <a:cubicBezTo>
                    <a:pt x="4435" y="114"/>
                    <a:pt x="3789" y="0"/>
                    <a:pt x="3128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598072" y="2296457"/>
              <a:ext cx="1002192" cy="1348225"/>
            </a:xfrm>
            <a:custGeom>
              <a:avLst/>
              <a:gdLst/>
              <a:ahLst/>
              <a:cxnLst/>
              <a:rect l="l" t="t" r="r" b="b"/>
              <a:pathLst>
                <a:path w="15975" h="21764" extrusionOk="0">
                  <a:moveTo>
                    <a:pt x="5986" y="241"/>
                  </a:moveTo>
                  <a:cubicBezTo>
                    <a:pt x="6616" y="241"/>
                    <a:pt x="7230" y="343"/>
                    <a:pt x="7819" y="598"/>
                  </a:cubicBezTo>
                  <a:cubicBezTo>
                    <a:pt x="7998" y="677"/>
                    <a:pt x="8137" y="797"/>
                    <a:pt x="8316" y="896"/>
                  </a:cubicBezTo>
                  <a:cubicBezTo>
                    <a:pt x="8455" y="976"/>
                    <a:pt x="8575" y="1075"/>
                    <a:pt x="8714" y="1194"/>
                  </a:cubicBezTo>
                  <a:cubicBezTo>
                    <a:pt x="8813" y="1175"/>
                    <a:pt x="8893" y="1155"/>
                    <a:pt x="8973" y="1135"/>
                  </a:cubicBezTo>
                  <a:cubicBezTo>
                    <a:pt x="9150" y="1095"/>
                    <a:pt x="9326" y="1073"/>
                    <a:pt x="9499" y="1073"/>
                  </a:cubicBezTo>
                  <a:cubicBezTo>
                    <a:pt x="9926" y="1073"/>
                    <a:pt x="10335" y="1207"/>
                    <a:pt x="10703" y="1533"/>
                  </a:cubicBezTo>
                  <a:cubicBezTo>
                    <a:pt x="10902" y="1672"/>
                    <a:pt x="11101" y="1831"/>
                    <a:pt x="11280" y="1990"/>
                  </a:cubicBezTo>
                  <a:cubicBezTo>
                    <a:pt x="11758" y="2488"/>
                    <a:pt x="11917" y="3124"/>
                    <a:pt x="12016" y="3781"/>
                  </a:cubicBezTo>
                  <a:cubicBezTo>
                    <a:pt x="12056" y="3979"/>
                    <a:pt x="12016" y="4159"/>
                    <a:pt x="11877" y="4357"/>
                  </a:cubicBezTo>
                  <a:cubicBezTo>
                    <a:pt x="11758" y="4338"/>
                    <a:pt x="11578" y="4357"/>
                    <a:pt x="11459" y="4318"/>
                  </a:cubicBezTo>
                  <a:cubicBezTo>
                    <a:pt x="10902" y="4139"/>
                    <a:pt x="10365" y="3960"/>
                    <a:pt x="9828" y="3741"/>
                  </a:cubicBezTo>
                  <a:cubicBezTo>
                    <a:pt x="9390" y="3542"/>
                    <a:pt x="9072" y="3164"/>
                    <a:pt x="8813" y="2746"/>
                  </a:cubicBezTo>
                  <a:cubicBezTo>
                    <a:pt x="8774" y="2667"/>
                    <a:pt x="8754" y="2567"/>
                    <a:pt x="8694" y="2448"/>
                  </a:cubicBezTo>
                  <a:cubicBezTo>
                    <a:pt x="8575" y="2488"/>
                    <a:pt x="8495" y="2527"/>
                    <a:pt x="8416" y="2567"/>
                  </a:cubicBezTo>
                  <a:cubicBezTo>
                    <a:pt x="8256" y="2746"/>
                    <a:pt x="8077" y="2945"/>
                    <a:pt x="7898" y="3084"/>
                  </a:cubicBezTo>
                  <a:cubicBezTo>
                    <a:pt x="7262" y="3661"/>
                    <a:pt x="6526" y="4119"/>
                    <a:pt x="5710" y="4437"/>
                  </a:cubicBezTo>
                  <a:cubicBezTo>
                    <a:pt x="5233" y="4616"/>
                    <a:pt x="4795" y="4815"/>
                    <a:pt x="4298" y="4855"/>
                  </a:cubicBezTo>
                  <a:cubicBezTo>
                    <a:pt x="4228" y="4860"/>
                    <a:pt x="4163" y="4863"/>
                    <a:pt x="4101" y="4863"/>
                  </a:cubicBezTo>
                  <a:cubicBezTo>
                    <a:pt x="3930" y="4863"/>
                    <a:pt x="3776" y="4844"/>
                    <a:pt x="3602" y="4815"/>
                  </a:cubicBezTo>
                  <a:cubicBezTo>
                    <a:pt x="3403" y="4755"/>
                    <a:pt x="3283" y="4616"/>
                    <a:pt x="3204" y="4437"/>
                  </a:cubicBezTo>
                  <a:cubicBezTo>
                    <a:pt x="2905" y="3442"/>
                    <a:pt x="2925" y="2468"/>
                    <a:pt x="3542" y="1572"/>
                  </a:cubicBezTo>
                  <a:cubicBezTo>
                    <a:pt x="3681" y="1374"/>
                    <a:pt x="3800" y="1175"/>
                    <a:pt x="3940" y="1035"/>
                  </a:cubicBezTo>
                  <a:cubicBezTo>
                    <a:pt x="4377" y="598"/>
                    <a:pt x="4895" y="299"/>
                    <a:pt x="5511" y="260"/>
                  </a:cubicBezTo>
                  <a:cubicBezTo>
                    <a:pt x="5670" y="248"/>
                    <a:pt x="5829" y="241"/>
                    <a:pt x="5986" y="241"/>
                  </a:cubicBezTo>
                  <a:close/>
                  <a:moveTo>
                    <a:pt x="12073" y="6341"/>
                  </a:moveTo>
                  <a:cubicBezTo>
                    <a:pt x="12157" y="6341"/>
                    <a:pt x="12229" y="6372"/>
                    <a:pt x="12295" y="6426"/>
                  </a:cubicBezTo>
                  <a:cubicBezTo>
                    <a:pt x="12434" y="6546"/>
                    <a:pt x="12533" y="6685"/>
                    <a:pt x="12494" y="6864"/>
                  </a:cubicBezTo>
                  <a:cubicBezTo>
                    <a:pt x="12474" y="7242"/>
                    <a:pt x="12374" y="7600"/>
                    <a:pt x="12175" y="7878"/>
                  </a:cubicBezTo>
                  <a:cubicBezTo>
                    <a:pt x="12135" y="7938"/>
                    <a:pt x="12076" y="7978"/>
                    <a:pt x="11996" y="8018"/>
                  </a:cubicBezTo>
                  <a:cubicBezTo>
                    <a:pt x="11972" y="8030"/>
                    <a:pt x="11945" y="8036"/>
                    <a:pt x="11917" y="8036"/>
                  </a:cubicBezTo>
                  <a:cubicBezTo>
                    <a:pt x="11811" y="8036"/>
                    <a:pt x="11698" y="7953"/>
                    <a:pt x="11698" y="7859"/>
                  </a:cubicBezTo>
                  <a:cubicBezTo>
                    <a:pt x="11698" y="7600"/>
                    <a:pt x="11698" y="7341"/>
                    <a:pt x="11738" y="7063"/>
                  </a:cubicBezTo>
                  <a:cubicBezTo>
                    <a:pt x="11738" y="6844"/>
                    <a:pt x="11777" y="6625"/>
                    <a:pt x="11837" y="6406"/>
                  </a:cubicBezTo>
                  <a:cubicBezTo>
                    <a:pt x="11927" y="6362"/>
                    <a:pt x="12004" y="6341"/>
                    <a:pt x="12073" y="6341"/>
                  </a:cubicBezTo>
                  <a:close/>
                  <a:moveTo>
                    <a:pt x="3093" y="6822"/>
                  </a:moveTo>
                  <a:cubicBezTo>
                    <a:pt x="3318" y="6822"/>
                    <a:pt x="3424" y="6955"/>
                    <a:pt x="3442" y="7123"/>
                  </a:cubicBezTo>
                  <a:cubicBezTo>
                    <a:pt x="3522" y="7560"/>
                    <a:pt x="3602" y="8018"/>
                    <a:pt x="3681" y="8495"/>
                  </a:cubicBezTo>
                  <a:cubicBezTo>
                    <a:pt x="3606" y="8518"/>
                    <a:pt x="3540" y="8529"/>
                    <a:pt x="3479" y="8529"/>
                  </a:cubicBezTo>
                  <a:cubicBezTo>
                    <a:pt x="3378" y="8529"/>
                    <a:pt x="3291" y="8498"/>
                    <a:pt x="3204" y="8435"/>
                  </a:cubicBezTo>
                  <a:cubicBezTo>
                    <a:pt x="3045" y="8336"/>
                    <a:pt x="2905" y="8237"/>
                    <a:pt x="2885" y="8057"/>
                  </a:cubicBezTo>
                  <a:cubicBezTo>
                    <a:pt x="2826" y="7759"/>
                    <a:pt x="2786" y="7461"/>
                    <a:pt x="2746" y="7162"/>
                  </a:cubicBezTo>
                  <a:cubicBezTo>
                    <a:pt x="2726" y="6963"/>
                    <a:pt x="2885" y="6824"/>
                    <a:pt x="3045" y="6824"/>
                  </a:cubicBezTo>
                  <a:cubicBezTo>
                    <a:pt x="3061" y="6823"/>
                    <a:pt x="3077" y="6822"/>
                    <a:pt x="3093" y="6822"/>
                  </a:cubicBezTo>
                  <a:close/>
                  <a:moveTo>
                    <a:pt x="8396" y="3045"/>
                  </a:moveTo>
                  <a:cubicBezTo>
                    <a:pt x="8714" y="3343"/>
                    <a:pt x="8992" y="3621"/>
                    <a:pt x="9291" y="3840"/>
                  </a:cubicBezTo>
                  <a:cubicBezTo>
                    <a:pt x="9589" y="4039"/>
                    <a:pt x="9908" y="4218"/>
                    <a:pt x="10266" y="4357"/>
                  </a:cubicBezTo>
                  <a:cubicBezTo>
                    <a:pt x="10604" y="4517"/>
                    <a:pt x="10982" y="4636"/>
                    <a:pt x="11380" y="4775"/>
                  </a:cubicBezTo>
                  <a:cubicBezTo>
                    <a:pt x="11519" y="5432"/>
                    <a:pt x="11479" y="6108"/>
                    <a:pt x="11380" y="6804"/>
                  </a:cubicBezTo>
                  <a:cubicBezTo>
                    <a:pt x="11360" y="7063"/>
                    <a:pt x="11320" y="7341"/>
                    <a:pt x="11300" y="7600"/>
                  </a:cubicBezTo>
                  <a:cubicBezTo>
                    <a:pt x="11280" y="7859"/>
                    <a:pt x="11260" y="8137"/>
                    <a:pt x="11201" y="8396"/>
                  </a:cubicBezTo>
                  <a:cubicBezTo>
                    <a:pt x="11101" y="8893"/>
                    <a:pt x="11021" y="9390"/>
                    <a:pt x="10902" y="9848"/>
                  </a:cubicBezTo>
                  <a:cubicBezTo>
                    <a:pt x="10723" y="10524"/>
                    <a:pt x="10325" y="11022"/>
                    <a:pt x="9669" y="11240"/>
                  </a:cubicBezTo>
                  <a:cubicBezTo>
                    <a:pt x="9232" y="11404"/>
                    <a:pt x="8778" y="11501"/>
                    <a:pt x="8323" y="11501"/>
                  </a:cubicBezTo>
                  <a:cubicBezTo>
                    <a:pt x="8281" y="11501"/>
                    <a:pt x="8239" y="11501"/>
                    <a:pt x="8197" y="11499"/>
                  </a:cubicBezTo>
                  <a:lnTo>
                    <a:pt x="6924" y="11419"/>
                  </a:lnTo>
                  <a:cubicBezTo>
                    <a:pt x="5909" y="11320"/>
                    <a:pt x="5193" y="10803"/>
                    <a:pt x="4696" y="9908"/>
                  </a:cubicBezTo>
                  <a:cubicBezTo>
                    <a:pt x="4238" y="9092"/>
                    <a:pt x="3940" y="8237"/>
                    <a:pt x="3840" y="7302"/>
                  </a:cubicBezTo>
                  <a:cubicBezTo>
                    <a:pt x="3820" y="6924"/>
                    <a:pt x="3721" y="6526"/>
                    <a:pt x="3661" y="6148"/>
                  </a:cubicBezTo>
                  <a:cubicBezTo>
                    <a:pt x="3621" y="5869"/>
                    <a:pt x="3602" y="5631"/>
                    <a:pt x="3721" y="5352"/>
                  </a:cubicBezTo>
                  <a:cubicBezTo>
                    <a:pt x="3820" y="5352"/>
                    <a:pt x="3920" y="5332"/>
                    <a:pt x="3999" y="5332"/>
                  </a:cubicBezTo>
                  <a:cubicBezTo>
                    <a:pt x="4026" y="5333"/>
                    <a:pt x="4053" y="5334"/>
                    <a:pt x="4080" y="5334"/>
                  </a:cubicBezTo>
                  <a:cubicBezTo>
                    <a:pt x="4469" y="5334"/>
                    <a:pt x="4842" y="5204"/>
                    <a:pt x="5233" y="5074"/>
                  </a:cubicBezTo>
                  <a:cubicBezTo>
                    <a:pt x="6009" y="4855"/>
                    <a:pt x="6645" y="4437"/>
                    <a:pt x="7341" y="4039"/>
                  </a:cubicBezTo>
                  <a:cubicBezTo>
                    <a:pt x="7640" y="3860"/>
                    <a:pt x="7918" y="3562"/>
                    <a:pt x="8177" y="3323"/>
                  </a:cubicBezTo>
                  <a:cubicBezTo>
                    <a:pt x="8237" y="3243"/>
                    <a:pt x="8316" y="3144"/>
                    <a:pt x="8396" y="3045"/>
                  </a:cubicBezTo>
                  <a:close/>
                  <a:moveTo>
                    <a:pt x="6764" y="11817"/>
                  </a:moveTo>
                  <a:cubicBezTo>
                    <a:pt x="7321" y="11837"/>
                    <a:pt x="7859" y="11897"/>
                    <a:pt x="8416" y="11917"/>
                  </a:cubicBezTo>
                  <a:cubicBezTo>
                    <a:pt x="8555" y="12315"/>
                    <a:pt x="8575" y="12732"/>
                    <a:pt x="8475" y="13130"/>
                  </a:cubicBezTo>
                  <a:cubicBezTo>
                    <a:pt x="8416" y="13389"/>
                    <a:pt x="8177" y="13528"/>
                    <a:pt x="7918" y="13608"/>
                  </a:cubicBezTo>
                  <a:cubicBezTo>
                    <a:pt x="7816" y="13644"/>
                    <a:pt x="7714" y="13661"/>
                    <a:pt x="7614" y="13661"/>
                  </a:cubicBezTo>
                  <a:cubicBezTo>
                    <a:pt x="7167" y="13661"/>
                    <a:pt x="6770" y="13319"/>
                    <a:pt x="6705" y="12832"/>
                  </a:cubicBezTo>
                  <a:cubicBezTo>
                    <a:pt x="6685" y="12513"/>
                    <a:pt x="6585" y="12195"/>
                    <a:pt x="6764" y="11817"/>
                  </a:cubicBezTo>
                  <a:close/>
                  <a:moveTo>
                    <a:pt x="8893" y="13488"/>
                  </a:moveTo>
                  <a:cubicBezTo>
                    <a:pt x="9510" y="13488"/>
                    <a:pt x="10087" y="13488"/>
                    <a:pt x="10644" y="13508"/>
                  </a:cubicBezTo>
                  <a:cubicBezTo>
                    <a:pt x="10842" y="13508"/>
                    <a:pt x="11061" y="13588"/>
                    <a:pt x="11300" y="13608"/>
                  </a:cubicBezTo>
                  <a:cubicBezTo>
                    <a:pt x="11161" y="14264"/>
                    <a:pt x="10882" y="14801"/>
                    <a:pt x="10365" y="15199"/>
                  </a:cubicBezTo>
                  <a:cubicBezTo>
                    <a:pt x="9848" y="15597"/>
                    <a:pt x="9251" y="15796"/>
                    <a:pt x="8595" y="15855"/>
                  </a:cubicBezTo>
                  <a:cubicBezTo>
                    <a:pt x="8436" y="15868"/>
                    <a:pt x="8279" y="15875"/>
                    <a:pt x="8124" y="15875"/>
                  </a:cubicBezTo>
                  <a:cubicBezTo>
                    <a:pt x="7092" y="15875"/>
                    <a:pt x="6137" y="15585"/>
                    <a:pt x="5273" y="14980"/>
                  </a:cubicBezTo>
                  <a:cubicBezTo>
                    <a:pt x="4914" y="14722"/>
                    <a:pt x="4696" y="14423"/>
                    <a:pt x="4497" y="14065"/>
                  </a:cubicBezTo>
                  <a:cubicBezTo>
                    <a:pt x="4377" y="13906"/>
                    <a:pt x="4338" y="13767"/>
                    <a:pt x="4477" y="13588"/>
                  </a:cubicBezTo>
                  <a:cubicBezTo>
                    <a:pt x="4593" y="13518"/>
                    <a:pt x="4716" y="13499"/>
                    <a:pt x="4840" y="13499"/>
                  </a:cubicBezTo>
                  <a:cubicBezTo>
                    <a:pt x="4980" y="13499"/>
                    <a:pt x="5122" y="13522"/>
                    <a:pt x="5262" y="13522"/>
                  </a:cubicBezTo>
                  <a:cubicBezTo>
                    <a:pt x="5319" y="13522"/>
                    <a:pt x="5376" y="13519"/>
                    <a:pt x="5432" y="13508"/>
                  </a:cubicBezTo>
                  <a:cubicBezTo>
                    <a:pt x="5499" y="13502"/>
                    <a:pt x="5566" y="13500"/>
                    <a:pt x="5631" y="13500"/>
                  </a:cubicBezTo>
                  <a:cubicBezTo>
                    <a:pt x="6028" y="13500"/>
                    <a:pt x="6389" y="13604"/>
                    <a:pt x="6764" y="13826"/>
                  </a:cubicBezTo>
                  <a:cubicBezTo>
                    <a:pt x="7009" y="13990"/>
                    <a:pt x="7298" y="14066"/>
                    <a:pt x="7590" y="14066"/>
                  </a:cubicBezTo>
                  <a:cubicBezTo>
                    <a:pt x="8010" y="14066"/>
                    <a:pt x="8437" y="13909"/>
                    <a:pt x="8754" y="13627"/>
                  </a:cubicBezTo>
                  <a:lnTo>
                    <a:pt x="8893" y="13488"/>
                  </a:lnTo>
                  <a:close/>
                  <a:moveTo>
                    <a:pt x="14260" y="19428"/>
                  </a:moveTo>
                  <a:cubicBezTo>
                    <a:pt x="14752" y="19428"/>
                    <a:pt x="15211" y="19463"/>
                    <a:pt x="15537" y="19536"/>
                  </a:cubicBezTo>
                  <a:cubicBezTo>
                    <a:pt x="15577" y="20093"/>
                    <a:pt x="15557" y="20371"/>
                    <a:pt x="15418" y="20789"/>
                  </a:cubicBezTo>
                  <a:cubicBezTo>
                    <a:pt x="15179" y="20829"/>
                    <a:pt x="14940" y="20849"/>
                    <a:pt x="14682" y="20868"/>
                  </a:cubicBezTo>
                  <a:cubicBezTo>
                    <a:pt x="14389" y="20920"/>
                    <a:pt x="14081" y="20972"/>
                    <a:pt x="13797" y="20972"/>
                  </a:cubicBezTo>
                  <a:cubicBezTo>
                    <a:pt x="13753" y="20972"/>
                    <a:pt x="13710" y="20971"/>
                    <a:pt x="13667" y="20968"/>
                  </a:cubicBezTo>
                  <a:cubicBezTo>
                    <a:pt x="13483" y="20956"/>
                    <a:pt x="13300" y="20945"/>
                    <a:pt x="13112" y="20945"/>
                  </a:cubicBezTo>
                  <a:cubicBezTo>
                    <a:pt x="12975" y="20945"/>
                    <a:pt x="12835" y="20951"/>
                    <a:pt x="12692" y="20968"/>
                  </a:cubicBezTo>
                  <a:lnTo>
                    <a:pt x="12653" y="20968"/>
                  </a:lnTo>
                  <a:cubicBezTo>
                    <a:pt x="12573" y="20928"/>
                    <a:pt x="12454" y="20868"/>
                    <a:pt x="12454" y="20829"/>
                  </a:cubicBezTo>
                  <a:cubicBezTo>
                    <a:pt x="12394" y="20391"/>
                    <a:pt x="12374" y="19973"/>
                    <a:pt x="12533" y="19575"/>
                  </a:cubicBezTo>
                  <a:cubicBezTo>
                    <a:pt x="13042" y="19478"/>
                    <a:pt x="13674" y="19428"/>
                    <a:pt x="14260" y="19428"/>
                  </a:cubicBezTo>
                  <a:close/>
                  <a:moveTo>
                    <a:pt x="11971" y="13579"/>
                  </a:moveTo>
                  <a:cubicBezTo>
                    <a:pt x="11998" y="13579"/>
                    <a:pt x="12027" y="13582"/>
                    <a:pt x="12056" y="13588"/>
                  </a:cubicBezTo>
                  <a:cubicBezTo>
                    <a:pt x="12593" y="13627"/>
                    <a:pt x="13130" y="13687"/>
                    <a:pt x="13667" y="13787"/>
                  </a:cubicBezTo>
                  <a:cubicBezTo>
                    <a:pt x="14085" y="13846"/>
                    <a:pt x="14443" y="14105"/>
                    <a:pt x="14722" y="14443"/>
                  </a:cubicBezTo>
                  <a:cubicBezTo>
                    <a:pt x="15119" y="14920"/>
                    <a:pt x="15318" y="15497"/>
                    <a:pt x="15418" y="16074"/>
                  </a:cubicBezTo>
                  <a:cubicBezTo>
                    <a:pt x="15557" y="16989"/>
                    <a:pt x="15617" y="17845"/>
                    <a:pt x="15557" y="18700"/>
                  </a:cubicBezTo>
                  <a:cubicBezTo>
                    <a:pt x="15557" y="18760"/>
                    <a:pt x="15537" y="18800"/>
                    <a:pt x="15517" y="18899"/>
                  </a:cubicBezTo>
                  <a:cubicBezTo>
                    <a:pt x="15418" y="18919"/>
                    <a:pt x="15318" y="18998"/>
                    <a:pt x="15219" y="18998"/>
                  </a:cubicBezTo>
                  <a:cubicBezTo>
                    <a:pt x="14423" y="19038"/>
                    <a:pt x="13588" y="19058"/>
                    <a:pt x="12792" y="19058"/>
                  </a:cubicBezTo>
                  <a:cubicBezTo>
                    <a:pt x="12692" y="19058"/>
                    <a:pt x="12613" y="18998"/>
                    <a:pt x="12533" y="18979"/>
                  </a:cubicBezTo>
                  <a:cubicBezTo>
                    <a:pt x="12494" y="18800"/>
                    <a:pt x="12494" y="18660"/>
                    <a:pt x="12474" y="18501"/>
                  </a:cubicBezTo>
                  <a:cubicBezTo>
                    <a:pt x="12474" y="18441"/>
                    <a:pt x="12454" y="18362"/>
                    <a:pt x="12394" y="18282"/>
                  </a:cubicBezTo>
                  <a:cubicBezTo>
                    <a:pt x="12354" y="18243"/>
                    <a:pt x="12275" y="18183"/>
                    <a:pt x="12195" y="18183"/>
                  </a:cubicBezTo>
                  <a:cubicBezTo>
                    <a:pt x="12155" y="18183"/>
                    <a:pt x="12056" y="18282"/>
                    <a:pt x="12056" y="18322"/>
                  </a:cubicBezTo>
                  <a:cubicBezTo>
                    <a:pt x="12036" y="18561"/>
                    <a:pt x="11996" y="18800"/>
                    <a:pt x="12036" y="19018"/>
                  </a:cubicBezTo>
                  <a:cubicBezTo>
                    <a:pt x="12076" y="19575"/>
                    <a:pt x="11996" y="20152"/>
                    <a:pt x="11996" y="20689"/>
                  </a:cubicBezTo>
                  <a:cubicBezTo>
                    <a:pt x="11996" y="20769"/>
                    <a:pt x="11956" y="20849"/>
                    <a:pt x="11937" y="20948"/>
                  </a:cubicBezTo>
                  <a:cubicBezTo>
                    <a:pt x="11777" y="20948"/>
                    <a:pt x="11658" y="20968"/>
                    <a:pt x="11539" y="20968"/>
                  </a:cubicBezTo>
                  <a:cubicBezTo>
                    <a:pt x="10942" y="20988"/>
                    <a:pt x="10345" y="20988"/>
                    <a:pt x="9748" y="21008"/>
                  </a:cubicBezTo>
                  <a:cubicBezTo>
                    <a:pt x="9450" y="21008"/>
                    <a:pt x="9171" y="21067"/>
                    <a:pt x="8873" y="21087"/>
                  </a:cubicBezTo>
                  <a:cubicBezTo>
                    <a:pt x="8794" y="21087"/>
                    <a:pt x="8714" y="21107"/>
                    <a:pt x="8654" y="21107"/>
                  </a:cubicBezTo>
                  <a:cubicBezTo>
                    <a:pt x="7829" y="21138"/>
                    <a:pt x="7003" y="21239"/>
                    <a:pt x="6169" y="21239"/>
                  </a:cubicBezTo>
                  <a:cubicBezTo>
                    <a:pt x="5917" y="21239"/>
                    <a:pt x="5665" y="21230"/>
                    <a:pt x="5412" y="21207"/>
                  </a:cubicBezTo>
                  <a:cubicBezTo>
                    <a:pt x="5383" y="21204"/>
                    <a:pt x="5355" y="21203"/>
                    <a:pt x="5325" y="21203"/>
                  </a:cubicBezTo>
                  <a:cubicBezTo>
                    <a:pt x="5151" y="21203"/>
                    <a:pt x="4966" y="21246"/>
                    <a:pt x="4795" y="21246"/>
                  </a:cubicBezTo>
                  <a:cubicBezTo>
                    <a:pt x="4671" y="21246"/>
                    <a:pt x="4548" y="21254"/>
                    <a:pt x="4427" y="21254"/>
                  </a:cubicBezTo>
                  <a:cubicBezTo>
                    <a:pt x="4277" y="21254"/>
                    <a:pt x="4132" y="21242"/>
                    <a:pt x="3999" y="21187"/>
                  </a:cubicBezTo>
                  <a:cubicBezTo>
                    <a:pt x="3979" y="21107"/>
                    <a:pt x="3920" y="21067"/>
                    <a:pt x="3920" y="21008"/>
                  </a:cubicBezTo>
                  <a:cubicBezTo>
                    <a:pt x="3920" y="20570"/>
                    <a:pt x="3940" y="20093"/>
                    <a:pt x="3979" y="19655"/>
                  </a:cubicBezTo>
                  <a:cubicBezTo>
                    <a:pt x="3979" y="19217"/>
                    <a:pt x="4039" y="18780"/>
                    <a:pt x="3900" y="18362"/>
                  </a:cubicBezTo>
                  <a:cubicBezTo>
                    <a:pt x="3855" y="18256"/>
                    <a:pt x="3787" y="18208"/>
                    <a:pt x="3705" y="18208"/>
                  </a:cubicBezTo>
                  <a:cubicBezTo>
                    <a:pt x="3678" y="18208"/>
                    <a:pt x="3650" y="18213"/>
                    <a:pt x="3621" y="18223"/>
                  </a:cubicBezTo>
                  <a:cubicBezTo>
                    <a:pt x="3482" y="18581"/>
                    <a:pt x="3582" y="18979"/>
                    <a:pt x="3482" y="19376"/>
                  </a:cubicBezTo>
                  <a:cubicBezTo>
                    <a:pt x="3383" y="19396"/>
                    <a:pt x="3303" y="19416"/>
                    <a:pt x="3204" y="19416"/>
                  </a:cubicBezTo>
                  <a:cubicBezTo>
                    <a:pt x="2607" y="19476"/>
                    <a:pt x="2010" y="19496"/>
                    <a:pt x="1413" y="19555"/>
                  </a:cubicBezTo>
                  <a:lnTo>
                    <a:pt x="757" y="19555"/>
                  </a:lnTo>
                  <a:cubicBezTo>
                    <a:pt x="638" y="19555"/>
                    <a:pt x="558" y="19456"/>
                    <a:pt x="518" y="19317"/>
                  </a:cubicBezTo>
                  <a:cubicBezTo>
                    <a:pt x="498" y="19277"/>
                    <a:pt x="498" y="19197"/>
                    <a:pt x="498" y="19158"/>
                  </a:cubicBezTo>
                  <a:cubicBezTo>
                    <a:pt x="359" y="18203"/>
                    <a:pt x="339" y="17268"/>
                    <a:pt x="618" y="16333"/>
                  </a:cubicBezTo>
                  <a:cubicBezTo>
                    <a:pt x="797" y="15736"/>
                    <a:pt x="1055" y="15199"/>
                    <a:pt x="1433" y="14702"/>
                  </a:cubicBezTo>
                  <a:cubicBezTo>
                    <a:pt x="1831" y="14204"/>
                    <a:pt x="2388" y="13926"/>
                    <a:pt x="3005" y="13806"/>
                  </a:cubicBezTo>
                  <a:cubicBezTo>
                    <a:pt x="3243" y="13747"/>
                    <a:pt x="3522" y="13727"/>
                    <a:pt x="3800" y="13707"/>
                  </a:cubicBezTo>
                  <a:cubicBezTo>
                    <a:pt x="3920" y="13986"/>
                    <a:pt x="4039" y="14224"/>
                    <a:pt x="4139" y="14443"/>
                  </a:cubicBezTo>
                  <a:cubicBezTo>
                    <a:pt x="4278" y="14722"/>
                    <a:pt x="4437" y="14920"/>
                    <a:pt x="4676" y="15119"/>
                  </a:cubicBezTo>
                  <a:cubicBezTo>
                    <a:pt x="5602" y="15900"/>
                    <a:pt x="6649" y="16268"/>
                    <a:pt x="7804" y="16268"/>
                  </a:cubicBezTo>
                  <a:cubicBezTo>
                    <a:pt x="8062" y="16268"/>
                    <a:pt x="8326" y="16250"/>
                    <a:pt x="8595" y="16214"/>
                  </a:cubicBezTo>
                  <a:cubicBezTo>
                    <a:pt x="8893" y="16174"/>
                    <a:pt x="9171" y="16114"/>
                    <a:pt x="9450" y="16015"/>
                  </a:cubicBezTo>
                  <a:cubicBezTo>
                    <a:pt x="9649" y="15938"/>
                    <a:pt x="9849" y="15849"/>
                    <a:pt x="10076" y="15849"/>
                  </a:cubicBezTo>
                  <a:cubicBezTo>
                    <a:pt x="10143" y="15849"/>
                    <a:pt x="10213" y="15857"/>
                    <a:pt x="10285" y="15875"/>
                  </a:cubicBezTo>
                  <a:cubicBezTo>
                    <a:pt x="10484" y="15637"/>
                    <a:pt x="10604" y="15438"/>
                    <a:pt x="10783" y="15298"/>
                  </a:cubicBezTo>
                  <a:cubicBezTo>
                    <a:pt x="11061" y="15040"/>
                    <a:pt x="11240" y="14781"/>
                    <a:pt x="11360" y="14443"/>
                  </a:cubicBezTo>
                  <a:cubicBezTo>
                    <a:pt x="11459" y="14224"/>
                    <a:pt x="11559" y="14025"/>
                    <a:pt x="11638" y="13826"/>
                  </a:cubicBezTo>
                  <a:cubicBezTo>
                    <a:pt x="11689" y="13674"/>
                    <a:pt x="11812" y="13579"/>
                    <a:pt x="11971" y="13579"/>
                  </a:cubicBezTo>
                  <a:close/>
                  <a:moveTo>
                    <a:pt x="1938" y="19902"/>
                  </a:moveTo>
                  <a:cubicBezTo>
                    <a:pt x="2173" y="19902"/>
                    <a:pt x="2410" y="19920"/>
                    <a:pt x="2647" y="19973"/>
                  </a:cubicBezTo>
                  <a:cubicBezTo>
                    <a:pt x="2679" y="19977"/>
                    <a:pt x="2712" y="19979"/>
                    <a:pt x="2746" y="19979"/>
                  </a:cubicBezTo>
                  <a:cubicBezTo>
                    <a:pt x="2885" y="19979"/>
                    <a:pt x="3041" y="19953"/>
                    <a:pt x="3184" y="19953"/>
                  </a:cubicBezTo>
                  <a:cubicBezTo>
                    <a:pt x="3283" y="19953"/>
                    <a:pt x="3383" y="19953"/>
                    <a:pt x="3522" y="19973"/>
                  </a:cubicBezTo>
                  <a:cubicBezTo>
                    <a:pt x="3502" y="20451"/>
                    <a:pt x="3582" y="20849"/>
                    <a:pt x="3482" y="21226"/>
                  </a:cubicBezTo>
                  <a:cubicBezTo>
                    <a:pt x="3191" y="21307"/>
                    <a:pt x="2068" y="21402"/>
                    <a:pt x="1414" y="21402"/>
                  </a:cubicBezTo>
                  <a:cubicBezTo>
                    <a:pt x="1265" y="21402"/>
                    <a:pt x="1140" y="21397"/>
                    <a:pt x="1055" y="21386"/>
                  </a:cubicBezTo>
                  <a:cubicBezTo>
                    <a:pt x="936" y="21386"/>
                    <a:pt x="817" y="21326"/>
                    <a:pt x="657" y="21286"/>
                  </a:cubicBezTo>
                  <a:cubicBezTo>
                    <a:pt x="657" y="20868"/>
                    <a:pt x="657" y="20471"/>
                    <a:pt x="697" y="20053"/>
                  </a:cubicBezTo>
                  <a:cubicBezTo>
                    <a:pt x="717" y="20033"/>
                    <a:pt x="757" y="19973"/>
                    <a:pt x="817" y="19973"/>
                  </a:cubicBezTo>
                  <a:cubicBezTo>
                    <a:pt x="1184" y="19949"/>
                    <a:pt x="1560" y="19902"/>
                    <a:pt x="1938" y="19902"/>
                  </a:cubicBezTo>
                  <a:close/>
                  <a:moveTo>
                    <a:pt x="5631" y="1"/>
                  </a:moveTo>
                  <a:cubicBezTo>
                    <a:pt x="5133" y="1"/>
                    <a:pt x="4696" y="180"/>
                    <a:pt x="4298" y="458"/>
                  </a:cubicBezTo>
                  <a:cubicBezTo>
                    <a:pt x="3542" y="996"/>
                    <a:pt x="3084" y="1751"/>
                    <a:pt x="2846" y="2627"/>
                  </a:cubicBezTo>
                  <a:cubicBezTo>
                    <a:pt x="2786" y="2865"/>
                    <a:pt x="2746" y="3144"/>
                    <a:pt x="2746" y="3422"/>
                  </a:cubicBezTo>
                  <a:cubicBezTo>
                    <a:pt x="2746" y="3761"/>
                    <a:pt x="2806" y="4119"/>
                    <a:pt x="2826" y="4457"/>
                  </a:cubicBezTo>
                  <a:cubicBezTo>
                    <a:pt x="2846" y="4716"/>
                    <a:pt x="2905" y="4954"/>
                    <a:pt x="3124" y="5133"/>
                  </a:cubicBezTo>
                  <a:cubicBezTo>
                    <a:pt x="3303" y="5253"/>
                    <a:pt x="3343" y="5432"/>
                    <a:pt x="3343" y="5631"/>
                  </a:cubicBezTo>
                  <a:cubicBezTo>
                    <a:pt x="3343" y="5829"/>
                    <a:pt x="3383" y="6009"/>
                    <a:pt x="3383" y="6207"/>
                  </a:cubicBezTo>
                  <a:cubicBezTo>
                    <a:pt x="3224" y="6267"/>
                    <a:pt x="3104" y="6307"/>
                    <a:pt x="2985" y="6367"/>
                  </a:cubicBezTo>
                  <a:cubicBezTo>
                    <a:pt x="2507" y="6625"/>
                    <a:pt x="2328" y="7003"/>
                    <a:pt x="2388" y="7520"/>
                  </a:cubicBezTo>
                  <a:cubicBezTo>
                    <a:pt x="2408" y="7739"/>
                    <a:pt x="2448" y="7958"/>
                    <a:pt x="2488" y="8197"/>
                  </a:cubicBezTo>
                  <a:cubicBezTo>
                    <a:pt x="2507" y="8455"/>
                    <a:pt x="2647" y="8634"/>
                    <a:pt x="2885" y="8794"/>
                  </a:cubicBezTo>
                  <a:cubicBezTo>
                    <a:pt x="3084" y="8913"/>
                    <a:pt x="3283" y="8992"/>
                    <a:pt x="3522" y="8992"/>
                  </a:cubicBezTo>
                  <a:cubicBezTo>
                    <a:pt x="3621" y="8992"/>
                    <a:pt x="3741" y="9012"/>
                    <a:pt x="3840" y="9012"/>
                  </a:cubicBezTo>
                  <a:cubicBezTo>
                    <a:pt x="3999" y="9311"/>
                    <a:pt x="4119" y="9609"/>
                    <a:pt x="4278" y="9888"/>
                  </a:cubicBezTo>
                  <a:cubicBezTo>
                    <a:pt x="4417" y="10146"/>
                    <a:pt x="4596" y="10405"/>
                    <a:pt x="4775" y="10683"/>
                  </a:cubicBezTo>
                  <a:cubicBezTo>
                    <a:pt x="4994" y="11041"/>
                    <a:pt x="5312" y="11320"/>
                    <a:pt x="5710" y="11499"/>
                  </a:cubicBezTo>
                  <a:cubicBezTo>
                    <a:pt x="5869" y="11578"/>
                    <a:pt x="6009" y="11638"/>
                    <a:pt x="6188" y="11738"/>
                  </a:cubicBezTo>
                  <a:cubicBezTo>
                    <a:pt x="6168" y="12235"/>
                    <a:pt x="6367" y="12692"/>
                    <a:pt x="6188" y="13190"/>
                  </a:cubicBezTo>
                  <a:cubicBezTo>
                    <a:pt x="5976" y="13205"/>
                    <a:pt x="5765" y="13243"/>
                    <a:pt x="5562" y="13243"/>
                  </a:cubicBezTo>
                  <a:cubicBezTo>
                    <a:pt x="5498" y="13243"/>
                    <a:pt x="5434" y="13239"/>
                    <a:pt x="5372" y="13230"/>
                  </a:cubicBezTo>
                  <a:cubicBezTo>
                    <a:pt x="5307" y="13225"/>
                    <a:pt x="5244" y="13222"/>
                    <a:pt x="5181" y="13222"/>
                  </a:cubicBezTo>
                  <a:cubicBezTo>
                    <a:pt x="4993" y="13222"/>
                    <a:pt x="4810" y="13245"/>
                    <a:pt x="4616" y="13289"/>
                  </a:cubicBezTo>
                  <a:cubicBezTo>
                    <a:pt x="3900" y="13429"/>
                    <a:pt x="3144" y="13588"/>
                    <a:pt x="2428" y="13767"/>
                  </a:cubicBezTo>
                  <a:cubicBezTo>
                    <a:pt x="1811" y="13906"/>
                    <a:pt x="1314" y="14264"/>
                    <a:pt x="996" y="14821"/>
                  </a:cubicBezTo>
                  <a:cubicBezTo>
                    <a:pt x="836" y="15119"/>
                    <a:pt x="657" y="15398"/>
                    <a:pt x="518" y="15676"/>
                  </a:cubicBezTo>
                  <a:cubicBezTo>
                    <a:pt x="220" y="16293"/>
                    <a:pt x="21" y="16969"/>
                    <a:pt x="1" y="17666"/>
                  </a:cubicBezTo>
                  <a:cubicBezTo>
                    <a:pt x="1" y="18143"/>
                    <a:pt x="21" y="18581"/>
                    <a:pt x="61" y="19058"/>
                  </a:cubicBezTo>
                  <a:cubicBezTo>
                    <a:pt x="140" y="19874"/>
                    <a:pt x="319" y="20689"/>
                    <a:pt x="319" y="21525"/>
                  </a:cubicBezTo>
                  <a:cubicBezTo>
                    <a:pt x="319" y="21565"/>
                    <a:pt x="339" y="21624"/>
                    <a:pt x="399" y="21724"/>
                  </a:cubicBezTo>
                  <a:cubicBezTo>
                    <a:pt x="518" y="21744"/>
                    <a:pt x="657" y="21764"/>
                    <a:pt x="817" y="21764"/>
                  </a:cubicBezTo>
                  <a:cubicBezTo>
                    <a:pt x="1712" y="21744"/>
                    <a:pt x="2587" y="21724"/>
                    <a:pt x="3482" y="21664"/>
                  </a:cubicBezTo>
                  <a:cubicBezTo>
                    <a:pt x="3890" y="21641"/>
                    <a:pt x="4298" y="21631"/>
                    <a:pt x="4706" y="21631"/>
                  </a:cubicBezTo>
                  <a:cubicBezTo>
                    <a:pt x="4994" y="21631"/>
                    <a:pt x="5283" y="21636"/>
                    <a:pt x="5571" y="21644"/>
                  </a:cubicBezTo>
                  <a:cubicBezTo>
                    <a:pt x="5644" y="21651"/>
                    <a:pt x="5717" y="21653"/>
                    <a:pt x="5791" y="21653"/>
                  </a:cubicBezTo>
                  <a:cubicBezTo>
                    <a:pt x="5940" y="21653"/>
                    <a:pt x="6095" y="21644"/>
                    <a:pt x="6267" y="21644"/>
                  </a:cubicBezTo>
                  <a:cubicBezTo>
                    <a:pt x="6725" y="21644"/>
                    <a:pt x="7222" y="21585"/>
                    <a:pt x="7699" y="21545"/>
                  </a:cubicBezTo>
                  <a:cubicBezTo>
                    <a:pt x="8714" y="21445"/>
                    <a:pt x="9768" y="21425"/>
                    <a:pt x="10803" y="21346"/>
                  </a:cubicBezTo>
                  <a:lnTo>
                    <a:pt x="11041" y="21346"/>
                  </a:lnTo>
                  <a:cubicBezTo>
                    <a:pt x="11738" y="21346"/>
                    <a:pt x="12434" y="21366"/>
                    <a:pt x="13130" y="21366"/>
                  </a:cubicBezTo>
                  <a:cubicBezTo>
                    <a:pt x="13220" y="21366"/>
                    <a:pt x="13310" y="21367"/>
                    <a:pt x="13402" y="21367"/>
                  </a:cubicBezTo>
                  <a:cubicBezTo>
                    <a:pt x="13676" y="21367"/>
                    <a:pt x="13956" y="21356"/>
                    <a:pt x="14224" y="21266"/>
                  </a:cubicBezTo>
                  <a:cubicBezTo>
                    <a:pt x="14284" y="21246"/>
                    <a:pt x="14363" y="21246"/>
                    <a:pt x="14443" y="21246"/>
                  </a:cubicBezTo>
                  <a:cubicBezTo>
                    <a:pt x="14531" y="21261"/>
                    <a:pt x="14616" y="21267"/>
                    <a:pt x="14701" y="21267"/>
                  </a:cubicBezTo>
                  <a:cubicBezTo>
                    <a:pt x="15052" y="21267"/>
                    <a:pt x="15383" y="21165"/>
                    <a:pt x="15757" y="21165"/>
                  </a:cubicBezTo>
                  <a:cubicBezTo>
                    <a:pt x="15783" y="21165"/>
                    <a:pt x="15809" y="21166"/>
                    <a:pt x="15836" y="21167"/>
                  </a:cubicBezTo>
                  <a:cubicBezTo>
                    <a:pt x="15875" y="20988"/>
                    <a:pt x="15955" y="20849"/>
                    <a:pt x="15955" y="20729"/>
                  </a:cubicBezTo>
                  <a:cubicBezTo>
                    <a:pt x="15975" y="20053"/>
                    <a:pt x="15975" y="19376"/>
                    <a:pt x="15975" y="18700"/>
                  </a:cubicBezTo>
                  <a:cubicBezTo>
                    <a:pt x="15915" y="18262"/>
                    <a:pt x="15875" y="17805"/>
                    <a:pt x="15875" y="17387"/>
                  </a:cubicBezTo>
                  <a:cubicBezTo>
                    <a:pt x="15875" y="16751"/>
                    <a:pt x="15776" y="16114"/>
                    <a:pt x="15637" y="15517"/>
                  </a:cubicBezTo>
                  <a:cubicBezTo>
                    <a:pt x="15557" y="15159"/>
                    <a:pt x="15438" y="14821"/>
                    <a:pt x="15239" y="14503"/>
                  </a:cubicBezTo>
                  <a:cubicBezTo>
                    <a:pt x="14881" y="13926"/>
                    <a:pt x="14423" y="13528"/>
                    <a:pt x="13687" y="13409"/>
                  </a:cubicBezTo>
                  <a:cubicBezTo>
                    <a:pt x="13070" y="13309"/>
                    <a:pt x="12474" y="13289"/>
                    <a:pt x="11857" y="13269"/>
                  </a:cubicBezTo>
                  <a:cubicBezTo>
                    <a:pt x="11598" y="13269"/>
                    <a:pt x="11360" y="13269"/>
                    <a:pt x="11101" y="13230"/>
                  </a:cubicBezTo>
                  <a:cubicBezTo>
                    <a:pt x="10663" y="13210"/>
                    <a:pt x="10246" y="13170"/>
                    <a:pt x="9788" y="13130"/>
                  </a:cubicBezTo>
                  <a:lnTo>
                    <a:pt x="9390" y="13130"/>
                  </a:lnTo>
                  <a:cubicBezTo>
                    <a:pt x="9191" y="13130"/>
                    <a:pt x="9052" y="13011"/>
                    <a:pt x="9012" y="12832"/>
                  </a:cubicBezTo>
                  <a:cubicBezTo>
                    <a:pt x="8973" y="12533"/>
                    <a:pt x="8893" y="12235"/>
                    <a:pt x="9012" y="11917"/>
                  </a:cubicBezTo>
                  <a:cubicBezTo>
                    <a:pt x="9251" y="11837"/>
                    <a:pt x="9450" y="11797"/>
                    <a:pt x="9649" y="11718"/>
                  </a:cubicBezTo>
                  <a:cubicBezTo>
                    <a:pt x="10544" y="11380"/>
                    <a:pt x="11141" y="10803"/>
                    <a:pt x="11300" y="9808"/>
                  </a:cubicBezTo>
                  <a:lnTo>
                    <a:pt x="11300" y="9748"/>
                  </a:lnTo>
                  <a:cubicBezTo>
                    <a:pt x="11399" y="9331"/>
                    <a:pt x="11499" y="8913"/>
                    <a:pt x="11638" y="8455"/>
                  </a:cubicBezTo>
                  <a:cubicBezTo>
                    <a:pt x="11797" y="8435"/>
                    <a:pt x="11956" y="8435"/>
                    <a:pt x="12096" y="8416"/>
                  </a:cubicBezTo>
                  <a:cubicBezTo>
                    <a:pt x="12295" y="8396"/>
                    <a:pt x="12474" y="8296"/>
                    <a:pt x="12573" y="8117"/>
                  </a:cubicBezTo>
                  <a:cubicBezTo>
                    <a:pt x="12792" y="7680"/>
                    <a:pt x="12931" y="7222"/>
                    <a:pt x="12951" y="6725"/>
                  </a:cubicBezTo>
                  <a:cubicBezTo>
                    <a:pt x="12971" y="6267"/>
                    <a:pt x="12673" y="6028"/>
                    <a:pt x="12255" y="5989"/>
                  </a:cubicBezTo>
                  <a:cubicBezTo>
                    <a:pt x="12155" y="5989"/>
                    <a:pt x="12036" y="5969"/>
                    <a:pt x="11897" y="5969"/>
                  </a:cubicBezTo>
                  <a:cubicBezTo>
                    <a:pt x="11857" y="5650"/>
                    <a:pt x="11857" y="5332"/>
                    <a:pt x="11897" y="5074"/>
                  </a:cubicBezTo>
                  <a:cubicBezTo>
                    <a:pt x="12056" y="4934"/>
                    <a:pt x="12175" y="4855"/>
                    <a:pt x="12235" y="4755"/>
                  </a:cubicBezTo>
                  <a:cubicBezTo>
                    <a:pt x="12374" y="4477"/>
                    <a:pt x="12474" y="4159"/>
                    <a:pt x="12434" y="3860"/>
                  </a:cubicBezTo>
                  <a:cubicBezTo>
                    <a:pt x="12334" y="3124"/>
                    <a:pt x="12175" y="2368"/>
                    <a:pt x="11638" y="1791"/>
                  </a:cubicBezTo>
                  <a:cubicBezTo>
                    <a:pt x="11360" y="1533"/>
                    <a:pt x="11002" y="1294"/>
                    <a:pt x="10683" y="1055"/>
                  </a:cubicBezTo>
                  <a:cubicBezTo>
                    <a:pt x="10370" y="841"/>
                    <a:pt x="10028" y="722"/>
                    <a:pt x="9648" y="722"/>
                  </a:cubicBezTo>
                  <a:cubicBezTo>
                    <a:pt x="9571" y="722"/>
                    <a:pt x="9491" y="727"/>
                    <a:pt x="9410" y="737"/>
                  </a:cubicBezTo>
                  <a:cubicBezTo>
                    <a:pt x="9358" y="744"/>
                    <a:pt x="9308" y="747"/>
                    <a:pt x="9259" y="747"/>
                  </a:cubicBezTo>
                  <a:cubicBezTo>
                    <a:pt x="9027" y="747"/>
                    <a:pt x="8825" y="673"/>
                    <a:pt x="8595" y="558"/>
                  </a:cubicBezTo>
                  <a:cubicBezTo>
                    <a:pt x="8097" y="260"/>
                    <a:pt x="7560" y="81"/>
                    <a:pt x="6963" y="41"/>
                  </a:cubicBezTo>
                  <a:cubicBezTo>
                    <a:pt x="6506" y="1"/>
                    <a:pt x="6068" y="1"/>
                    <a:pt x="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48946" y="2651221"/>
              <a:ext cx="444352" cy="131081"/>
            </a:xfrm>
            <a:custGeom>
              <a:avLst/>
              <a:gdLst/>
              <a:ahLst/>
              <a:cxnLst/>
              <a:rect l="l" t="t" r="r" b="b"/>
              <a:pathLst>
                <a:path w="7083" h="2116" extrusionOk="0">
                  <a:moveTo>
                    <a:pt x="6432" y="393"/>
                  </a:moveTo>
                  <a:cubicBezTo>
                    <a:pt x="6482" y="393"/>
                    <a:pt x="6529" y="407"/>
                    <a:pt x="6585" y="421"/>
                  </a:cubicBezTo>
                  <a:cubicBezTo>
                    <a:pt x="6744" y="480"/>
                    <a:pt x="6843" y="580"/>
                    <a:pt x="6804" y="719"/>
                  </a:cubicBezTo>
                  <a:cubicBezTo>
                    <a:pt x="6784" y="918"/>
                    <a:pt x="6804" y="1137"/>
                    <a:pt x="6645" y="1336"/>
                  </a:cubicBezTo>
                  <a:cubicBezTo>
                    <a:pt x="6118" y="1408"/>
                    <a:pt x="5609" y="1498"/>
                    <a:pt x="5070" y="1498"/>
                  </a:cubicBezTo>
                  <a:cubicBezTo>
                    <a:pt x="5018" y="1498"/>
                    <a:pt x="4966" y="1497"/>
                    <a:pt x="4914" y="1495"/>
                  </a:cubicBezTo>
                  <a:cubicBezTo>
                    <a:pt x="4775" y="1177"/>
                    <a:pt x="4795" y="839"/>
                    <a:pt x="4814" y="480"/>
                  </a:cubicBezTo>
                  <a:cubicBezTo>
                    <a:pt x="5391" y="421"/>
                    <a:pt x="5869" y="401"/>
                    <a:pt x="6366" y="401"/>
                  </a:cubicBezTo>
                  <a:cubicBezTo>
                    <a:pt x="6389" y="395"/>
                    <a:pt x="6411" y="393"/>
                    <a:pt x="6432" y="393"/>
                  </a:cubicBezTo>
                  <a:close/>
                  <a:moveTo>
                    <a:pt x="1863" y="462"/>
                  </a:moveTo>
                  <a:cubicBezTo>
                    <a:pt x="2102" y="462"/>
                    <a:pt x="2341" y="477"/>
                    <a:pt x="2586" y="520"/>
                  </a:cubicBezTo>
                  <a:cubicBezTo>
                    <a:pt x="2567" y="839"/>
                    <a:pt x="2567" y="1097"/>
                    <a:pt x="2567" y="1376"/>
                  </a:cubicBezTo>
                  <a:cubicBezTo>
                    <a:pt x="2567" y="1535"/>
                    <a:pt x="2467" y="1614"/>
                    <a:pt x="2308" y="1634"/>
                  </a:cubicBezTo>
                  <a:cubicBezTo>
                    <a:pt x="2129" y="1634"/>
                    <a:pt x="1970" y="1634"/>
                    <a:pt x="1791" y="1674"/>
                  </a:cubicBezTo>
                  <a:cubicBezTo>
                    <a:pt x="1532" y="1694"/>
                    <a:pt x="1274" y="1714"/>
                    <a:pt x="995" y="1734"/>
                  </a:cubicBezTo>
                  <a:cubicBezTo>
                    <a:pt x="951" y="1740"/>
                    <a:pt x="911" y="1743"/>
                    <a:pt x="874" y="1743"/>
                  </a:cubicBezTo>
                  <a:cubicBezTo>
                    <a:pt x="680" y="1743"/>
                    <a:pt x="588" y="1650"/>
                    <a:pt x="537" y="1415"/>
                  </a:cubicBezTo>
                  <a:cubicBezTo>
                    <a:pt x="498" y="1137"/>
                    <a:pt x="478" y="839"/>
                    <a:pt x="577" y="520"/>
                  </a:cubicBezTo>
                  <a:cubicBezTo>
                    <a:pt x="1021" y="508"/>
                    <a:pt x="1441" y="462"/>
                    <a:pt x="1863" y="462"/>
                  </a:cubicBezTo>
                  <a:close/>
                  <a:moveTo>
                    <a:pt x="6793" y="1"/>
                  </a:moveTo>
                  <a:cubicBezTo>
                    <a:pt x="6777" y="1"/>
                    <a:pt x="6761" y="1"/>
                    <a:pt x="6744" y="3"/>
                  </a:cubicBezTo>
                  <a:cubicBezTo>
                    <a:pt x="6446" y="23"/>
                    <a:pt x="6107" y="83"/>
                    <a:pt x="5809" y="83"/>
                  </a:cubicBezTo>
                  <a:cubicBezTo>
                    <a:pt x="5391" y="102"/>
                    <a:pt x="4974" y="102"/>
                    <a:pt x="4556" y="102"/>
                  </a:cubicBezTo>
                  <a:cubicBezTo>
                    <a:pt x="4297" y="102"/>
                    <a:pt x="4257" y="202"/>
                    <a:pt x="4297" y="480"/>
                  </a:cubicBezTo>
                  <a:cubicBezTo>
                    <a:pt x="4317" y="580"/>
                    <a:pt x="4297" y="640"/>
                    <a:pt x="4297" y="779"/>
                  </a:cubicBezTo>
                  <a:cubicBezTo>
                    <a:pt x="3820" y="799"/>
                    <a:pt x="3382" y="819"/>
                    <a:pt x="2925" y="839"/>
                  </a:cubicBezTo>
                  <a:cubicBezTo>
                    <a:pt x="2905" y="699"/>
                    <a:pt x="2905" y="580"/>
                    <a:pt x="2885" y="480"/>
                  </a:cubicBezTo>
                  <a:cubicBezTo>
                    <a:pt x="2865" y="341"/>
                    <a:pt x="2825" y="222"/>
                    <a:pt x="2805" y="83"/>
                  </a:cubicBezTo>
                  <a:cubicBezTo>
                    <a:pt x="1890" y="282"/>
                    <a:pt x="975" y="142"/>
                    <a:pt x="20" y="301"/>
                  </a:cubicBezTo>
                  <a:cubicBezTo>
                    <a:pt x="199" y="898"/>
                    <a:pt x="0" y="1475"/>
                    <a:pt x="179" y="2012"/>
                  </a:cubicBezTo>
                  <a:cubicBezTo>
                    <a:pt x="219" y="2072"/>
                    <a:pt x="279" y="2092"/>
                    <a:pt x="299" y="2092"/>
                  </a:cubicBezTo>
                  <a:cubicBezTo>
                    <a:pt x="457" y="2109"/>
                    <a:pt x="616" y="2116"/>
                    <a:pt x="775" y="2116"/>
                  </a:cubicBezTo>
                  <a:cubicBezTo>
                    <a:pt x="1351" y="2116"/>
                    <a:pt x="1925" y="2024"/>
                    <a:pt x="2487" y="1992"/>
                  </a:cubicBezTo>
                  <a:cubicBezTo>
                    <a:pt x="2706" y="1992"/>
                    <a:pt x="2905" y="1813"/>
                    <a:pt x="2925" y="1535"/>
                  </a:cubicBezTo>
                  <a:cubicBezTo>
                    <a:pt x="2925" y="1475"/>
                    <a:pt x="2964" y="1376"/>
                    <a:pt x="2984" y="1236"/>
                  </a:cubicBezTo>
                  <a:cubicBezTo>
                    <a:pt x="3422" y="1216"/>
                    <a:pt x="3860" y="1177"/>
                    <a:pt x="4277" y="1137"/>
                  </a:cubicBezTo>
                  <a:lnTo>
                    <a:pt x="4277" y="1137"/>
                  </a:lnTo>
                  <a:cubicBezTo>
                    <a:pt x="4596" y="1336"/>
                    <a:pt x="4218" y="1694"/>
                    <a:pt x="4496" y="1873"/>
                  </a:cubicBezTo>
                  <a:cubicBezTo>
                    <a:pt x="4668" y="1822"/>
                    <a:pt x="4854" y="1726"/>
                    <a:pt x="5017" y="1726"/>
                  </a:cubicBezTo>
                  <a:cubicBezTo>
                    <a:pt x="5043" y="1726"/>
                    <a:pt x="5068" y="1728"/>
                    <a:pt x="5093" y="1734"/>
                  </a:cubicBezTo>
                  <a:cubicBezTo>
                    <a:pt x="5216" y="1767"/>
                    <a:pt x="5338" y="1779"/>
                    <a:pt x="5459" y="1779"/>
                  </a:cubicBezTo>
                  <a:cubicBezTo>
                    <a:pt x="5756" y="1779"/>
                    <a:pt x="6050" y="1709"/>
                    <a:pt x="6355" y="1709"/>
                  </a:cubicBezTo>
                  <a:cubicBezTo>
                    <a:pt x="6450" y="1709"/>
                    <a:pt x="6547" y="1716"/>
                    <a:pt x="6645" y="1734"/>
                  </a:cubicBezTo>
                  <a:cubicBezTo>
                    <a:pt x="6663" y="1737"/>
                    <a:pt x="6682" y="1739"/>
                    <a:pt x="6701" y="1739"/>
                  </a:cubicBezTo>
                  <a:cubicBezTo>
                    <a:pt x="6879" y="1739"/>
                    <a:pt x="7044" y="1574"/>
                    <a:pt x="7062" y="1376"/>
                  </a:cubicBezTo>
                  <a:cubicBezTo>
                    <a:pt x="7082" y="998"/>
                    <a:pt x="7082" y="640"/>
                    <a:pt x="7082" y="282"/>
                  </a:cubicBezTo>
                  <a:cubicBezTo>
                    <a:pt x="7082" y="99"/>
                    <a:pt x="6965" y="1"/>
                    <a:pt x="67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984954" y="2878130"/>
              <a:ext cx="199748" cy="64363"/>
            </a:xfrm>
            <a:custGeom>
              <a:avLst/>
              <a:gdLst/>
              <a:ahLst/>
              <a:cxnLst/>
              <a:rect l="l" t="t" r="r" b="b"/>
              <a:pathLst>
                <a:path w="3184" h="1039" extrusionOk="0">
                  <a:moveTo>
                    <a:pt x="3104" y="0"/>
                  </a:moveTo>
                  <a:cubicBezTo>
                    <a:pt x="2985" y="100"/>
                    <a:pt x="2845" y="159"/>
                    <a:pt x="2746" y="259"/>
                  </a:cubicBezTo>
                  <a:cubicBezTo>
                    <a:pt x="2627" y="338"/>
                    <a:pt x="2527" y="498"/>
                    <a:pt x="2408" y="537"/>
                  </a:cubicBezTo>
                  <a:cubicBezTo>
                    <a:pt x="2150" y="645"/>
                    <a:pt x="1890" y="698"/>
                    <a:pt x="1633" y="698"/>
                  </a:cubicBezTo>
                  <a:cubicBezTo>
                    <a:pt x="1274" y="698"/>
                    <a:pt x="922" y="595"/>
                    <a:pt x="597" y="398"/>
                  </a:cubicBezTo>
                  <a:cubicBezTo>
                    <a:pt x="478" y="338"/>
                    <a:pt x="399" y="259"/>
                    <a:pt x="299" y="219"/>
                  </a:cubicBezTo>
                  <a:cubicBezTo>
                    <a:pt x="274" y="211"/>
                    <a:pt x="243" y="206"/>
                    <a:pt x="212" y="206"/>
                  </a:cubicBezTo>
                  <a:cubicBezTo>
                    <a:pt x="167" y="206"/>
                    <a:pt x="123" y="216"/>
                    <a:pt x="100" y="239"/>
                  </a:cubicBezTo>
                  <a:cubicBezTo>
                    <a:pt x="1" y="299"/>
                    <a:pt x="21" y="398"/>
                    <a:pt x="60" y="498"/>
                  </a:cubicBezTo>
                  <a:cubicBezTo>
                    <a:pt x="60" y="537"/>
                    <a:pt x="120" y="597"/>
                    <a:pt x="160" y="617"/>
                  </a:cubicBezTo>
                  <a:cubicBezTo>
                    <a:pt x="359" y="736"/>
                    <a:pt x="538" y="895"/>
                    <a:pt x="757" y="935"/>
                  </a:cubicBezTo>
                  <a:cubicBezTo>
                    <a:pt x="1011" y="1005"/>
                    <a:pt x="1259" y="1038"/>
                    <a:pt x="1503" y="1038"/>
                  </a:cubicBezTo>
                  <a:cubicBezTo>
                    <a:pt x="1888" y="1038"/>
                    <a:pt x="2261" y="954"/>
                    <a:pt x="2627" y="796"/>
                  </a:cubicBezTo>
                  <a:cubicBezTo>
                    <a:pt x="2905" y="657"/>
                    <a:pt x="3044" y="458"/>
                    <a:pt x="3144" y="199"/>
                  </a:cubicBezTo>
                  <a:cubicBezTo>
                    <a:pt x="3184" y="140"/>
                    <a:pt x="3124" y="100"/>
                    <a:pt x="3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061113" y="2757335"/>
              <a:ext cx="27478" cy="91249"/>
            </a:xfrm>
            <a:custGeom>
              <a:avLst/>
              <a:gdLst/>
              <a:ahLst/>
              <a:cxnLst/>
              <a:rect l="l" t="t" r="r" b="b"/>
              <a:pathLst>
                <a:path w="438" h="1473" extrusionOk="0">
                  <a:moveTo>
                    <a:pt x="239" y="1"/>
                  </a:moveTo>
                  <a:cubicBezTo>
                    <a:pt x="139" y="1"/>
                    <a:pt x="40" y="100"/>
                    <a:pt x="40" y="220"/>
                  </a:cubicBezTo>
                  <a:lnTo>
                    <a:pt x="40" y="777"/>
                  </a:lnTo>
                  <a:lnTo>
                    <a:pt x="0" y="976"/>
                  </a:lnTo>
                  <a:cubicBezTo>
                    <a:pt x="0" y="1095"/>
                    <a:pt x="0" y="1214"/>
                    <a:pt x="20" y="1314"/>
                  </a:cubicBezTo>
                  <a:cubicBezTo>
                    <a:pt x="20" y="1393"/>
                    <a:pt x="119" y="1473"/>
                    <a:pt x="179" y="1473"/>
                  </a:cubicBezTo>
                  <a:cubicBezTo>
                    <a:pt x="239" y="1473"/>
                    <a:pt x="318" y="1413"/>
                    <a:pt x="378" y="1373"/>
                  </a:cubicBezTo>
                  <a:cubicBezTo>
                    <a:pt x="418" y="1354"/>
                    <a:pt x="438" y="1274"/>
                    <a:pt x="438" y="1214"/>
                  </a:cubicBezTo>
                  <a:lnTo>
                    <a:pt x="438" y="180"/>
                  </a:lnTo>
                  <a:cubicBezTo>
                    <a:pt x="438" y="80"/>
                    <a:pt x="338" y="1"/>
                    <a:pt x="2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182127" y="2417251"/>
              <a:ext cx="141091" cy="99550"/>
            </a:xfrm>
            <a:custGeom>
              <a:avLst/>
              <a:gdLst/>
              <a:ahLst/>
              <a:cxnLst/>
              <a:rect l="l" t="t" r="r" b="b"/>
              <a:pathLst>
                <a:path w="2249" h="1607" extrusionOk="0">
                  <a:moveTo>
                    <a:pt x="1" y="0"/>
                  </a:moveTo>
                  <a:cubicBezTo>
                    <a:pt x="1" y="398"/>
                    <a:pt x="140" y="617"/>
                    <a:pt x="339" y="816"/>
                  </a:cubicBezTo>
                  <a:cubicBezTo>
                    <a:pt x="637" y="1114"/>
                    <a:pt x="995" y="1313"/>
                    <a:pt x="1373" y="1512"/>
                  </a:cubicBezTo>
                  <a:cubicBezTo>
                    <a:pt x="1497" y="1587"/>
                    <a:pt x="1644" y="1607"/>
                    <a:pt x="1790" y="1607"/>
                  </a:cubicBezTo>
                  <a:cubicBezTo>
                    <a:pt x="1879" y="1607"/>
                    <a:pt x="1967" y="1599"/>
                    <a:pt x="2050" y="1592"/>
                  </a:cubicBezTo>
                  <a:cubicBezTo>
                    <a:pt x="2169" y="1572"/>
                    <a:pt x="2249" y="1492"/>
                    <a:pt x="2249" y="1313"/>
                  </a:cubicBezTo>
                  <a:cubicBezTo>
                    <a:pt x="2169" y="1293"/>
                    <a:pt x="2129" y="1234"/>
                    <a:pt x="2050" y="1234"/>
                  </a:cubicBezTo>
                  <a:cubicBezTo>
                    <a:pt x="1592" y="1194"/>
                    <a:pt x="1234" y="975"/>
                    <a:pt x="876" y="677"/>
                  </a:cubicBezTo>
                  <a:cubicBezTo>
                    <a:pt x="697" y="518"/>
                    <a:pt x="558" y="339"/>
                    <a:pt x="379" y="199"/>
                  </a:cubicBezTo>
                  <a:cubicBezTo>
                    <a:pt x="279" y="120"/>
                    <a:pt x="180" y="10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16323" y="2699415"/>
              <a:ext cx="52509" cy="41815"/>
            </a:xfrm>
            <a:custGeom>
              <a:avLst/>
              <a:gdLst/>
              <a:ahLst/>
              <a:cxnLst/>
              <a:rect l="l" t="t" r="r" b="b"/>
              <a:pathLst>
                <a:path w="837" h="675" extrusionOk="0">
                  <a:moveTo>
                    <a:pt x="408" y="1"/>
                  </a:moveTo>
                  <a:cubicBezTo>
                    <a:pt x="368" y="1"/>
                    <a:pt x="330" y="7"/>
                    <a:pt x="299" y="21"/>
                  </a:cubicBezTo>
                  <a:cubicBezTo>
                    <a:pt x="100" y="61"/>
                    <a:pt x="1" y="299"/>
                    <a:pt x="40" y="458"/>
                  </a:cubicBezTo>
                  <a:cubicBezTo>
                    <a:pt x="88" y="586"/>
                    <a:pt x="187" y="675"/>
                    <a:pt x="316" y="675"/>
                  </a:cubicBezTo>
                  <a:cubicBezTo>
                    <a:pt x="348" y="675"/>
                    <a:pt x="383" y="669"/>
                    <a:pt x="418" y="657"/>
                  </a:cubicBezTo>
                  <a:cubicBezTo>
                    <a:pt x="538" y="637"/>
                    <a:pt x="657" y="558"/>
                    <a:pt x="757" y="498"/>
                  </a:cubicBezTo>
                  <a:cubicBezTo>
                    <a:pt x="816" y="458"/>
                    <a:pt x="816" y="359"/>
                    <a:pt x="836" y="319"/>
                  </a:cubicBezTo>
                  <a:cubicBezTo>
                    <a:pt x="816" y="259"/>
                    <a:pt x="816" y="220"/>
                    <a:pt x="816" y="200"/>
                  </a:cubicBezTo>
                  <a:cubicBezTo>
                    <a:pt x="724" y="76"/>
                    <a:pt x="548" y="1"/>
                    <a:pt x="4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184637" y="2687088"/>
              <a:ext cx="50000" cy="43301"/>
            </a:xfrm>
            <a:custGeom>
              <a:avLst/>
              <a:gdLst/>
              <a:ahLst/>
              <a:cxnLst/>
              <a:rect l="l" t="t" r="r" b="b"/>
              <a:pathLst>
                <a:path w="797" h="699" extrusionOk="0">
                  <a:moveTo>
                    <a:pt x="339" y="1"/>
                  </a:moveTo>
                  <a:cubicBezTo>
                    <a:pt x="120" y="1"/>
                    <a:pt x="1" y="120"/>
                    <a:pt x="1" y="339"/>
                  </a:cubicBezTo>
                  <a:cubicBezTo>
                    <a:pt x="1" y="538"/>
                    <a:pt x="120" y="657"/>
                    <a:pt x="299" y="697"/>
                  </a:cubicBezTo>
                  <a:cubicBezTo>
                    <a:pt x="311" y="698"/>
                    <a:pt x="323" y="699"/>
                    <a:pt x="336" y="699"/>
                  </a:cubicBezTo>
                  <a:cubicBezTo>
                    <a:pt x="563" y="699"/>
                    <a:pt x="796" y="528"/>
                    <a:pt x="796" y="339"/>
                  </a:cubicBezTo>
                  <a:cubicBezTo>
                    <a:pt x="796" y="140"/>
                    <a:pt x="597" y="1"/>
                    <a:pt x="3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418402" y="2025381"/>
              <a:ext cx="1336632" cy="1533077"/>
            </a:xfrm>
            <a:custGeom>
              <a:avLst/>
              <a:gdLst/>
              <a:ahLst/>
              <a:cxnLst/>
              <a:rect l="l" t="t" r="r" b="b"/>
              <a:pathLst>
                <a:path w="21306" h="24748" extrusionOk="0">
                  <a:moveTo>
                    <a:pt x="10259" y="1871"/>
                  </a:moveTo>
                  <a:cubicBezTo>
                    <a:pt x="10598" y="1871"/>
                    <a:pt x="10933" y="1902"/>
                    <a:pt x="11260" y="1970"/>
                  </a:cubicBezTo>
                  <a:cubicBezTo>
                    <a:pt x="11956" y="2129"/>
                    <a:pt x="12652" y="2189"/>
                    <a:pt x="13348" y="2348"/>
                  </a:cubicBezTo>
                  <a:cubicBezTo>
                    <a:pt x="13846" y="2447"/>
                    <a:pt x="14343" y="2587"/>
                    <a:pt x="14801" y="2825"/>
                  </a:cubicBezTo>
                  <a:cubicBezTo>
                    <a:pt x="15716" y="3263"/>
                    <a:pt x="16611" y="3720"/>
                    <a:pt x="17426" y="4317"/>
                  </a:cubicBezTo>
                  <a:cubicBezTo>
                    <a:pt x="18202" y="4874"/>
                    <a:pt x="18918" y="5551"/>
                    <a:pt x="19396" y="6426"/>
                  </a:cubicBezTo>
                  <a:cubicBezTo>
                    <a:pt x="19396" y="6446"/>
                    <a:pt x="19416" y="6446"/>
                    <a:pt x="19416" y="6466"/>
                  </a:cubicBezTo>
                  <a:cubicBezTo>
                    <a:pt x="19833" y="7540"/>
                    <a:pt x="20490" y="8495"/>
                    <a:pt x="20709" y="9629"/>
                  </a:cubicBezTo>
                  <a:cubicBezTo>
                    <a:pt x="20729" y="9828"/>
                    <a:pt x="20808" y="10007"/>
                    <a:pt x="20868" y="10205"/>
                  </a:cubicBezTo>
                  <a:cubicBezTo>
                    <a:pt x="20868" y="10245"/>
                    <a:pt x="20908" y="10325"/>
                    <a:pt x="20908" y="10404"/>
                  </a:cubicBezTo>
                  <a:cubicBezTo>
                    <a:pt x="20928" y="11041"/>
                    <a:pt x="21087" y="11717"/>
                    <a:pt x="20967" y="12394"/>
                  </a:cubicBezTo>
                  <a:cubicBezTo>
                    <a:pt x="20868" y="12990"/>
                    <a:pt x="20709" y="13587"/>
                    <a:pt x="20490" y="14164"/>
                  </a:cubicBezTo>
                  <a:cubicBezTo>
                    <a:pt x="20311" y="14622"/>
                    <a:pt x="20271" y="15099"/>
                    <a:pt x="20112" y="15577"/>
                  </a:cubicBezTo>
                  <a:cubicBezTo>
                    <a:pt x="19973" y="16054"/>
                    <a:pt x="19814" y="16511"/>
                    <a:pt x="19615" y="16989"/>
                  </a:cubicBezTo>
                  <a:cubicBezTo>
                    <a:pt x="19475" y="17287"/>
                    <a:pt x="19296" y="17546"/>
                    <a:pt x="19097" y="17805"/>
                  </a:cubicBezTo>
                  <a:cubicBezTo>
                    <a:pt x="18441" y="18739"/>
                    <a:pt x="17685" y="19535"/>
                    <a:pt x="16790" y="20231"/>
                  </a:cubicBezTo>
                  <a:cubicBezTo>
                    <a:pt x="16153" y="20689"/>
                    <a:pt x="15497" y="21146"/>
                    <a:pt x="14721" y="21385"/>
                  </a:cubicBezTo>
                  <a:cubicBezTo>
                    <a:pt x="14164" y="21564"/>
                    <a:pt x="13647" y="21843"/>
                    <a:pt x="13110" y="22022"/>
                  </a:cubicBezTo>
                  <a:cubicBezTo>
                    <a:pt x="12433" y="22221"/>
                    <a:pt x="11737" y="22340"/>
                    <a:pt x="11041" y="22360"/>
                  </a:cubicBezTo>
                  <a:cubicBezTo>
                    <a:pt x="10988" y="22360"/>
                    <a:pt x="10935" y="22351"/>
                    <a:pt x="10888" y="22351"/>
                  </a:cubicBezTo>
                  <a:cubicBezTo>
                    <a:pt x="10864" y="22351"/>
                    <a:pt x="10842" y="22353"/>
                    <a:pt x="10822" y="22360"/>
                  </a:cubicBezTo>
                  <a:cubicBezTo>
                    <a:pt x="10628" y="22407"/>
                    <a:pt x="10438" y="22427"/>
                    <a:pt x="10249" y="22427"/>
                  </a:cubicBezTo>
                  <a:cubicBezTo>
                    <a:pt x="9720" y="22427"/>
                    <a:pt x="9207" y="22273"/>
                    <a:pt x="8694" y="22141"/>
                  </a:cubicBezTo>
                  <a:cubicBezTo>
                    <a:pt x="7798" y="21922"/>
                    <a:pt x="7003" y="21485"/>
                    <a:pt x="6187" y="21127"/>
                  </a:cubicBezTo>
                  <a:cubicBezTo>
                    <a:pt x="5153" y="20649"/>
                    <a:pt x="4297" y="19893"/>
                    <a:pt x="3502" y="19137"/>
                  </a:cubicBezTo>
                  <a:cubicBezTo>
                    <a:pt x="2885" y="18541"/>
                    <a:pt x="2368" y="17844"/>
                    <a:pt x="1910" y="17088"/>
                  </a:cubicBezTo>
                  <a:lnTo>
                    <a:pt x="1313" y="16114"/>
                  </a:lnTo>
                  <a:cubicBezTo>
                    <a:pt x="975" y="15557"/>
                    <a:pt x="717" y="14920"/>
                    <a:pt x="498" y="14303"/>
                  </a:cubicBezTo>
                  <a:cubicBezTo>
                    <a:pt x="438" y="14164"/>
                    <a:pt x="418" y="13985"/>
                    <a:pt x="398" y="13826"/>
                  </a:cubicBezTo>
                  <a:cubicBezTo>
                    <a:pt x="378" y="13428"/>
                    <a:pt x="339" y="13030"/>
                    <a:pt x="299" y="12533"/>
                  </a:cubicBezTo>
                  <a:cubicBezTo>
                    <a:pt x="319" y="12294"/>
                    <a:pt x="378" y="11996"/>
                    <a:pt x="339" y="11717"/>
                  </a:cubicBezTo>
                  <a:cubicBezTo>
                    <a:pt x="398" y="11220"/>
                    <a:pt x="458" y="10723"/>
                    <a:pt x="518" y="10225"/>
                  </a:cubicBezTo>
                  <a:cubicBezTo>
                    <a:pt x="597" y="9211"/>
                    <a:pt x="876" y="8256"/>
                    <a:pt x="1373" y="7401"/>
                  </a:cubicBezTo>
                  <a:cubicBezTo>
                    <a:pt x="1870" y="6525"/>
                    <a:pt x="2507" y="5769"/>
                    <a:pt x="3203" y="5053"/>
                  </a:cubicBezTo>
                  <a:cubicBezTo>
                    <a:pt x="4297" y="3959"/>
                    <a:pt x="5570" y="3084"/>
                    <a:pt x="6983" y="2447"/>
                  </a:cubicBezTo>
                  <a:cubicBezTo>
                    <a:pt x="7560" y="2169"/>
                    <a:pt x="8176" y="2069"/>
                    <a:pt x="8773" y="1990"/>
                  </a:cubicBezTo>
                  <a:cubicBezTo>
                    <a:pt x="9131" y="1970"/>
                    <a:pt x="9449" y="1930"/>
                    <a:pt x="9788" y="1890"/>
                  </a:cubicBezTo>
                  <a:cubicBezTo>
                    <a:pt x="9945" y="1878"/>
                    <a:pt x="10103" y="1871"/>
                    <a:pt x="10259" y="1871"/>
                  </a:cubicBezTo>
                  <a:close/>
                  <a:moveTo>
                    <a:pt x="9648" y="1"/>
                  </a:moveTo>
                  <a:cubicBezTo>
                    <a:pt x="9449" y="259"/>
                    <a:pt x="9449" y="259"/>
                    <a:pt x="9449" y="538"/>
                  </a:cubicBezTo>
                  <a:lnTo>
                    <a:pt x="9449" y="1473"/>
                  </a:lnTo>
                  <a:cubicBezTo>
                    <a:pt x="9151" y="1592"/>
                    <a:pt x="8892" y="1592"/>
                    <a:pt x="8654" y="1672"/>
                  </a:cubicBezTo>
                  <a:cubicBezTo>
                    <a:pt x="8415" y="1691"/>
                    <a:pt x="8196" y="1691"/>
                    <a:pt x="7997" y="1771"/>
                  </a:cubicBezTo>
                  <a:cubicBezTo>
                    <a:pt x="7321" y="1990"/>
                    <a:pt x="6684" y="2268"/>
                    <a:pt x="6068" y="2626"/>
                  </a:cubicBezTo>
                  <a:cubicBezTo>
                    <a:pt x="5670" y="2845"/>
                    <a:pt x="5212" y="3024"/>
                    <a:pt x="4834" y="3323"/>
                  </a:cubicBezTo>
                  <a:cubicBezTo>
                    <a:pt x="4297" y="3760"/>
                    <a:pt x="3740" y="4218"/>
                    <a:pt x="3203" y="4715"/>
                  </a:cubicBezTo>
                  <a:cubicBezTo>
                    <a:pt x="2328" y="5471"/>
                    <a:pt x="1651" y="6366"/>
                    <a:pt x="1114" y="7401"/>
                  </a:cubicBezTo>
                  <a:cubicBezTo>
                    <a:pt x="896" y="7818"/>
                    <a:pt x="697" y="8256"/>
                    <a:pt x="538" y="8733"/>
                  </a:cubicBezTo>
                  <a:cubicBezTo>
                    <a:pt x="418" y="9211"/>
                    <a:pt x="358" y="9708"/>
                    <a:pt x="299" y="10186"/>
                  </a:cubicBezTo>
                  <a:cubicBezTo>
                    <a:pt x="199" y="10743"/>
                    <a:pt x="120" y="11339"/>
                    <a:pt x="40" y="11936"/>
                  </a:cubicBezTo>
                  <a:cubicBezTo>
                    <a:pt x="0" y="12195"/>
                    <a:pt x="0" y="12433"/>
                    <a:pt x="0" y="12692"/>
                  </a:cubicBezTo>
                  <a:cubicBezTo>
                    <a:pt x="0" y="12931"/>
                    <a:pt x="20" y="13189"/>
                    <a:pt x="40" y="13428"/>
                  </a:cubicBezTo>
                  <a:cubicBezTo>
                    <a:pt x="100" y="13786"/>
                    <a:pt x="100" y="14124"/>
                    <a:pt x="199" y="14463"/>
                  </a:cubicBezTo>
                  <a:cubicBezTo>
                    <a:pt x="398" y="15099"/>
                    <a:pt x="637" y="15716"/>
                    <a:pt x="995" y="16293"/>
                  </a:cubicBezTo>
                  <a:cubicBezTo>
                    <a:pt x="1850" y="17765"/>
                    <a:pt x="2825" y="19137"/>
                    <a:pt x="4198" y="20231"/>
                  </a:cubicBezTo>
                  <a:cubicBezTo>
                    <a:pt x="5292" y="21087"/>
                    <a:pt x="6485" y="21743"/>
                    <a:pt x="7778" y="22221"/>
                  </a:cubicBezTo>
                  <a:cubicBezTo>
                    <a:pt x="8196" y="22360"/>
                    <a:pt x="8594" y="22559"/>
                    <a:pt x="9071" y="22579"/>
                  </a:cubicBezTo>
                  <a:cubicBezTo>
                    <a:pt x="9390" y="22778"/>
                    <a:pt x="9768" y="22758"/>
                    <a:pt x="10106" y="22778"/>
                  </a:cubicBezTo>
                  <a:cubicBezTo>
                    <a:pt x="10205" y="22778"/>
                    <a:pt x="10305" y="22817"/>
                    <a:pt x="10404" y="22837"/>
                  </a:cubicBezTo>
                  <a:cubicBezTo>
                    <a:pt x="10544" y="23374"/>
                    <a:pt x="10643" y="23931"/>
                    <a:pt x="10762" y="24449"/>
                  </a:cubicBezTo>
                  <a:cubicBezTo>
                    <a:pt x="10762" y="24528"/>
                    <a:pt x="10762" y="24608"/>
                    <a:pt x="10802" y="24648"/>
                  </a:cubicBezTo>
                  <a:cubicBezTo>
                    <a:pt x="10862" y="24707"/>
                    <a:pt x="10941" y="24747"/>
                    <a:pt x="10981" y="24747"/>
                  </a:cubicBezTo>
                  <a:cubicBezTo>
                    <a:pt x="11041" y="24747"/>
                    <a:pt x="11101" y="24648"/>
                    <a:pt x="11101" y="24608"/>
                  </a:cubicBezTo>
                  <a:cubicBezTo>
                    <a:pt x="11081" y="24409"/>
                    <a:pt x="11041" y="24210"/>
                    <a:pt x="11001" y="24011"/>
                  </a:cubicBezTo>
                  <a:cubicBezTo>
                    <a:pt x="10941" y="23613"/>
                    <a:pt x="10782" y="23215"/>
                    <a:pt x="10882" y="22758"/>
                  </a:cubicBezTo>
                  <a:lnTo>
                    <a:pt x="11260" y="22678"/>
                  </a:lnTo>
                  <a:cubicBezTo>
                    <a:pt x="11379" y="22678"/>
                    <a:pt x="11538" y="22678"/>
                    <a:pt x="11677" y="22658"/>
                  </a:cubicBezTo>
                  <a:cubicBezTo>
                    <a:pt x="12573" y="22479"/>
                    <a:pt x="13468" y="22260"/>
                    <a:pt x="14323" y="21863"/>
                  </a:cubicBezTo>
                  <a:cubicBezTo>
                    <a:pt x="14462" y="21783"/>
                    <a:pt x="14622" y="21723"/>
                    <a:pt x="14761" y="21664"/>
                  </a:cubicBezTo>
                  <a:cubicBezTo>
                    <a:pt x="15656" y="21365"/>
                    <a:pt x="16452" y="20848"/>
                    <a:pt x="17168" y="20251"/>
                  </a:cubicBezTo>
                  <a:cubicBezTo>
                    <a:pt x="17844" y="19674"/>
                    <a:pt x="18441" y="19058"/>
                    <a:pt x="18998" y="18381"/>
                  </a:cubicBezTo>
                  <a:cubicBezTo>
                    <a:pt x="19694" y="17546"/>
                    <a:pt x="20132" y="16611"/>
                    <a:pt x="20351" y="15577"/>
                  </a:cubicBezTo>
                  <a:cubicBezTo>
                    <a:pt x="20510" y="14980"/>
                    <a:pt x="20629" y="14383"/>
                    <a:pt x="20888" y="13806"/>
                  </a:cubicBezTo>
                  <a:cubicBezTo>
                    <a:pt x="21206" y="13070"/>
                    <a:pt x="21305" y="12274"/>
                    <a:pt x="21286" y="11479"/>
                  </a:cubicBezTo>
                  <a:cubicBezTo>
                    <a:pt x="21246" y="10822"/>
                    <a:pt x="21226" y="10126"/>
                    <a:pt x="20947" y="9509"/>
                  </a:cubicBezTo>
                  <a:cubicBezTo>
                    <a:pt x="20928" y="9489"/>
                    <a:pt x="20928" y="9430"/>
                    <a:pt x="20928" y="9410"/>
                  </a:cubicBezTo>
                  <a:cubicBezTo>
                    <a:pt x="20848" y="8813"/>
                    <a:pt x="20550" y="8296"/>
                    <a:pt x="20331" y="7739"/>
                  </a:cubicBezTo>
                  <a:lnTo>
                    <a:pt x="19814" y="6625"/>
                  </a:lnTo>
                  <a:cubicBezTo>
                    <a:pt x="19754" y="6505"/>
                    <a:pt x="19714" y="6366"/>
                    <a:pt x="19654" y="6267"/>
                  </a:cubicBezTo>
                  <a:cubicBezTo>
                    <a:pt x="19197" y="5411"/>
                    <a:pt x="18540" y="4735"/>
                    <a:pt x="17765" y="4138"/>
                  </a:cubicBezTo>
                  <a:cubicBezTo>
                    <a:pt x="16869" y="3442"/>
                    <a:pt x="15875" y="2925"/>
                    <a:pt x="14860" y="2447"/>
                  </a:cubicBezTo>
                  <a:cubicBezTo>
                    <a:pt x="14343" y="2189"/>
                    <a:pt x="13826" y="1990"/>
                    <a:pt x="13229" y="1930"/>
                  </a:cubicBezTo>
                  <a:cubicBezTo>
                    <a:pt x="12811" y="1870"/>
                    <a:pt x="12374" y="1771"/>
                    <a:pt x="11956" y="1672"/>
                  </a:cubicBezTo>
                  <a:cubicBezTo>
                    <a:pt x="11429" y="1562"/>
                    <a:pt x="10885" y="1470"/>
                    <a:pt x="10340" y="1470"/>
                  </a:cubicBezTo>
                  <a:cubicBezTo>
                    <a:pt x="10289" y="1470"/>
                    <a:pt x="10237" y="1471"/>
                    <a:pt x="10185" y="1473"/>
                  </a:cubicBezTo>
                  <a:cubicBezTo>
                    <a:pt x="10066" y="1473"/>
                    <a:pt x="9947" y="1453"/>
                    <a:pt x="9788" y="1453"/>
                  </a:cubicBezTo>
                  <a:cubicBezTo>
                    <a:pt x="9788" y="1194"/>
                    <a:pt x="9788" y="955"/>
                    <a:pt x="9768" y="737"/>
                  </a:cubicBezTo>
                  <a:cubicBezTo>
                    <a:pt x="9768" y="478"/>
                    <a:pt x="9887" y="199"/>
                    <a:pt x="96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6046184" y="747831"/>
            <a:ext cx="575278" cy="495421"/>
            <a:chOff x="6263336" y="1804878"/>
            <a:chExt cx="557385" cy="480013"/>
          </a:xfrm>
        </p:grpSpPr>
        <p:sp>
          <p:nvSpPr>
            <p:cNvPr id="183" name="Google Shape;183;p14"/>
            <p:cNvSpPr/>
            <p:nvPr/>
          </p:nvSpPr>
          <p:spPr>
            <a:xfrm>
              <a:off x="6274962" y="1814871"/>
              <a:ext cx="532420" cy="454575"/>
            </a:xfrm>
            <a:custGeom>
              <a:avLst/>
              <a:gdLst/>
              <a:ahLst/>
              <a:cxnLst/>
              <a:rect l="l" t="t" r="r" b="b"/>
              <a:pathLst>
                <a:path w="12732" h="11008" extrusionOk="0">
                  <a:moveTo>
                    <a:pt x="538" y="1"/>
                  </a:moveTo>
                  <a:cubicBezTo>
                    <a:pt x="359" y="1"/>
                    <a:pt x="200" y="21"/>
                    <a:pt x="21" y="200"/>
                  </a:cubicBezTo>
                  <a:cubicBezTo>
                    <a:pt x="21" y="558"/>
                    <a:pt x="1" y="976"/>
                    <a:pt x="1" y="1354"/>
                  </a:cubicBezTo>
                  <a:cubicBezTo>
                    <a:pt x="1" y="2289"/>
                    <a:pt x="21" y="3204"/>
                    <a:pt x="40" y="4119"/>
                  </a:cubicBezTo>
                  <a:lnTo>
                    <a:pt x="40" y="5213"/>
                  </a:lnTo>
                  <a:cubicBezTo>
                    <a:pt x="21" y="5829"/>
                    <a:pt x="1" y="6446"/>
                    <a:pt x="1" y="7063"/>
                  </a:cubicBezTo>
                  <a:cubicBezTo>
                    <a:pt x="21" y="7839"/>
                    <a:pt x="21" y="8575"/>
                    <a:pt x="60" y="9350"/>
                  </a:cubicBezTo>
                  <a:cubicBezTo>
                    <a:pt x="100" y="9868"/>
                    <a:pt x="120" y="10385"/>
                    <a:pt x="239" y="10922"/>
                  </a:cubicBezTo>
                  <a:cubicBezTo>
                    <a:pt x="635" y="10988"/>
                    <a:pt x="1034" y="11008"/>
                    <a:pt x="1433" y="11008"/>
                  </a:cubicBezTo>
                  <a:cubicBezTo>
                    <a:pt x="2051" y="11008"/>
                    <a:pt x="2671" y="10960"/>
                    <a:pt x="3285" y="10960"/>
                  </a:cubicBezTo>
                  <a:cubicBezTo>
                    <a:pt x="3351" y="10960"/>
                    <a:pt x="3416" y="10961"/>
                    <a:pt x="3482" y="10962"/>
                  </a:cubicBezTo>
                  <a:cubicBezTo>
                    <a:pt x="3601" y="10962"/>
                    <a:pt x="3740" y="10922"/>
                    <a:pt x="3900" y="10882"/>
                  </a:cubicBezTo>
                  <a:cubicBezTo>
                    <a:pt x="3919" y="10763"/>
                    <a:pt x="3939" y="10683"/>
                    <a:pt x="3939" y="10584"/>
                  </a:cubicBezTo>
                  <a:cubicBezTo>
                    <a:pt x="3939" y="9768"/>
                    <a:pt x="3979" y="8933"/>
                    <a:pt x="3979" y="8097"/>
                  </a:cubicBezTo>
                  <a:cubicBezTo>
                    <a:pt x="3979" y="7739"/>
                    <a:pt x="3979" y="7361"/>
                    <a:pt x="3939" y="7003"/>
                  </a:cubicBezTo>
                  <a:cubicBezTo>
                    <a:pt x="3880" y="6307"/>
                    <a:pt x="3900" y="5631"/>
                    <a:pt x="3919" y="4954"/>
                  </a:cubicBezTo>
                  <a:cubicBezTo>
                    <a:pt x="3919" y="4815"/>
                    <a:pt x="3919" y="4696"/>
                    <a:pt x="3939" y="4576"/>
                  </a:cubicBezTo>
                  <a:cubicBezTo>
                    <a:pt x="3975" y="4487"/>
                    <a:pt x="4074" y="4414"/>
                    <a:pt x="4166" y="4414"/>
                  </a:cubicBezTo>
                  <a:cubicBezTo>
                    <a:pt x="4177" y="4414"/>
                    <a:pt x="4188" y="4415"/>
                    <a:pt x="4198" y="4417"/>
                  </a:cubicBezTo>
                  <a:cubicBezTo>
                    <a:pt x="4218" y="4457"/>
                    <a:pt x="4278" y="4457"/>
                    <a:pt x="4297" y="4477"/>
                  </a:cubicBezTo>
                  <a:cubicBezTo>
                    <a:pt x="4656" y="4656"/>
                    <a:pt x="4994" y="4855"/>
                    <a:pt x="5272" y="5153"/>
                  </a:cubicBezTo>
                  <a:cubicBezTo>
                    <a:pt x="5431" y="5312"/>
                    <a:pt x="5610" y="5511"/>
                    <a:pt x="5789" y="5690"/>
                  </a:cubicBezTo>
                  <a:cubicBezTo>
                    <a:pt x="6068" y="5969"/>
                    <a:pt x="6307" y="6247"/>
                    <a:pt x="6665" y="6406"/>
                  </a:cubicBezTo>
                  <a:cubicBezTo>
                    <a:pt x="6724" y="6367"/>
                    <a:pt x="6804" y="6347"/>
                    <a:pt x="6864" y="6287"/>
                  </a:cubicBezTo>
                  <a:cubicBezTo>
                    <a:pt x="7440" y="5611"/>
                    <a:pt x="8097" y="5074"/>
                    <a:pt x="8574" y="4318"/>
                  </a:cubicBezTo>
                  <a:cubicBezTo>
                    <a:pt x="8634" y="4258"/>
                    <a:pt x="8714" y="4198"/>
                    <a:pt x="8833" y="4099"/>
                  </a:cubicBezTo>
                  <a:cubicBezTo>
                    <a:pt x="8873" y="4258"/>
                    <a:pt x="8932" y="4318"/>
                    <a:pt x="8932" y="4397"/>
                  </a:cubicBezTo>
                  <a:cubicBezTo>
                    <a:pt x="8972" y="4676"/>
                    <a:pt x="8972" y="4954"/>
                    <a:pt x="8992" y="5213"/>
                  </a:cubicBezTo>
                  <a:cubicBezTo>
                    <a:pt x="9052" y="6108"/>
                    <a:pt x="9072" y="6983"/>
                    <a:pt x="9131" y="7878"/>
                  </a:cubicBezTo>
                  <a:cubicBezTo>
                    <a:pt x="9171" y="8654"/>
                    <a:pt x="9191" y="9390"/>
                    <a:pt x="9251" y="10166"/>
                  </a:cubicBezTo>
                  <a:cubicBezTo>
                    <a:pt x="9271" y="10425"/>
                    <a:pt x="9271" y="10663"/>
                    <a:pt x="9430" y="10922"/>
                  </a:cubicBezTo>
                  <a:cubicBezTo>
                    <a:pt x="9878" y="10981"/>
                    <a:pt x="10326" y="11001"/>
                    <a:pt x="10775" y="11001"/>
                  </a:cubicBezTo>
                  <a:cubicBezTo>
                    <a:pt x="11383" y="11001"/>
                    <a:pt x="11995" y="10965"/>
                    <a:pt x="12613" y="10942"/>
                  </a:cubicBezTo>
                  <a:cubicBezTo>
                    <a:pt x="12732" y="10544"/>
                    <a:pt x="12712" y="10226"/>
                    <a:pt x="12672" y="9768"/>
                  </a:cubicBezTo>
                  <a:cubicBezTo>
                    <a:pt x="12632" y="9390"/>
                    <a:pt x="12553" y="9012"/>
                    <a:pt x="12533" y="8654"/>
                  </a:cubicBezTo>
                  <a:cubicBezTo>
                    <a:pt x="12453" y="7799"/>
                    <a:pt x="12394" y="6963"/>
                    <a:pt x="12354" y="6108"/>
                  </a:cubicBezTo>
                  <a:cubicBezTo>
                    <a:pt x="12334" y="5670"/>
                    <a:pt x="12274" y="5193"/>
                    <a:pt x="12255" y="4715"/>
                  </a:cubicBezTo>
                  <a:cubicBezTo>
                    <a:pt x="12195" y="3701"/>
                    <a:pt x="12175" y="2647"/>
                    <a:pt x="12155" y="1632"/>
                  </a:cubicBezTo>
                  <a:cubicBezTo>
                    <a:pt x="12155" y="1234"/>
                    <a:pt x="12095" y="836"/>
                    <a:pt x="12075" y="439"/>
                  </a:cubicBezTo>
                  <a:cubicBezTo>
                    <a:pt x="12056" y="319"/>
                    <a:pt x="11996" y="220"/>
                    <a:pt x="11976" y="120"/>
                  </a:cubicBezTo>
                  <a:cubicBezTo>
                    <a:pt x="11777" y="100"/>
                    <a:pt x="11578" y="41"/>
                    <a:pt x="11379" y="41"/>
                  </a:cubicBezTo>
                  <a:cubicBezTo>
                    <a:pt x="10544" y="61"/>
                    <a:pt x="9688" y="120"/>
                    <a:pt x="8853" y="140"/>
                  </a:cubicBezTo>
                  <a:cubicBezTo>
                    <a:pt x="8495" y="140"/>
                    <a:pt x="8316" y="319"/>
                    <a:pt x="8177" y="598"/>
                  </a:cubicBezTo>
                  <a:cubicBezTo>
                    <a:pt x="7978" y="956"/>
                    <a:pt x="7759" y="1314"/>
                    <a:pt x="7520" y="1652"/>
                  </a:cubicBezTo>
                  <a:cubicBezTo>
                    <a:pt x="7381" y="1891"/>
                    <a:pt x="7202" y="2129"/>
                    <a:pt x="7023" y="2348"/>
                  </a:cubicBezTo>
                  <a:lnTo>
                    <a:pt x="6506" y="3104"/>
                  </a:lnTo>
                  <a:cubicBezTo>
                    <a:pt x="6227" y="3084"/>
                    <a:pt x="6108" y="2885"/>
                    <a:pt x="5988" y="2706"/>
                  </a:cubicBezTo>
                  <a:cubicBezTo>
                    <a:pt x="5809" y="2487"/>
                    <a:pt x="5670" y="2249"/>
                    <a:pt x="5491" y="2050"/>
                  </a:cubicBezTo>
                  <a:cubicBezTo>
                    <a:pt x="5113" y="1592"/>
                    <a:pt x="4675" y="1135"/>
                    <a:pt x="4317" y="637"/>
                  </a:cubicBezTo>
                  <a:cubicBezTo>
                    <a:pt x="4019" y="220"/>
                    <a:pt x="3641" y="1"/>
                    <a:pt x="31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263336" y="1804878"/>
              <a:ext cx="557385" cy="480013"/>
            </a:xfrm>
            <a:custGeom>
              <a:avLst/>
              <a:gdLst/>
              <a:ahLst/>
              <a:cxnLst/>
              <a:rect l="l" t="t" r="r" b="b"/>
              <a:pathLst>
                <a:path w="13329" h="11624" extrusionOk="0">
                  <a:moveTo>
                    <a:pt x="3422" y="243"/>
                  </a:moveTo>
                  <a:cubicBezTo>
                    <a:pt x="3919" y="243"/>
                    <a:pt x="4297" y="462"/>
                    <a:pt x="4595" y="879"/>
                  </a:cubicBezTo>
                  <a:cubicBezTo>
                    <a:pt x="4953" y="1377"/>
                    <a:pt x="5391" y="1834"/>
                    <a:pt x="5769" y="2292"/>
                  </a:cubicBezTo>
                  <a:cubicBezTo>
                    <a:pt x="5948" y="2491"/>
                    <a:pt x="6087" y="2729"/>
                    <a:pt x="6266" y="2948"/>
                  </a:cubicBezTo>
                  <a:cubicBezTo>
                    <a:pt x="6386" y="3127"/>
                    <a:pt x="6505" y="3326"/>
                    <a:pt x="6784" y="3346"/>
                  </a:cubicBezTo>
                  <a:lnTo>
                    <a:pt x="7301" y="2590"/>
                  </a:lnTo>
                  <a:cubicBezTo>
                    <a:pt x="7480" y="2371"/>
                    <a:pt x="7659" y="2133"/>
                    <a:pt x="7798" y="1894"/>
                  </a:cubicBezTo>
                  <a:cubicBezTo>
                    <a:pt x="8037" y="1556"/>
                    <a:pt x="8256" y="1198"/>
                    <a:pt x="8455" y="840"/>
                  </a:cubicBezTo>
                  <a:cubicBezTo>
                    <a:pt x="8594" y="561"/>
                    <a:pt x="8773" y="382"/>
                    <a:pt x="9131" y="382"/>
                  </a:cubicBezTo>
                  <a:cubicBezTo>
                    <a:pt x="9966" y="362"/>
                    <a:pt x="10822" y="303"/>
                    <a:pt x="11657" y="283"/>
                  </a:cubicBezTo>
                  <a:cubicBezTo>
                    <a:pt x="11856" y="283"/>
                    <a:pt x="12055" y="342"/>
                    <a:pt x="12254" y="362"/>
                  </a:cubicBezTo>
                  <a:cubicBezTo>
                    <a:pt x="12274" y="462"/>
                    <a:pt x="12334" y="561"/>
                    <a:pt x="12353" y="681"/>
                  </a:cubicBezTo>
                  <a:cubicBezTo>
                    <a:pt x="12373" y="1078"/>
                    <a:pt x="12433" y="1476"/>
                    <a:pt x="12433" y="1874"/>
                  </a:cubicBezTo>
                  <a:cubicBezTo>
                    <a:pt x="12453" y="2889"/>
                    <a:pt x="12473" y="3943"/>
                    <a:pt x="12533" y="4957"/>
                  </a:cubicBezTo>
                  <a:cubicBezTo>
                    <a:pt x="12552" y="5435"/>
                    <a:pt x="12612" y="5912"/>
                    <a:pt x="12632" y="6350"/>
                  </a:cubicBezTo>
                  <a:cubicBezTo>
                    <a:pt x="12672" y="7205"/>
                    <a:pt x="12731" y="8041"/>
                    <a:pt x="12811" y="8896"/>
                  </a:cubicBezTo>
                  <a:cubicBezTo>
                    <a:pt x="12831" y="9254"/>
                    <a:pt x="12910" y="9632"/>
                    <a:pt x="12950" y="10010"/>
                  </a:cubicBezTo>
                  <a:cubicBezTo>
                    <a:pt x="12990" y="10468"/>
                    <a:pt x="13010" y="10786"/>
                    <a:pt x="12891" y="11184"/>
                  </a:cubicBezTo>
                  <a:cubicBezTo>
                    <a:pt x="12273" y="11207"/>
                    <a:pt x="11661" y="11243"/>
                    <a:pt x="11053" y="11243"/>
                  </a:cubicBezTo>
                  <a:cubicBezTo>
                    <a:pt x="10604" y="11243"/>
                    <a:pt x="10156" y="11223"/>
                    <a:pt x="9708" y="11164"/>
                  </a:cubicBezTo>
                  <a:cubicBezTo>
                    <a:pt x="9549" y="10905"/>
                    <a:pt x="9549" y="10667"/>
                    <a:pt x="9529" y="10408"/>
                  </a:cubicBezTo>
                  <a:cubicBezTo>
                    <a:pt x="9469" y="9632"/>
                    <a:pt x="9449" y="8896"/>
                    <a:pt x="9409" y="8120"/>
                  </a:cubicBezTo>
                  <a:cubicBezTo>
                    <a:pt x="9350" y="7225"/>
                    <a:pt x="9330" y="6350"/>
                    <a:pt x="9270" y="5455"/>
                  </a:cubicBezTo>
                  <a:cubicBezTo>
                    <a:pt x="9250" y="5196"/>
                    <a:pt x="9250" y="4918"/>
                    <a:pt x="9210" y="4639"/>
                  </a:cubicBezTo>
                  <a:cubicBezTo>
                    <a:pt x="9210" y="4560"/>
                    <a:pt x="9151" y="4500"/>
                    <a:pt x="9111" y="4341"/>
                  </a:cubicBezTo>
                  <a:cubicBezTo>
                    <a:pt x="8992" y="4440"/>
                    <a:pt x="8912" y="4500"/>
                    <a:pt x="8852" y="4560"/>
                  </a:cubicBezTo>
                  <a:cubicBezTo>
                    <a:pt x="8375" y="5316"/>
                    <a:pt x="7718" y="5853"/>
                    <a:pt x="7142" y="6529"/>
                  </a:cubicBezTo>
                  <a:cubicBezTo>
                    <a:pt x="7082" y="6589"/>
                    <a:pt x="7002" y="6609"/>
                    <a:pt x="6943" y="6648"/>
                  </a:cubicBezTo>
                  <a:cubicBezTo>
                    <a:pt x="6585" y="6489"/>
                    <a:pt x="6346" y="6211"/>
                    <a:pt x="6067" y="5932"/>
                  </a:cubicBezTo>
                  <a:cubicBezTo>
                    <a:pt x="5888" y="5753"/>
                    <a:pt x="5709" y="5554"/>
                    <a:pt x="5550" y="5395"/>
                  </a:cubicBezTo>
                  <a:cubicBezTo>
                    <a:pt x="5272" y="5097"/>
                    <a:pt x="4934" y="4898"/>
                    <a:pt x="4575" y="4719"/>
                  </a:cubicBezTo>
                  <a:cubicBezTo>
                    <a:pt x="4556" y="4699"/>
                    <a:pt x="4496" y="4699"/>
                    <a:pt x="4476" y="4659"/>
                  </a:cubicBezTo>
                  <a:cubicBezTo>
                    <a:pt x="4466" y="4657"/>
                    <a:pt x="4455" y="4656"/>
                    <a:pt x="4444" y="4656"/>
                  </a:cubicBezTo>
                  <a:cubicBezTo>
                    <a:pt x="4352" y="4656"/>
                    <a:pt x="4253" y="4729"/>
                    <a:pt x="4217" y="4818"/>
                  </a:cubicBezTo>
                  <a:cubicBezTo>
                    <a:pt x="4197" y="4938"/>
                    <a:pt x="4197" y="5057"/>
                    <a:pt x="4197" y="5196"/>
                  </a:cubicBezTo>
                  <a:cubicBezTo>
                    <a:pt x="4178" y="5873"/>
                    <a:pt x="4158" y="6549"/>
                    <a:pt x="4217" y="7245"/>
                  </a:cubicBezTo>
                  <a:cubicBezTo>
                    <a:pt x="4257" y="7603"/>
                    <a:pt x="4257" y="7981"/>
                    <a:pt x="4257" y="8339"/>
                  </a:cubicBezTo>
                  <a:cubicBezTo>
                    <a:pt x="4257" y="9175"/>
                    <a:pt x="4217" y="10010"/>
                    <a:pt x="4217" y="10826"/>
                  </a:cubicBezTo>
                  <a:cubicBezTo>
                    <a:pt x="4217" y="10925"/>
                    <a:pt x="4197" y="11005"/>
                    <a:pt x="4178" y="11124"/>
                  </a:cubicBezTo>
                  <a:cubicBezTo>
                    <a:pt x="4018" y="11164"/>
                    <a:pt x="3879" y="11204"/>
                    <a:pt x="3760" y="11204"/>
                  </a:cubicBezTo>
                  <a:cubicBezTo>
                    <a:pt x="3694" y="11203"/>
                    <a:pt x="3629" y="11202"/>
                    <a:pt x="3563" y="11202"/>
                  </a:cubicBezTo>
                  <a:cubicBezTo>
                    <a:pt x="2949" y="11202"/>
                    <a:pt x="2329" y="11250"/>
                    <a:pt x="1711" y="11250"/>
                  </a:cubicBezTo>
                  <a:cubicBezTo>
                    <a:pt x="1312" y="11250"/>
                    <a:pt x="913" y="11230"/>
                    <a:pt x="517" y="11164"/>
                  </a:cubicBezTo>
                  <a:cubicBezTo>
                    <a:pt x="398" y="10627"/>
                    <a:pt x="378" y="10110"/>
                    <a:pt x="338" y="9592"/>
                  </a:cubicBezTo>
                  <a:cubicBezTo>
                    <a:pt x="299" y="8817"/>
                    <a:pt x="299" y="8081"/>
                    <a:pt x="279" y="7305"/>
                  </a:cubicBezTo>
                  <a:cubicBezTo>
                    <a:pt x="279" y="6688"/>
                    <a:pt x="299" y="6071"/>
                    <a:pt x="318" y="5455"/>
                  </a:cubicBezTo>
                  <a:lnTo>
                    <a:pt x="318" y="4361"/>
                  </a:lnTo>
                  <a:cubicBezTo>
                    <a:pt x="299" y="3446"/>
                    <a:pt x="279" y="2531"/>
                    <a:pt x="279" y="1596"/>
                  </a:cubicBezTo>
                  <a:cubicBezTo>
                    <a:pt x="279" y="1218"/>
                    <a:pt x="299" y="800"/>
                    <a:pt x="299" y="442"/>
                  </a:cubicBezTo>
                  <a:cubicBezTo>
                    <a:pt x="478" y="263"/>
                    <a:pt x="637" y="243"/>
                    <a:pt x="816" y="243"/>
                  </a:cubicBezTo>
                  <a:close/>
                  <a:moveTo>
                    <a:pt x="608" y="0"/>
                  </a:moveTo>
                  <a:cubicBezTo>
                    <a:pt x="422" y="0"/>
                    <a:pt x="246" y="49"/>
                    <a:pt x="40" y="84"/>
                  </a:cubicBezTo>
                  <a:cubicBezTo>
                    <a:pt x="20" y="661"/>
                    <a:pt x="0" y="1178"/>
                    <a:pt x="0" y="1735"/>
                  </a:cubicBezTo>
                  <a:cubicBezTo>
                    <a:pt x="0" y="2769"/>
                    <a:pt x="40" y="3824"/>
                    <a:pt x="80" y="4858"/>
                  </a:cubicBezTo>
                  <a:cubicBezTo>
                    <a:pt x="80" y="5415"/>
                    <a:pt x="80" y="5952"/>
                    <a:pt x="40" y="6469"/>
                  </a:cubicBezTo>
                  <a:cubicBezTo>
                    <a:pt x="0" y="7166"/>
                    <a:pt x="20" y="7902"/>
                    <a:pt x="40" y="8598"/>
                  </a:cubicBezTo>
                  <a:cubicBezTo>
                    <a:pt x="80" y="9533"/>
                    <a:pt x="159" y="10508"/>
                    <a:pt x="179" y="11442"/>
                  </a:cubicBezTo>
                  <a:cubicBezTo>
                    <a:pt x="239" y="11602"/>
                    <a:pt x="378" y="11622"/>
                    <a:pt x="497" y="11622"/>
                  </a:cubicBezTo>
                  <a:lnTo>
                    <a:pt x="1790" y="11622"/>
                  </a:lnTo>
                  <a:cubicBezTo>
                    <a:pt x="1841" y="11623"/>
                    <a:pt x="1891" y="11623"/>
                    <a:pt x="1941" y="11623"/>
                  </a:cubicBezTo>
                  <a:cubicBezTo>
                    <a:pt x="2464" y="11623"/>
                    <a:pt x="3006" y="11557"/>
                    <a:pt x="3544" y="11557"/>
                  </a:cubicBezTo>
                  <a:cubicBezTo>
                    <a:pt x="3716" y="11557"/>
                    <a:pt x="3887" y="11564"/>
                    <a:pt x="4058" y="11582"/>
                  </a:cubicBezTo>
                  <a:cubicBezTo>
                    <a:pt x="4107" y="11589"/>
                    <a:pt x="4162" y="11596"/>
                    <a:pt x="4217" y="11596"/>
                  </a:cubicBezTo>
                  <a:cubicBezTo>
                    <a:pt x="4319" y="11596"/>
                    <a:pt x="4426" y="11572"/>
                    <a:pt x="4516" y="11482"/>
                  </a:cubicBezTo>
                  <a:cubicBezTo>
                    <a:pt x="4516" y="11184"/>
                    <a:pt x="4556" y="10905"/>
                    <a:pt x="4556" y="10607"/>
                  </a:cubicBezTo>
                  <a:cubicBezTo>
                    <a:pt x="4556" y="9712"/>
                    <a:pt x="4556" y="8797"/>
                    <a:pt x="4516" y="7902"/>
                  </a:cubicBezTo>
                  <a:cubicBezTo>
                    <a:pt x="4516" y="7325"/>
                    <a:pt x="4476" y="6728"/>
                    <a:pt x="4456" y="6151"/>
                  </a:cubicBezTo>
                  <a:cubicBezTo>
                    <a:pt x="4436" y="5813"/>
                    <a:pt x="4456" y="5475"/>
                    <a:pt x="4556" y="5156"/>
                  </a:cubicBezTo>
                  <a:cubicBezTo>
                    <a:pt x="5073" y="5316"/>
                    <a:pt x="5152" y="5335"/>
                    <a:pt x="5550" y="5813"/>
                  </a:cubicBezTo>
                  <a:cubicBezTo>
                    <a:pt x="5928" y="6250"/>
                    <a:pt x="6346" y="6628"/>
                    <a:pt x="6784" y="7026"/>
                  </a:cubicBezTo>
                  <a:cubicBezTo>
                    <a:pt x="6863" y="7106"/>
                    <a:pt x="6963" y="7146"/>
                    <a:pt x="7042" y="7225"/>
                  </a:cubicBezTo>
                  <a:cubicBezTo>
                    <a:pt x="7261" y="6967"/>
                    <a:pt x="7460" y="6728"/>
                    <a:pt x="7659" y="6509"/>
                  </a:cubicBezTo>
                  <a:cubicBezTo>
                    <a:pt x="7858" y="6270"/>
                    <a:pt x="8057" y="6032"/>
                    <a:pt x="8275" y="5813"/>
                  </a:cubicBezTo>
                  <a:cubicBezTo>
                    <a:pt x="8514" y="5614"/>
                    <a:pt x="8634" y="5316"/>
                    <a:pt x="8952" y="5176"/>
                  </a:cubicBezTo>
                  <a:cubicBezTo>
                    <a:pt x="9031" y="5435"/>
                    <a:pt x="9071" y="5634"/>
                    <a:pt x="9071" y="5853"/>
                  </a:cubicBezTo>
                  <a:cubicBezTo>
                    <a:pt x="9071" y="6211"/>
                    <a:pt x="9071" y="6549"/>
                    <a:pt x="9111" y="6867"/>
                  </a:cubicBezTo>
                  <a:cubicBezTo>
                    <a:pt x="9171" y="7921"/>
                    <a:pt x="9210" y="8956"/>
                    <a:pt x="9250" y="10010"/>
                  </a:cubicBezTo>
                  <a:cubicBezTo>
                    <a:pt x="9270" y="10428"/>
                    <a:pt x="9330" y="10885"/>
                    <a:pt x="9370" y="11303"/>
                  </a:cubicBezTo>
                  <a:cubicBezTo>
                    <a:pt x="9389" y="11442"/>
                    <a:pt x="9489" y="11522"/>
                    <a:pt x="9648" y="11522"/>
                  </a:cubicBezTo>
                  <a:cubicBezTo>
                    <a:pt x="9759" y="11522"/>
                    <a:pt x="9884" y="11497"/>
                    <a:pt x="9990" y="11497"/>
                  </a:cubicBezTo>
                  <a:cubicBezTo>
                    <a:pt x="10016" y="11497"/>
                    <a:pt x="10042" y="11498"/>
                    <a:pt x="10066" y="11502"/>
                  </a:cubicBezTo>
                  <a:cubicBezTo>
                    <a:pt x="10981" y="11522"/>
                    <a:pt x="11916" y="11542"/>
                    <a:pt x="12831" y="11542"/>
                  </a:cubicBezTo>
                  <a:cubicBezTo>
                    <a:pt x="12883" y="11542"/>
                    <a:pt x="12941" y="11550"/>
                    <a:pt x="13002" y="11550"/>
                  </a:cubicBezTo>
                  <a:cubicBezTo>
                    <a:pt x="13104" y="11550"/>
                    <a:pt x="13216" y="11527"/>
                    <a:pt x="13328" y="11403"/>
                  </a:cubicBezTo>
                  <a:cubicBezTo>
                    <a:pt x="13288" y="11104"/>
                    <a:pt x="13308" y="10726"/>
                    <a:pt x="13249" y="10368"/>
                  </a:cubicBezTo>
                  <a:cubicBezTo>
                    <a:pt x="13050" y="9274"/>
                    <a:pt x="13030" y="8140"/>
                    <a:pt x="12930" y="7026"/>
                  </a:cubicBezTo>
                  <a:cubicBezTo>
                    <a:pt x="12851" y="6191"/>
                    <a:pt x="12811" y="5335"/>
                    <a:pt x="12751" y="4500"/>
                  </a:cubicBezTo>
                  <a:cubicBezTo>
                    <a:pt x="12731" y="4162"/>
                    <a:pt x="12731" y="3843"/>
                    <a:pt x="12731" y="3525"/>
                  </a:cubicBezTo>
                  <a:cubicBezTo>
                    <a:pt x="12692" y="2511"/>
                    <a:pt x="12652" y="1516"/>
                    <a:pt x="12612" y="482"/>
                  </a:cubicBezTo>
                  <a:cubicBezTo>
                    <a:pt x="12612" y="362"/>
                    <a:pt x="12552" y="263"/>
                    <a:pt x="12513" y="104"/>
                  </a:cubicBezTo>
                  <a:cubicBezTo>
                    <a:pt x="12245" y="91"/>
                    <a:pt x="11979" y="87"/>
                    <a:pt x="11713" y="87"/>
                  </a:cubicBezTo>
                  <a:cubicBezTo>
                    <a:pt x="10774" y="87"/>
                    <a:pt x="9840" y="146"/>
                    <a:pt x="8887" y="146"/>
                  </a:cubicBezTo>
                  <a:cubicBezTo>
                    <a:pt x="8783" y="146"/>
                    <a:pt x="8678" y="145"/>
                    <a:pt x="8574" y="143"/>
                  </a:cubicBezTo>
                  <a:cubicBezTo>
                    <a:pt x="8375" y="462"/>
                    <a:pt x="8176" y="780"/>
                    <a:pt x="8037" y="1138"/>
                  </a:cubicBezTo>
                  <a:cubicBezTo>
                    <a:pt x="7858" y="1476"/>
                    <a:pt x="7679" y="1794"/>
                    <a:pt x="7420" y="2073"/>
                  </a:cubicBezTo>
                  <a:cubicBezTo>
                    <a:pt x="7142" y="2351"/>
                    <a:pt x="7042" y="2749"/>
                    <a:pt x="6684" y="2968"/>
                  </a:cubicBezTo>
                  <a:cubicBezTo>
                    <a:pt x="6386" y="2630"/>
                    <a:pt x="6127" y="2292"/>
                    <a:pt x="5849" y="1974"/>
                  </a:cubicBezTo>
                  <a:cubicBezTo>
                    <a:pt x="5570" y="1655"/>
                    <a:pt x="5292" y="1357"/>
                    <a:pt x="5013" y="1058"/>
                  </a:cubicBezTo>
                  <a:cubicBezTo>
                    <a:pt x="4754" y="740"/>
                    <a:pt x="4476" y="382"/>
                    <a:pt x="4178" y="44"/>
                  </a:cubicBezTo>
                  <a:cubicBezTo>
                    <a:pt x="3561" y="44"/>
                    <a:pt x="2904" y="64"/>
                    <a:pt x="2268" y="64"/>
                  </a:cubicBezTo>
                  <a:cubicBezTo>
                    <a:pt x="2029" y="64"/>
                    <a:pt x="1794" y="72"/>
                    <a:pt x="1562" y="72"/>
                  </a:cubicBezTo>
                  <a:cubicBezTo>
                    <a:pt x="1271" y="72"/>
                    <a:pt x="984" y="59"/>
                    <a:pt x="696" y="4"/>
                  </a:cubicBezTo>
                  <a:cubicBezTo>
                    <a:pt x="666" y="1"/>
                    <a:pt x="637" y="0"/>
                    <a:pt x="6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2701693" y="740885"/>
            <a:ext cx="340990" cy="533055"/>
            <a:chOff x="3784245" y="1870577"/>
            <a:chExt cx="295357" cy="461719"/>
          </a:xfrm>
        </p:grpSpPr>
        <p:sp>
          <p:nvSpPr>
            <p:cNvPr id="186" name="Google Shape;186;p14"/>
            <p:cNvSpPr/>
            <p:nvPr/>
          </p:nvSpPr>
          <p:spPr>
            <a:xfrm>
              <a:off x="3791731" y="1874995"/>
              <a:ext cx="280386" cy="450570"/>
            </a:xfrm>
            <a:custGeom>
              <a:avLst/>
              <a:gdLst/>
              <a:ahLst/>
              <a:cxnLst/>
              <a:rect l="l" t="t" r="r" b="b"/>
              <a:pathLst>
                <a:path w="6705" h="10911" extrusionOk="0">
                  <a:moveTo>
                    <a:pt x="6093" y="1"/>
                  </a:moveTo>
                  <a:cubicBezTo>
                    <a:pt x="6038" y="1"/>
                    <a:pt x="5983" y="2"/>
                    <a:pt x="5928" y="2"/>
                  </a:cubicBezTo>
                  <a:cubicBezTo>
                    <a:pt x="5570" y="22"/>
                    <a:pt x="5252" y="62"/>
                    <a:pt x="4914" y="62"/>
                  </a:cubicBezTo>
                  <a:cubicBezTo>
                    <a:pt x="4565" y="44"/>
                    <a:pt x="4216" y="34"/>
                    <a:pt x="3868" y="34"/>
                  </a:cubicBezTo>
                  <a:cubicBezTo>
                    <a:pt x="3441" y="34"/>
                    <a:pt x="3013" y="49"/>
                    <a:pt x="2586" y="81"/>
                  </a:cubicBezTo>
                  <a:cubicBezTo>
                    <a:pt x="2318" y="91"/>
                    <a:pt x="2044" y="91"/>
                    <a:pt x="1771" y="91"/>
                  </a:cubicBezTo>
                  <a:cubicBezTo>
                    <a:pt x="1497" y="91"/>
                    <a:pt x="1224" y="91"/>
                    <a:pt x="955" y="101"/>
                  </a:cubicBezTo>
                  <a:cubicBezTo>
                    <a:pt x="776" y="101"/>
                    <a:pt x="637" y="121"/>
                    <a:pt x="478" y="161"/>
                  </a:cubicBezTo>
                  <a:cubicBezTo>
                    <a:pt x="279" y="380"/>
                    <a:pt x="299" y="619"/>
                    <a:pt x="299" y="877"/>
                  </a:cubicBezTo>
                  <a:cubicBezTo>
                    <a:pt x="279" y="1255"/>
                    <a:pt x="299" y="1613"/>
                    <a:pt x="259" y="1991"/>
                  </a:cubicBezTo>
                  <a:cubicBezTo>
                    <a:pt x="60" y="3602"/>
                    <a:pt x="0" y="5234"/>
                    <a:pt x="0" y="6845"/>
                  </a:cubicBezTo>
                  <a:cubicBezTo>
                    <a:pt x="0" y="7760"/>
                    <a:pt x="0" y="8655"/>
                    <a:pt x="40" y="9550"/>
                  </a:cubicBezTo>
                  <a:cubicBezTo>
                    <a:pt x="40" y="9968"/>
                    <a:pt x="80" y="10406"/>
                    <a:pt x="179" y="10824"/>
                  </a:cubicBezTo>
                  <a:cubicBezTo>
                    <a:pt x="569" y="10871"/>
                    <a:pt x="951" y="10911"/>
                    <a:pt x="1335" y="10911"/>
                  </a:cubicBezTo>
                  <a:cubicBezTo>
                    <a:pt x="1598" y="10911"/>
                    <a:pt x="1862" y="10892"/>
                    <a:pt x="2129" y="10843"/>
                  </a:cubicBezTo>
                  <a:cubicBezTo>
                    <a:pt x="2586" y="10764"/>
                    <a:pt x="3044" y="10764"/>
                    <a:pt x="3482" y="10764"/>
                  </a:cubicBezTo>
                  <a:cubicBezTo>
                    <a:pt x="4456" y="10764"/>
                    <a:pt x="5451" y="10804"/>
                    <a:pt x="6426" y="10804"/>
                  </a:cubicBezTo>
                  <a:cubicBezTo>
                    <a:pt x="6465" y="10804"/>
                    <a:pt x="6525" y="10764"/>
                    <a:pt x="6565" y="10744"/>
                  </a:cubicBezTo>
                  <a:cubicBezTo>
                    <a:pt x="6664" y="10107"/>
                    <a:pt x="6644" y="8914"/>
                    <a:pt x="6545" y="8436"/>
                  </a:cubicBezTo>
                  <a:cubicBezTo>
                    <a:pt x="6426" y="8417"/>
                    <a:pt x="6306" y="8357"/>
                    <a:pt x="6167" y="8357"/>
                  </a:cubicBezTo>
                  <a:cubicBezTo>
                    <a:pt x="5630" y="8317"/>
                    <a:pt x="5053" y="8317"/>
                    <a:pt x="4476" y="8277"/>
                  </a:cubicBezTo>
                  <a:cubicBezTo>
                    <a:pt x="4078" y="8277"/>
                    <a:pt x="3680" y="8277"/>
                    <a:pt x="3283" y="8257"/>
                  </a:cubicBezTo>
                  <a:cubicBezTo>
                    <a:pt x="3044" y="8257"/>
                    <a:pt x="2964" y="8158"/>
                    <a:pt x="2964" y="7919"/>
                  </a:cubicBezTo>
                  <a:cubicBezTo>
                    <a:pt x="2984" y="7462"/>
                    <a:pt x="3024" y="7322"/>
                    <a:pt x="3044" y="6865"/>
                  </a:cubicBezTo>
                  <a:cubicBezTo>
                    <a:pt x="3044" y="6765"/>
                    <a:pt x="3064" y="6666"/>
                    <a:pt x="3084" y="6547"/>
                  </a:cubicBezTo>
                  <a:cubicBezTo>
                    <a:pt x="3179" y="6521"/>
                    <a:pt x="3271" y="6512"/>
                    <a:pt x="3360" y="6512"/>
                  </a:cubicBezTo>
                  <a:cubicBezTo>
                    <a:pt x="3550" y="6512"/>
                    <a:pt x="3730" y="6553"/>
                    <a:pt x="3919" y="6567"/>
                  </a:cubicBezTo>
                  <a:cubicBezTo>
                    <a:pt x="4178" y="6567"/>
                    <a:pt x="4456" y="6547"/>
                    <a:pt x="4735" y="6387"/>
                  </a:cubicBezTo>
                  <a:cubicBezTo>
                    <a:pt x="4755" y="6069"/>
                    <a:pt x="4775" y="5791"/>
                    <a:pt x="4775" y="5532"/>
                  </a:cubicBezTo>
                  <a:cubicBezTo>
                    <a:pt x="4775" y="5254"/>
                    <a:pt x="4854" y="4975"/>
                    <a:pt x="4755" y="4677"/>
                  </a:cubicBezTo>
                  <a:cubicBezTo>
                    <a:pt x="4549" y="4642"/>
                    <a:pt x="4342" y="4593"/>
                    <a:pt x="4136" y="4593"/>
                  </a:cubicBezTo>
                  <a:cubicBezTo>
                    <a:pt x="4104" y="4593"/>
                    <a:pt x="4071" y="4594"/>
                    <a:pt x="4039" y="4597"/>
                  </a:cubicBezTo>
                  <a:cubicBezTo>
                    <a:pt x="3859" y="4637"/>
                    <a:pt x="3680" y="4637"/>
                    <a:pt x="3521" y="4637"/>
                  </a:cubicBezTo>
                  <a:cubicBezTo>
                    <a:pt x="3243" y="4637"/>
                    <a:pt x="3163" y="4557"/>
                    <a:pt x="3163" y="4299"/>
                  </a:cubicBezTo>
                  <a:cubicBezTo>
                    <a:pt x="3163" y="3702"/>
                    <a:pt x="3183" y="3404"/>
                    <a:pt x="3183" y="2807"/>
                  </a:cubicBezTo>
                  <a:cubicBezTo>
                    <a:pt x="3183" y="2707"/>
                    <a:pt x="3243" y="2608"/>
                    <a:pt x="3263" y="2508"/>
                  </a:cubicBezTo>
                  <a:cubicBezTo>
                    <a:pt x="3482" y="2488"/>
                    <a:pt x="3720" y="2488"/>
                    <a:pt x="3919" y="2469"/>
                  </a:cubicBezTo>
                  <a:cubicBezTo>
                    <a:pt x="4267" y="2439"/>
                    <a:pt x="4615" y="2419"/>
                    <a:pt x="4964" y="2419"/>
                  </a:cubicBezTo>
                  <a:cubicBezTo>
                    <a:pt x="5312" y="2419"/>
                    <a:pt x="5660" y="2439"/>
                    <a:pt x="6008" y="2488"/>
                  </a:cubicBezTo>
                  <a:cubicBezTo>
                    <a:pt x="6068" y="2508"/>
                    <a:pt x="6147" y="2508"/>
                    <a:pt x="6227" y="2508"/>
                  </a:cubicBezTo>
                  <a:lnTo>
                    <a:pt x="6605" y="2449"/>
                  </a:lnTo>
                  <a:cubicBezTo>
                    <a:pt x="6605" y="2071"/>
                    <a:pt x="6605" y="1414"/>
                    <a:pt x="6565" y="1096"/>
                  </a:cubicBezTo>
                  <a:cubicBezTo>
                    <a:pt x="6545" y="778"/>
                    <a:pt x="6704" y="459"/>
                    <a:pt x="6605" y="101"/>
                  </a:cubicBezTo>
                  <a:cubicBezTo>
                    <a:pt x="6426" y="12"/>
                    <a:pt x="6258" y="1"/>
                    <a:pt x="6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784245" y="1870577"/>
              <a:ext cx="295357" cy="461719"/>
            </a:xfrm>
            <a:custGeom>
              <a:avLst/>
              <a:gdLst/>
              <a:ahLst/>
              <a:cxnLst/>
              <a:rect l="l" t="t" r="r" b="b"/>
              <a:pathLst>
                <a:path w="7063" h="11181" extrusionOk="0">
                  <a:moveTo>
                    <a:pt x="6201" y="362"/>
                  </a:moveTo>
                  <a:cubicBezTo>
                    <a:pt x="6343" y="362"/>
                    <a:pt x="6478" y="378"/>
                    <a:pt x="6605" y="467"/>
                  </a:cubicBezTo>
                  <a:cubicBezTo>
                    <a:pt x="6704" y="785"/>
                    <a:pt x="6545" y="1104"/>
                    <a:pt x="6585" y="1422"/>
                  </a:cubicBezTo>
                  <a:cubicBezTo>
                    <a:pt x="6605" y="1760"/>
                    <a:pt x="6585" y="2078"/>
                    <a:pt x="6585" y="2416"/>
                  </a:cubicBezTo>
                  <a:lnTo>
                    <a:pt x="6207" y="2496"/>
                  </a:lnTo>
                  <a:cubicBezTo>
                    <a:pt x="6127" y="2496"/>
                    <a:pt x="6048" y="2496"/>
                    <a:pt x="5988" y="2476"/>
                  </a:cubicBezTo>
                  <a:cubicBezTo>
                    <a:pt x="5650" y="2426"/>
                    <a:pt x="5312" y="2407"/>
                    <a:pt x="4978" y="2407"/>
                  </a:cubicBezTo>
                  <a:cubicBezTo>
                    <a:pt x="4645" y="2407"/>
                    <a:pt x="4317" y="2426"/>
                    <a:pt x="3999" y="2456"/>
                  </a:cubicBezTo>
                  <a:cubicBezTo>
                    <a:pt x="3800" y="2476"/>
                    <a:pt x="3601" y="2476"/>
                    <a:pt x="3362" y="2496"/>
                  </a:cubicBezTo>
                  <a:cubicBezTo>
                    <a:pt x="3342" y="2595"/>
                    <a:pt x="3302" y="2695"/>
                    <a:pt x="3302" y="2794"/>
                  </a:cubicBezTo>
                  <a:lnTo>
                    <a:pt x="3302" y="4545"/>
                  </a:lnTo>
                  <a:cubicBezTo>
                    <a:pt x="3302" y="4784"/>
                    <a:pt x="3362" y="4863"/>
                    <a:pt x="3621" y="4863"/>
                  </a:cubicBezTo>
                  <a:cubicBezTo>
                    <a:pt x="3800" y="4863"/>
                    <a:pt x="3939" y="4863"/>
                    <a:pt x="4118" y="4843"/>
                  </a:cubicBezTo>
                  <a:cubicBezTo>
                    <a:pt x="4185" y="4832"/>
                    <a:pt x="4251" y="4827"/>
                    <a:pt x="4318" y="4827"/>
                  </a:cubicBezTo>
                  <a:cubicBezTo>
                    <a:pt x="4489" y="4827"/>
                    <a:pt x="4657" y="4860"/>
                    <a:pt x="4814" y="4903"/>
                  </a:cubicBezTo>
                  <a:cubicBezTo>
                    <a:pt x="4914" y="5201"/>
                    <a:pt x="4834" y="5460"/>
                    <a:pt x="4834" y="5739"/>
                  </a:cubicBezTo>
                  <a:cubicBezTo>
                    <a:pt x="4834" y="5997"/>
                    <a:pt x="4814" y="6276"/>
                    <a:pt x="4794" y="6554"/>
                  </a:cubicBezTo>
                  <a:cubicBezTo>
                    <a:pt x="4689" y="6603"/>
                    <a:pt x="4580" y="6618"/>
                    <a:pt x="4470" y="6618"/>
                  </a:cubicBezTo>
                  <a:cubicBezTo>
                    <a:pt x="4312" y="6618"/>
                    <a:pt x="4152" y="6586"/>
                    <a:pt x="3999" y="6574"/>
                  </a:cubicBezTo>
                  <a:cubicBezTo>
                    <a:pt x="3971" y="6572"/>
                    <a:pt x="3944" y="6571"/>
                    <a:pt x="3916" y="6571"/>
                  </a:cubicBezTo>
                  <a:cubicBezTo>
                    <a:pt x="3689" y="6571"/>
                    <a:pt x="3472" y="6640"/>
                    <a:pt x="3223" y="6693"/>
                  </a:cubicBezTo>
                  <a:cubicBezTo>
                    <a:pt x="3203" y="6793"/>
                    <a:pt x="3163" y="6892"/>
                    <a:pt x="3163" y="7032"/>
                  </a:cubicBezTo>
                  <a:cubicBezTo>
                    <a:pt x="3143" y="7449"/>
                    <a:pt x="3143" y="7887"/>
                    <a:pt x="3123" y="8325"/>
                  </a:cubicBezTo>
                  <a:cubicBezTo>
                    <a:pt x="3123" y="8543"/>
                    <a:pt x="3203" y="8643"/>
                    <a:pt x="3442" y="8643"/>
                  </a:cubicBezTo>
                  <a:cubicBezTo>
                    <a:pt x="3820" y="8663"/>
                    <a:pt x="4198" y="8663"/>
                    <a:pt x="4595" y="8663"/>
                  </a:cubicBezTo>
                  <a:cubicBezTo>
                    <a:pt x="5133" y="8683"/>
                    <a:pt x="5650" y="8683"/>
                    <a:pt x="6207" y="8742"/>
                  </a:cubicBezTo>
                  <a:cubicBezTo>
                    <a:pt x="6326" y="8742"/>
                    <a:pt x="6446" y="8782"/>
                    <a:pt x="6545" y="8822"/>
                  </a:cubicBezTo>
                  <a:cubicBezTo>
                    <a:pt x="6684" y="9160"/>
                    <a:pt x="6684" y="10035"/>
                    <a:pt x="6605" y="10652"/>
                  </a:cubicBezTo>
                  <a:cubicBezTo>
                    <a:pt x="6545" y="10672"/>
                    <a:pt x="6505" y="10712"/>
                    <a:pt x="6446" y="10712"/>
                  </a:cubicBezTo>
                  <a:cubicBezTo>
                    <a:pt x="5511" y="10712"/>
                    <a:pt x="4595" y="10672"/>
                    <a:pt x="3641" y="10672"/>
                  </a:cubicBezTo>
                  <a:cubicBezTo>
                    <a:pt x="3223" y="10672"/>
                    <a:pt x="2765" y="10672"/>
                    <a:pt x="2348" y="10752"/>
                  </a:cubicBezTo>
                  <a:cubicBezTo>
                    <a:pt x="2087" y="10802"/>
                    <a:pt x="1830" y="10820"/>
                    <a:pt x="1570" y="10820"/>
                  </a:cubicBezTo>
                  <a:cubicBezTo>
                    <a:pt x="1216" y="10820"/>
                    <a:pt x="857" y="10786"/>
                    <a:pt x="478" y="10752"/>
                  </a:cubicBezTo>
                  <a:cubicBezTo>
                    <a:pt x="378" y="10354"/>
                    <a:pt x="358" y="9936"/>
                    <a:pt x="338" y="9538"/>
                  </a:cubicBezTo>
                  <a:cubicBezTo>
                    <a:pt x="319" y="8663"/>
                    <a:pt x="319" y="7787"/>
                    <a:pt x="319" y="6932"/>
                  </a:cubicBezTo>
                  <a:cubicBezTo>
                    <a:pt x="319" y="5380"/>
                    <a:pt x="358" y="3809"/>
                    <a:pt x="537" y="2277"/>
                  </a:cubicBezTo>
                  <a:cubicBezTo>
                    <a:pt x="577" y="1919"/>
                    <a:pt x="557" y="1561"/>
                    <a:pt x="577" y="1203"/>
                  </a:cubicBezTo>
                  <a:cubicBezTo>
                    <a:pt x="577" y="984"/>
                    <a:pt x="577" y="726"/>
                    <a:pt x="756" y="507"/>
                  </a:cubicBezTo>
                  <a:cubicBezTo>
                    <a:pt x="876" y="487"/>
                    <a:pt x="1055" y="467"/>
                    <a:pt x="1214" y="467"/>
                  </a:cubicBezTo>
                  <a:cubicBezTo>
                    <a:pt x="1731" y="467"/>
                    <a:pt x="2248" y="467"/>
                    <a:pt x="2765" y="427"/>
                  </a:cubicBezTo>
                  <a:cubicBezTo>
                    <a:pt x="3208" y="404"/>
                    <a:pt x="3637" y="394"/>
                    <a:pt x="4069" y="394"/>
                  </a:cubicBezTo>
                  <a:cubicBezTo>
                    <a:pt x="4374" y="394"/>
                    <a:pt x="4680" y="399"/>
                    <a:pt x="4993" y="407"/>
                  </a:cubicBezTo>
                  <a:cubicBezTo>
                    <a:pt x="5312" y="407"/>
                    <a:pt x="5630" y="387"/>
                    <a:pt x="5948" y="368"/>
                  </a:cubicBezTo>
                  <a:cubicBezTo>
                    <a:pt x="6035" y="368"/>
                    <a:pt x="6119" y="362"/>
                    <a:pt x="6201" y="362"/>
                  </a:cubicBezTo>
                  <a:close/>
                  <a:moveTo>
                    <a:pt x="3880" y="1"/>
                  </a:moveTo>
                  <a:cubicBezTo>
                    <a:pt x="3760" y="1"/>
                    <a:pt x="3641" y="3"/>
                    <a:pt x="3521" y="9"/>
                  </a:cubicBezTo>
                  <a:cubicBezTo>
                    <a:pt x="2978" y="44"/>
                    <a:pt x="2441" y="65"/>
                    <a:pt x="1908" y="65"/>
                  </a:cubicBezTo>
                  <a:cubicBezTo>
                    <a:pt x="1523" y="65"/>
                    <a:pt x="1139" y="54"/>
                    <a:pt x="756" y="29"/>
                  </a:cubicBezTo>
                  <a:cubicBezTo>
                    <a:pt x="734" y="27"/>
                    <a:pt x="711" y="26"/>
                    <a:pt x="690" y="26"/>
                  </a:cubicBezTo>
                  <a:cubicBezTo>
                    <a:pt x="501" y="26"/>
                    <a:pt x="348" y="101"/>
                    <a:pt x="259" y="208"/>
                  </a:cubicBezTo>
                  <a:cubicBezTo>
                    <a:pt x="279" y="606"/>
                    <a:pt x="299" y="964"/>
                    <a:pt x="299" y="1322"/>
                  </a:cubicBezTo>
                  <a:cubicBezTo>
                    <a:pt x="299" y="2456"/>
                    <a:pt x="100" y="3570"/>
                    <a:pt x="100" y="4684"/>
                  </a:cubicBezTo>
                  <a:cubicBezTo>
                    <a:pt x="140" y="5560"/>
                    <a:pt x="60" y="6435"/>
                    <a:pt x="60" y="7290"/>
                  </a:cubicBezTo>
                  <a:cubicBezTo>
                    <a:pt x="60" y="7688"/>
                    <a:pt x="140" y="8086"/>
                    <a:pt x="80" y="8484"/>
                  </a:cubicBezTo>
                  <a:cubicBezTo>
                    <a:pt x="0" y="9299"/>
                    <a:pt x="140" y="10095"/>
                    <a:pt x="80" y="10931"/>
                  </a:cubicBezTo>
                  <a:cubicBezTo>
                    <a:pt x="80" y="11070"/>
                    <a:pt x="159" y="11169"/>
                    <a:pt x="299" y="11169"/>
                  </a:cubicBezTo>
                  <a:cubicBezTo>
                    <a:pt x="623" y="11169"/>
                    <a:pt x="950" y="11180"/>
                    <a:pt x="1277" y="11180"/>
                  </a:cubicBezTo>
                  <a:cubicBezTo>
                    <a:pt x="1712" y="11180"/>
                    <a:pt x="2146" y="11161"/>
                    <a:pt x="2566" y="11070"/>
                  </a:cubicBezTo>
                  <a:cubicBezTo>
                    <a:pt x="2666" y="11050"/>
                    <a:pt x="2785" y="11050"/>
                    <a:pt x="2885" y="11050"/>
                  </a:cubicBezTo>
                  <a:lnTo>
                    <a:pt x="5968" y="11050"/>
                  </a:lnTo>
                  <a:cubicBezTo>
                    <a:pt x="6266" y="11050"/>
                    <a:pt x="6565" y="11050"/>
                    <a:pt x="6903" y="11030"/>
                  </a:cubicBezTo>
                  <a:cubicBezTo>
                    <a:pt x="6923" y="10871"/>
                    <a:pt x="6943" y="10771"/>
                    <a:pt x="6943" y="10672"/>
                  </a:cubicBezTo>
                  <a:cubicBezTo>
                    <a:pt x="6963" y="10135"/>
                    <a:pt x="6963" y="9558"/>
                    <a:pt x="6963" y="8981"/>
                  </a:cubicBezTo>
                  <a:cubicBezTo>
                    <a:pt x="7003" y="8921"/>
                    <a:pt x="7003" y="8842"/>
                    <a:pt x="6983" y="8742"/>
                  </a:cubicBezTo>
                  <a:cubicBezTo>
                    <a:pt x="6923" y="8484"/>
                    <a:pt x="6804" y="8384"/>
                    <a:pt x="6525" y="8364"/>
                  </a:cubicBezTo>
                  <a:cubicBezTo>
                    <a:pt x="6107" y="8344"/>
                    <a:pt x="5650" y="8344"/>
                    <a:pt x="5232" y="8325"/>
                  </a:cubicBezTo>
                  <a:cubicBezTo>
                    <a:pt x="4755" y="8285"/>
                    <a:pt x="4297" y="8285"/>
                    <a:pt x="3820" y="8265"/>
                  </a:cubicBezTo>
                  <a:cubicBezTo>
                    <a:pt x="3720" y="8265"/>
                    <a:pt x="3621" y="8225"/>
                    <a:pt x="3521" y="8185"/>
                  </a:cubicBezTo>
                  <a:cubicBezTo>
                    <a:pt x="3541" y="7787"/>
                    <a:pt x="3541" y="7429"/>
                    <a:pt x="3561" y="7032"/>
                  </a:cubicBezTo>
                  <a:cubicBezTo>
                    <a:pt x="3748" y="6942"/>
                    <a:pt x="3931" y="6914"/>
                    <a:pt x="4116" y="6914"/>
                  </a:cubicBezTo>
                  <a:cubicBezTo>
                    <a:pt x="4425" y="6914"/>
                    <a:pt x="4737" y="6992"/>
                    <a:pt x="5073" y="6992"/>
                  </a:cubicBezTo>
                  <a:cubicBezTo>
                    <a:pt x="5113" y="6833"/>
                    <a:pt x="5133" y="6674"/>
                    <a:pt x="5152" y="6554"/>
                  </a:cubicBezTo>
                  <a:cubicBezTo>
                    <a:pt x="5172" y="6256"/>
                    <a:pt x="5172" y="5977"/>
                    <a:pt x="5172" y="5679"/>
                  </a:cubicBezTo>
                  <a:cubicBezTo>
                    <a:pt x="5172" y="5400"/>
                    <a:pt x="5212" y="5142"/>
                    <a:pt x="5212" y="4863"/>
                  </a:cubicBezTo>
                  <a:cubicBezTo>
                    <a:pt x="5212" y="4644"/>
                    <a:pt x="5133" y="4545"/>
                    <a:pt x="4914" y="4485"/>
                  </a:cubicBezTo>
                  <a:cubicBezTo>
                    <a:pt x="4757" y="4437"/>
                    <a:pt x="4608" y="4411"/>
                    <a:pt x="4457" y="4411"/>
                  </a:cubicBezTo>
                  <a:cubicBezTo>
                    <a:pt x="4359" y="4411"/>
                    <a:pt x="4260" y="4422"/>
                    <a:pt x="4158" y="4446"/>
                  </a:cubicBezTo>
                  <a:cubicBezTo>
                    <a:pt x="4098" y="4454"/>
                    <a:pt x="4030" y="4466"/>
                    <a:pt x="3960" y="4466"/>
                  </a:cubicBezTo>
                  <a:cubicBezTo>
                    <a:pt x="3868" y="4466"/>
                    <a:pt x="3771" y="4445"/>
                    <a:pt x="3680" y="4366"/>
                  </a:cubicBezTo>
                  <a:cubicBezTo>
                    <a:pt x="3581" y="3869"/>
                    <a:pt x="3621" y="3371"/>
                    <a:pt x="3740" y="2874"/>
                  </a:cubicBezTo>
                  <a:cubicBezTo>
                    <a:pt x="4157" y="2774"/>
                    <a:pt x="4567" y="2739"/>
                    <a:pt x="4976" y="2739"/>
                  </a:cubicBezTo>
                  <a:cubicBezTo>
                    <a:pt x="5622" y="2739"/>
                    <a:pt x="6265" y="2825"/>
                    <a:pt x="6923" y="2874"/>
                  </a:cubicBezTo>
                  <a:cubicBezTo>
                    <a:pt x="6963" y="2695"/>
                    <a:pt x="7022" y="2556"/>
                    <a:pt x="7003" y="2377"/>
                  </a:cubicBezTo>
                  <a:cubicBezTo>
                    <a:pt x="6863" y="1800"/>
                    <a:pt x="6903" y="1223"/>
                    <a:pt x="7022" y="666"/>
                  </a:cubicBezTo>
                  <a:cubicBezTo>
                    <a:pt x="7062" y="467"/>
                    <a:pt x="7062" y="268"/>
                    <a:pt x="6963" y="69"/>
                  </a:cubicBezTo>
                  <a:cubicBezTo>
                    <a:pt x="6863" y="29"/>
                    <a:pt x="6764" y="9"/>
                    <a:pt x="6664" y="9"/>
                  </a:cubicBezTo>
                  <a:lnTo>
                    <a:pt x="4615" y="9"/>
                  </a:lnTo>
                  <a:cubicBezTo>
                    <a:pt x="4363" y="9"/>
                    <a:pt x="4120" y="1"/>
                    <a:pt x="38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4217651" y="781065"/>
            <a:ext cx="572436" cy="452675"/>
            <a:chOff x="4948722" y="1870584"/>
            <a:chExt cx="495830" cy="392096"/>
          </a:xfrm>
        </p:grpSpPr>
        <p:sp>
          <p:nvSpPr>
            <p:cNvPr id="189" name="Google Shape;189;p14"/>
            <p:cNvSpPr/>
            <p:nvPr/>
          </p:nvSpPr>
          <p:spPr>
            <a:xfrm>
              <a:off x="4967875" y="1881155"/>
              <a:ext cx="456731" cy="368640"/>
            </a:xfrm>
            <a:custGeom>
              <a:avLst/>
              <a:gdLst/>
              <a:ahLst/>
              <a:cxnLst/>
              <a:rect l="l" t="t" r="r" b="b"/>
              <a:pathLst>
                <a:path w="10922" h="8927" extrusionOk="0">
                  <a:moveTo>
                    <a:pt x="5928" y="2018"/>
                  </a:moveTo>
                  <a:cubicBezTo>
                    <a:pt x="6127" y="2495"/>
                    <a:pt x="6087" y="2853"/>
                    <a:pt x="6167" y="3350"/>
                  </a:cubicBezTo>
                  <a:cubicBezTo>
                    <a:pt x="6227" y="3609"/>
                    <a:pt x="6167" y="3907"/>
                    <a:pt x="6246" y="4166"/>
                  </a:cubicBezTo>
                  <a:cubicBezTo>
                    <a:pt x="6326" y="4365"/>
                    <a:pt x="6346" y="4365"/>
                    <a:pt x="6246" y="4544"/>
                  </a:cubicBezTo>
                  <a:cubicBezTo>
                    <a:pt x="6048" y="4504"/>
                    <a:pt x="5829" y="4484"/>
                    <a:pt x="5630" y="4464"/>
                  </a:cubicBezTo>
                  <a:cubicBezTo>
                    <a:pt x="5272" y="4445"/>
                    <a:pt x="5192" y="4405"/>
                    <a:pt x="4854" y="4385"/>
                  </a:cubicBezTo>
                  <a:cubicBezTo>
                    <a:pt x="4817" y="4382"/>
                    <a:pt x="4786" y="4381"/>
                    <a:pt x="4760" y="4381"/>
                  </a:cubicBezTo>
                  <a:cubicBezTo>
                    <a:pt x="4726" y="4381"/>
                    <a:pt x="4701" y="4383"/>
                    <a:pt x="4683" y="4383"/>
                  </a:cubicBezTo>
                  <a:cubicBezTo>
                    <a:pt x="4620" y="4383"/>
                    <a:pt x="4642" y="4365"/>
                    <a:pt x="4655" y="4206"/>
                  </a:cubicBezTo>
                  <a:cubicBezTo>
                    <a:pt x="4755" y="3510"/>
                    <a:pt x="4834" y="2953"/>
                    <a:pt x="4894" y="2256"/>
                  </a:cubicBezTo>
                  <a:cubicBezTo>
                    <a:pt x="4934" y="2097"/>
                    <a:pt x="4894" y="2077"/>
                    <a:pt x="5073" y="2077"/>
                  </a:cubicBezTo>
                  <a:cubicBezTo>
                    <a:pt x="5371" y="2057"/>
                    <a:pt x="5590" y="2018"/>
                    <a:pt x="5928" y="2018"/>
                  </a:cubicBezTo>
                  <a:close/>
                  <a:moveTo>
                    <a:pt x="5640" y="1"/>
                  </a:moveTo>
                  <a:cubicBezTo>
                    <a:pt x="4993" y="1"/>
                    <a:pt x="4360" y="45"/>
                    <a:pt x="3740" y="68"/>
                  </a:cubicBezTo>
                  <a:cubicBezTo>
                    <a:pt x="3501" y="68"/>
                    <a:pt x="3362" y="168"/>
                    <a:pt x="3282" y="386"/>
                  </a:cubicBezTo>
                  <a:cubicBezTo>
                    <a:pt x="3084" y="884"/>
                    <a:pt x="2845" y="1361"/>
                    <a:pt x="2646" y="1859"/>
                  </a:cubicBezTo>
                  <a:cubicBezTo>
                    <a:pt x="2447" y="2296"/>
                    <a:pt x="2288" y="2774"/>
                    <a:pt x="2109" y="3251"/>
                  </a:cubicBezTo>
                  <a:cubicBezTo>
                    <a:pt x="1870" y="3868"/>
                    <a:pt x="1611" y="4464"/>
                    <a:pt x="1373" y="5081"/>
                  </a:cubicBezTo>
                  <a:cubicBezTo>
                    <a:pt x="1253" y="5380"/>
                    <a:pt x="1074" y="5678"/>
                    <a:pt x="975" y="5976"/>
                  </a:cubicBezTo>
                  <a:cubicBezTo>
                    <a:pt x="677" y="6792"/>
                    <a:pt x="378" y="7588"/>
                    <a:pt x="80" y="8423"/>
                  </a:cubicBezTo>
                  <a:cubicBezTo>
                    <a:pt x="60" y="8483"/>
                    <a:pt x="20" y="8582"/>
                    <a:pt x="0" y="8682"/>
                  </a:cubicBezTo>
                  <a:cubicBezTo>
                    <a:pt x="80" y="8741"/>
                    <a:pt x="159" y="8781"/>
                    <a:pt x="219" y="8781"/>
                  </a:cubicBezTo>
                  <a:cubicBezTo>
                    <a:pt x="881" y="8781"/>
                    <a:pt x="1544" y="8926"/>
                    <a:pt x="2221" y="8926"/>
                  </a:cubicBezTo>
                  <a:cubicBezTo>
                    <a:pt x="2296" y="8926"/>
                    <a:pt x="2371" y="8924"/>
                    <a:pt x="2447" y="8920"/>
                  </a:cubicBezTo>
                  <a:cubicBezTo>
                    <a:pt x="2546" y="8682"/>
                    <a:pt x="2646" y="8523"/>
                    <a:pt x="2745" y="8324"/>
                  </a:cubicBezTo>
                  <a:cubicBezTo>
                    <a:pt x="3064" y="7667"/>
                    <a:pt x="3382" y="6991"/>
                    <a:pt x="3740" y="6354"/>
                  </a:cubicBezTo>
                  <a:cubicBezTo>
                    <a:pt x="3899" y="6036"/>
                    <a:pt x="4098" y="5698"/>
                    <a:pt x="4436" y="5479"/>
                  </a:cubicBezTo>
                  <a:cubicBezTo>
                    <a:pt x="4874" y="5459"/>
                    <a:pt x="5272" y="5399"/>
                    <a:pt x="5670" y="5399"/>
                  </a:cubicBezTo>
                  <a:cubicBezTo>
                    <a:pt x="6425" y="5399"/>
                    <a:pt x="6445" y="5399"/>
                    <a:pt x="6823" y="6036"/>
                  </a:cubicBezTo>
                  <a:cubicBezTo>
                    <a:pt x="7062" y="6454"/>
                    <a:pt x="7241" y="6871"/>
                    <a:pt x="7440" y="7329"/>
                  </a:cubicBezTo>
                  <a:cubicBezTo>
                    <a:pt x="7579" y="7667"/>
                    <a:pt x="7738" y="8025"/>
                    <a:pt x="7878" y="8383"/>
                  </a:cubicBezTo>
                  <a:cubicBezTo>
                    <a:pt x="8284" y="8416"/>
                    <a:pt x="8690" y="8448"/>
                    <a:pt x="9096" y="8448"/>
                  </a:cubicBezTo>
                  <a:cubicBezTo>
                    <a:pt x="9187" y="8448"/>
                    <a:pt x="9278" y="8447"/>
                    <a:pt x="9370" y="8443"/>
                  </a:cubicBezTo>
                  <a:cubicBezTo>
                    <a:pt x="9680" y="8443"/>
                    <a:pt x="10007" y="8482"/>
                    <a:pt x="10334" y="8482"/>
                  </a:cubicBezTo>
                  <a:cubicBezTo>
                    <a:pt x="10531" y="8482"/>
                    <a:pt x="10727" y="8468"/>
                    <a:pt x="10921" y="8423"/>
                  </a:cubicBezTo>
                  <a:cubicBezTo>
                    <a:pt x="10702" y="7966"/>
                    <a:pt x="10543" y="7548"/>
                    <a:pt x="10364" y="7150"/>
                  </a:cubicBezTo>
                  <a:cubicBezTo>
                    <a:pt x="10026" y="6354"/>
                    <a:pt x="9748" y="5539"/>
                    <a:pt x="9350" y="4783"/>
                  </a:cubicBezTo>
                  <a:cubicBezTo>
                    <a:pt x="8872" y="3947"/>
                    <a:pt x="8474" y="3052"/>
                    <a:pt x="8037" y="2177"/>
                  </a:cubicBezTo>
                  <a:cubicBezTo>
                    <a:pt x="7818" y="1699"/>
                    <a:pt x="7619" y="1222"/>
                    <a:pt x="7380" y="784"/>
                  </a:cubicBezTo>
                  <a:cubicBezTo>
                    <a:pt x="7261" y="526"/>
                    <a:pt x="7142" y="307"/>
                    <a:pt x="7022" y="88"/>
                  </a:cubicBezTo>
                  <a:cubicBezTo>
                    <a:pt x="6555" y="22"/>
                    <a:pt x="6094" y="1"/>
                    <a:pt x="5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4948722" y="1870584"/>
              <a:ext cx="495830" cy="392096"/>
            </a:xfrm>
            <a:custGeom>
              <a:avLst/>
              <a:gdLst/>
              <a:ahLst/>
              <a:cxnLst/>
              <a:rect l="l" t="t" r="r" b="b"/>
              <a:pathLst>
                <a:path w="11857" h="9495" extrusionOk="0">
                  <a:moveTo>
                    <a:pt x="6077" y="335"/>
                  </a:moveTo>
                  <a:cubicBezTo>
                    <a:pt x="6534" y="335"/>
                    <a:pt x="6993" y="356"/>
                    <a:pt x="7460" y="424"/>
                  </a:cubicBezTo>
                  <a:cubicBezTo>
                    <a:pt x="7560" y="642"/>
                    <a:pt x="7719" y="861"/>
                    <a:pt x="7838" y="1080"/>
                  </a:cubicBezTo>
                  <a:cubicBezTo>
                    <a:pt x="8057" y="1538"/>
                    <a:pt x="8256" y="2015"/>
                    <a:pt x="8495" y="2453"/>
                  </a:cubicBezTo>
                  <a:cubicBezTo>
                    <a:pt x="8913" y="3328"/>
                    <a:pt x="9330" y="4163"/>
                    <a:pt x="9788" y="5019"/>
                  </a:cubicBezTo>
                  <a:cubicBezTo>
                    <a:pt x="10186" y="5755"/>
                    <a:pt x="10444" y="6590"/>
                    <a:pt x="10802" y="7346"/>
                  </a:cubicBezTo>
                  <a:cubicBezTo>
                    <a:pt x="10981" y="7744"/>
                    <a:pt x="11121" y="8142"/>
                    <a:pt x="11280" y="8600"/>
                  </a:cubicBezTo>
                  <a:cubicBezTo>
                    <a:pt x="11094" y="8633"/>
                    <a:pt x="10915" y="8644"/>
                    <a:pt x="10740" y="8644"/>
                  </a:cubicBezTo>
                  <a:cubicBezTo>
                    <a:pt x="10391" y="8644"/>
                    <a:pt x="10060" y="8600"/>
                    <a:pt x="9728" y="8600"/>
                  </a:cubicBezTo>
                  <a:cubicBezTo>
                    <a:pt x="9231" y="8600"/>
                    <a:pt x="8773" y="8580"/>
                    <a:pt x="8276" y="8540"/>
                  </a:cubicBezTo>
                  <a:cubicBezTo>
                    <a:pt x="8117" y="8202"/>
                    <a:pt x="7997" y="7824"/>
                    <a:pt x="7838" y="7505"/>
                  </a:cubicBezTo>
                  <a:cubicBezTo>
                    <a:pt x="7639" y="7088"/>
                    <a:pt x="7440" y="6650"/>
                    <a:pt x="7222" y="6232"/>
                  </a:cubicBezTo>
                  <a:cubicBezTo>
                    <a:pt x="6844" y="5616"/>
                    <a:pt x="6844" y="5616"/>
                    <a:pt x="6108" y="5616"/>
                  </a:cubicBezTo>
                  <a:cubicBezTo>
                    <a:pt x="5710" y="5616"/>
                    <a:pt x="5312" y="5655"/>
                    <a:pt x="4894" y="5695"/>
                  </a:cubicBezTo>
                  <a:cubicBezTo>
                    <a:pt x="4556" y="5934"/>
                    <a:pt x="4397" y="6232"/>
                    <a:pt x="4218" y="6551"/>
                  </a:cubicBezTo>
                  <a:cubicBezTo>
                    <a:pt x="3860" y="7207"/>
                    <a:pt x="3561" y="7844"/>
                    <a:pt x="3243" y="8500"/>
                  </a:cubicBezTo>
                  <a:cubicBezTo>
                    <a:pt x="3144" y="8699"/>
                    <a:pt x="3044" y="8878"/>
                    <a:pt x="2945" y="9097"/>
                  </a:cubicBezTo>
                  <a:cubicBezTo>
                    <a:pt x="2861" y="9101"/>
                    <a:pt x="2777" y="9103"/>
                    <a:pt x="2694" y="9103"/>
                  </a:cubicBezTo>
                  <a:cubicBezTo>
                    <a:pt x="2030" y="9103"/>
                    <a:pt x="1393" y="8978"/>
                    <a:pt x="757" y="8978"/>
                  </a:cubicBezTo>
                  <a:cubicBezTo>
                    <a:pt x="677" y="8978"/>
                    <a:pt x="637" y="8918"/>
                    <a:pt x="558" y="8878"/>
                  </a:cubicBezTo>
                  <a:cubicBezTo>
                    <a:pt x="578" y="8759"/>
                    <a:pt x="597" y="8699"/>
                    <a:pt x="637" y="8600"/>
                  </a:cubicBezTo>
                  <a:cubicBezTo>
                    <a:pt x="936" y="7804"/>
                    <a:pt x="1194" y="7008"/>
                    <a:pt x="1493" y="6212"/>
                  </a:cubicBezTo>
                  <a:cubicBezTo>
                    <a:pt x="1632" y="5914"/>
                    <a:pt x="1771" y="5616"/>
                    <a:pt x="1890" y="5317"/>
                  </a:cubicBezTo>
                  <a:lnTo>
                    <a:pt x="2646" y="3527"/>
                  </a:lnTo>
                  <a:cubicBezTo>
                    <a:pt x="2825" y="3069"/>
                    <a:pt x="2965" y="2612"/>
                    <a:pt x="3164" y="2154"/>
                  </a:cubicBezTo>
                  <a:cubicBezTo>
                    <a:pt x="3362" y="1677"/>
                    <a:pt x="3581" y="1180"/>
                    <a:pt x="3780" y="722"/>
                  </a:cubicBezTo>
                  <a:cubicBezTo>
                    <a:pt x="3880" y="523"/>
                    <a:pt x="4019" y="384"/>
                    <a:pt x="4238" y="384"/>
                  </a:cubicBezTo>
                  <a:cubicBezTo>
                    <a:pt x="4854" y="372"/>
                    <a:pt x="5463" y="335"/>
                    <a:pt x="6077" y="335"/>
                  </a:cubicBezTo>
                  <a:close/>
                  <a:moveTo>
                    <a:pt x="5934" y="1"/>
                  </a:moveTo>
                  <a:cubicBezTo>
                    <a:pt x="5724" y="1"/>
                    <a:pt x="5508" y="38"/>
                    <a:pt x="5272" y="66"/>
                  </a:cubicBezTo>
                  <a:cubicBezTo>
                    <a:pt x="5053" y="85"/>
                    <a:pt x="4815" y="125"/>
                    <a:pt x="4576" y="125"/>
                  </a:cubicBezTo>
                  <a:cubicBezTo>
                    <a:pt x="4258" y="125"/>
                    <a:pt x="3939" y="125"/>
                    <a:pt x="3621" y="185"/>
                  </a:cubicBezTo>
                  <a:cubicBezTo>
                    <a:pt x="3382" y="881"/>
                    <a:pt x="3124" y="1558"/>
                    <a:pt x="2825" y="2214"/>
                  </a:cubicBezTo>
                  <a:cubicBezTo>
                    <a:pt x="2666" y="2512"/>
                    <a:pt x="2547" y="2831"/>
                    <a:pt x="2428" y="3149"/>
                  </a:cubicBezTo>
                  <a:cubicBezTo>
                    <a:pt x="2129" y="4004"/>
                    <a:pt x="1831" y="4840"/>
                    <a:pt x="1373" y="5636"/>
                  </a:cubicBezTo>
                  <a:cubicBezTo>
                    <a:pt x="1333" y="5735"/>
                    <a:pt x="1274" y="5834"/>
                    <a:pt x="1254" y="5934"/>
                  </a:cubicBezTo>
                  <a:cubicBezTo>
                    <a:pt x="876" y="6929"/>
                    <a:pt x="558" y="7943"/>
                    <a:pt x="100" y="8918"/>
                  </a:cubicBezTo>
                  <a:cubicBezTo>
                    <a:pt x="1" y="9117"/>
                    <a:pt x="100" y="9296"/>
                    <a:pt x="299" y="9316"/>
                  </a:cubicBezTo>
                  <a:cubicBezTo>
                    <a:pt x="418" y="9336"/>
                    <a:pt x="478" y="9336"/>
                    <a:pt x="578" y="9336"/>
                  </a:cubicBezTo>
                  <a:cubicBezTo>
                    <a:pt x="1393" y="9395"/>
                    <a:pt x="2189" y="9435"/>
                    <a:pt x="3084" y="9495"/>
                  </a:cubicBezTo>
                  <a:cubicBezTo>
                    <a:pt x="3263" y="9057"/>
                    <a:pt x="3462" y="8659"/>
                    <a:pt x="3641" y="8241"/>
                  </a:cubicBezTo>
                  <a:cubicBezTo>
                    <a:pt x="3939" y="7565"/>
                    <a:pt x="4278" y="6948"/>
                    <a:pt x="4715" y="6372"/>
                  </a:cubicBezTo>
                  <a:cubicBezTo>
                    <a:pt x="4835" y="6212"/>
                    <a:pt x="4974" y="6073"/>
                    <a:pt x="5213" y="6073"/>
                  </a:cubicBezTo>
                  <a:cubicBezTo>
                    <a:pt x="5610" y="6053"/>
                    <a:pt x="6008" y="6053"/>
                    <a:pt x="6406" y="6033"/>
                  </a:cubicBezTo>
                  <a:cubicBezTo>
                    <a:pt x="6545" y="6033"/>
                    <a:pt x="6665" y="6113"/>
                    <a:pt x="6764" y="6232"/>
                  </a:cubicBezTo>
                  <a:cubicBezTo>
                    <a:pt x="6844" y="6352"/>
                    <a:pt x="6943" y="6451"/>
                    <a:pt x="7023" y="6570"/>
                  </a:cubicBezTo>
                  <a:cubicBezTo>
                    <a:pt x="7361" y="7247"/>
                    <a:pt x="7719" y="7923"/>
                    <a:pt x="7818" y="8699"/>
                  </a:cubicBezTo>
                  <a:cubicBezTo>
                    <a:pt x="7838" y="8858"/>
                    <a:pt x="7938" y="8938"/>
                    <a:pt x="8117" y="8958"/>
                  </a:cubicBezTo>
                  <a:cubicBezTo>
                    <a:pt x="8196" y="8997"/>
                    <a:pt x="8296" y="8997"/>
                    <a:pt x="8395" y="8997"/>
                  </a:cubicBezTo>
                  <a:cubicBezTo>
                    <a:pt x="9410" y="9017"/>
                    <a:pt x="10404" y="9017"/>
                    <a:pt x="11419" y="9037"/>
                  </a:cubicBezTo>
                  <a:cubicBezTo>
                    <a:pt x="11459" y="9037"/>
                    <a:pt x="11499" y="9046"/>
                    <a:pt x="11532" y="9046"/>
                  </a:cubicBezTo>
                  <a:cubicBezTo>
                    <a:pt x="11549" y="9046"/>
                    <a:pt x="11565" y="9044"/>
                    <a:pt x="11578" y="9037"/>
                  </a:cubicBezTo>
                  <a:cubicBezTo>
                    <a:pt x="11638" y="8997"/>
                    <a:pt x="11737" y="8938"/>
                    <a:pt x="11777" y="8898"/>
                  </a:cubicBezTo>
                  <a:cubicBezTo>
                    <a:pt x="11817" y="8739"/>
                    <a:pt x="11857" y="8619"/>
                    <a:pt x="11698" y="8580"/>
                  </a:cubicBezTo>
                  <a:cubicBezTo>
                    <a:pt x="11518" y="8500"/>
                    <a:pt x="11459" y="8381"/>
                    <a:pt x="11379" y="8222"/>
                  </a:cubicBezTo>
                  <a:cubicBezTo>
                    <a:pt x="11260" y="7943"/>
                    <a:pt x="11121" y="7645"/>
                    <a:pt x="11021" y="7386"/>
                  </a:cubicBezTo>
                  <a:cubicBezTo>
                    <a:pt x="10683" y="6590"/>
                    <a:pt x="10385" y="5755"/>
                    <a:pt x="10007" y="4999"/>
                  </a:cubicBezTo>
                  <a:cubicBezTo>
                    <a:pt x="9569" y="4024"/>
                    <a:pt x="9072" y="3069"/>
                    <a:pt x="8594" y="2134"/>
                  </a:cubicBezTo>
                  <a:cubicBezTo>
                    <a:pt x="8316" y="1558"/>
                    <a:pt x="8037" y="981"/>
                    <a:pt x="7799" y="424"/>
                  </a:cubicBezTo>
                  <a:cubicBezTo>
                    <a:pt x="7664" y="120"/>
                    <a:pt x="7528" y="16"/>
                    <a:pt x="7235" y="16"/>
                  </a:cubicBezTo>
                  <a:cubicBezTo>
                    <a:pt x="7183" y="16"/>
                    <a:pt x="7126" y="20"/>
                    <a:pt x="7063" y="26"/>
                  </a:cubicBezTo>
                  <a:cubicBezTo>
                    <a:pt x="6890" y="37"/>
                    <a:pt x="6731" y="49"/>
                    <a:pt x="6570" y="49"/>
                  </a:cubicBezTo>
                  <a:cubicBezTo>
                    <a:pt x="6452" y="49"/>
                    <a:pt x="6333" y="43"/>
                    <a:pt x="6207" y="26"/>
                  </a:cubicBezTo>
                  <a:cubicBezTo>
                    <a:pt x="6116" y="8"/>
                    <a:pt x="6026" y="1"/>
                    <a:pt x="59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157521" y="1960356"/>
              <a:ext cx="81586" cy="115048"/>
            </a:xfrm>
            <a:custGeom>
              <a:avLst/>
              <a:gdLst/>
              <a:ahLst/>
              <a:cxnLst/>
              <a:rect l="l" t="t" r="r" b="b"/>
              <a:pathLst>
                <a:path w="1951" h="2786" extrusionOk="0">
                  <a:moveTo>
                    <a:pt x="1214" y="338"/>
                  </a:moveTo>
                  <a:cubicBezTo>
                    <a:pt x="1552" y="955"/>
                    <a:pt x="1433" y="1631"/>
                    <a:pt x="1552" y="2268"/>
                  </a:cubicBezTo>
                  <a:cubicBezTo>
                    <a:pt x="1395" y="2297"/>
                    <a:pt x="1245" y="2307"/>
                    <a:pt x="1100" y="2307"/>
                  </a:cubicBezTo>
                  <a:cubicBezTo>
                    <a:pt x="840" y="2307"/>
                    <a:pt x="594" y="2274"/>
                    <a:pt x="339" y="2248"/>
                  </a:cubicBezTo>
                  <a:cubicBezTo>
                    <a:pt x="339" y="1671"/>
                    <a:pt x="418" y="1154"/>
                    <a:pt x="518" y="637"/>
                  </a:cubicBezTo>
                  <a:cubicBezTo>
                    <a:pt x="538" y="478"/>
                    <a:pt x="637" y="378"/>
                    <a:pt x="816" y="358"/>
                  </a:cubicBezTo>
                  <a:cubicBezTo>
                    <a:pt x="936" y="358"/>
                    <a:pt x="1055" y="358"/>
                    <a:pt x="1214" y="338"/>
                  </a:cubicBezTo>
                  <a:close/>
                  <a:moveTo>
                    <a:pt x="1433" y="0"/>
                  </a:moveTo>
                  <a:cubicBezTo>
                    <a:pt x="1115" y="0"/>
                    <a:pt x="836" y="20"/>
                    <a:pt x="538" y="20"/>
                  </a:cubicBezTo>
                  <a:cubicBezTo>
                    <a:pt x="399" y="20"/>
                    <a:pt x="319" y="100"/>
                    <a:pt x="299" y="259"/>
                  </a:cubicBezTo>
                  <a:cubicBezTo>
                    <a:pt x="200" y="955"/>
                    <a:pt x="120" y="1651"/>
                    <a:pt x="21" y="2348"/>
                  </a:cubicBezTo>
                  <a:cubicBezTo>
                    <a:pt x="1" y="2566"/>
                    <a:pt x="40" y="2606"/>
                    <a:pt x="299" y="2646"/>
                  </a:cubicBezTo>
                  <a:cubicBezTo>
                    <a:pt x="637" y="2666"/>
                    <a:pt x="956" y="2725"/>
                    <a:pt x="1314" y="2745"/>
                  </a:cubicBezTo>
                  <a:cubicBezTo>
                    <a:pt x="1493" y="2765"/>
                    <a:pt x="1652" y="2765"/>
                    <a:pt x="1851" y="2785"/>
                  </a:cubicBezTo>
                  <a:cubicBezTo>
                    <a:pt x="1930" y="2626"/>
                    <a:pt x="1950" y="2447"/>
                    <a:pt x="1910" y="2268"/>
                  </a:cubicBezTo>
                  <a:cubicBezTo>
                    <a:pt x="1831" y="2029"/>
                    <a:pt x="1811" y="1751"/>
                    <a:pt x="1791" y="1472"/>
                  </a:cubicBezTo>
                  <a:cubicBezTo>
                    <a:pt x="1711" y="975"/>
                    <a:pt x="1632" y="478"/>
                    <a:pt x="14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1026991" y="750836"/>
            <a:ext cx="499723" cy="497891"/>
            <a:chOff x="928579" y="973386"/>
            <a:chExt cx="353686" cy="352414"/>
          </a:xfrm>
        </p:grpSpPr>
        <p:sp>
          <p:nvSpPr>
            <p:cNvPr id="193" name="Google Shape;193;p14"/>
            <p:cNvSpPr/>
            <p:nvPr/>
          </p:nvSpPr>
          <p:spPr>
            <a:xfrm>
              <a:off x="946244" y="983749"/>
              <a:ext cx="323732" cy="333736"/>
            </a:xfrm>
            <a:custGeom>
              <a:avLst/>
              <a:gdLst/>
              <a:ahLst/>
              <a:cxnLst/>
              <a:rect l="l" t="t" r="r" b="b"/>
              <a:pathLst>
                <a:path w="8376" h="8416" extrusionOk="0">
                  <a:moveTo>
                    <a:pt x="7062" y="1"/>
                  </a:moveTo>
                  <a:cubicBezTo>
                    <a:pt x="5670" y="40"/>
                    <a:pt x="4278" y="80"/>
                    <a:pt x="2885" y="140"/>
                  </a:cubicBezTo>
                  <a:cubicBezTo>
                    <a:pt x="2189" y="160"/>
                    <a:pt x="1473" y="180"/>
                    <a:pt x="776" y="239"/>
                  </a:cubicBezTo>
                  <a:cubicBezTo>
                    <a:pt x="577" y="239"/>
                    <a:pt x="379" y="279"/>
                    <a:pt x="180" y="339"/>
                  </a:cubicBezTo>
                  <a:cubicBezTo>
                    <a:pt x="40" y="359"/>
                    <a:pt x="1" y="458"/>
                    <a:pt x="1" y="578"/>
                  </a:cubicBezTo>
                  <a:cubicBezTo>
                    <a:pt x="20" y="677"/>
                    <a:pt x="20" y="796"/>
                    <a:pt x="40" y="896"/>
                  </a:cubicBezTo>
                  <a:cubicBezTo>
                    <a:pt x="140" y="1373"/>
                    <a:pt x="200" y="1851"/>
                    <a:pt x="219" y="2348"/>
                  </a:cubicBezTo>
                  <a:cubicBezTo>
                    <a:pt x="219" y="2527"/>
                    <a:pt x="219" y="2686"/>
                    <a:pt x="379" y="2865"/>
                  </a:cubicBezTo>
                  <a:cubicBezTo>
                    <a:pt x="517" y="2908"/>
                    <a:pt x="679" y="2928"/>
                    <a:pt x="845" y="2928"/>
                  </a:cubicBezTo>
                  <a:cubicBezTo>
                    <a:pt x="988" y="2928"/>
                    <a:pt x="1135" y="2913"/>
                    <a:pt x="1274" y="2885"/>
                  </a:cubicBezTo>
                  <a:cubicBezTo>
                    <a:pt x="1612" y="2845"/>
                    <a:pt x="1990" y="2786"/>
                    <a:pt x="2328" y="2746"/>
                  </a:cubicBezTo>
                  <a:cubicBezTo>
                    <a:pt x="2490" y="2711"/>
                    <a:pt x="2652" y="2690"/>
                    <a:pt x="2821" y="2690"/>
                  </a:cubicBezTo>
                  <a:cubicBezTo>
                    <a:pt x="2944" y="2690"/>
                    <a:pt x="3070" y="2701"/>
                    <a:pt x="3203" y="2726"/>
                  </a:cubicBezTo>
                  <a:cubicBezTo>
                    <a:pt x="3382" y="3382"/>
                    <a:pt x="3522" y="4039"/>
                    <a:pt x="3522" y="4715"/>
                  </a:cubicBezTo>
                  <a:cubicBezTo>
                    <a:pt x="3522" y="4974"/>
                    <a:pt x="3522" y="5232"/>
                    <a:pt x="3541" y="5471"/>
                  </a:cubicBezTo>
                  <a:cubicBezTo>
                    <a:pt x="3621" y="6227"/>
                    <a:pt x="3701" y="7003"/>
                    <a:pt x="3800" y="7739"/>
                  </a:cubicBezTo>
                  <a:cubicBezTo>
                    <a:pt x="3800" y="7838"/>
                    <a:pt x="3820" y="7958"/>
                    <a:pt x="3860" y="8057"/>
                  </a:cubicBezTo>
                  <a:cubicBezTo>
                    <a:pt x="3919" y="8356"/>
                    <a:pt x="4039" y="8415"/>
                    <a:pt x="4278" y="8415"/>
                  </a:cubicBezTo>
                  <a:lnTo>
                    <a:pt x="5968" y="8415"/>
                  </a:lnTo>
                  <a:cubicBezTo>
                    <a:pt x="5988" y="8415"/>
                    <a:pt x="6028" y="8395"/>
                    <a:pt x="6088" y="8356"/>
                  </a:cubicBezTo>
                  <a:cubicBezTo>
                    <a:pt x="6108" y="8296"/>
                    <a:pt x="6187" y="8196"/>
                    <a:pt x="6187" y="8097"/>
                  </a:cubicBezTo>
                  <a:cubicBezTo>
                    <a:pt x="6207" y="7639"/>
                    <a:pt x="6287" y="7202"/>
                    <a:pt x="6247" y="6744"/>
                  </a:cubicBezTo>
                  <a:cubicBezTo>
                    <a:pt x="6207" y="6426"/>
                    <a:pt x="6247" y="6068"/>
                    <a:pt x="6207" y="5730"/>
                  </a:cubicBezTo>
                  <a:cubicBezTo>
                    <a:pt x="6167" y="5014"/>
                    <a:pt x="6108" y="4278"/>
                    <a:pt x="6088" y="3561"/>
                  </a:cubicBezTo>
                  <a:cubicBezTo>
                    <a:pt x="6068" y="3223"/>
                    <a:pt x="5988" y="2865"/>
                    <a:pt x="6088" y="2487"/>
                  </a:cubicBezTo>
                  <a:cubicBezTo>
                    <a:pt x="6207" y="2447"/>
                    <a:pt x="6307" y="2388"/>
                    <a:pt x="6406" y="2388"/>
                  </a:cubicBezTo>
                  <a:cubicBezTo>
                    <a:pt x="6764" y="2388"/>
                    <a:pt x="7142" y="2388"/>
                    <a:pt x="7480" y="2447"/>
                  </a:cubicBezTo>
                  <a:cubicBezTo>
                    <a:pt x="7579" y="2454"/>
                    <a:pt x="7677" y="2462"/>
                    <a:pt x="7777" y="2462"/>
                  </a:cubicBezTo>
                  <a:cubicBezTo>
                    <a:pt x="7958" y="2462"/>
                    <a:pt x="8143" y="2438"/>
                    <a:pt x="8336" y="2348"/>
                  </a:cubicBezTo>
                  <a:cubicBezTo>
                    <a:pt x="8336" y="2249"/>
                    <a:pt x="8356" y="2169"/>
                    <a:pt x="8375" y="2030"/>
                  </a:cubicBezTo>
                  <a:cubicBezTo>
                    <a:pt x="8276" y="1493"/>
                    <a:pt x="8256" y="955"/>
                    <a:pt x="8256" y="398"/>
                  </a:cubicBezTo>
                  <a:lnTo>
                    <a:pt x="8256" y="299"/>
                  </a:lnTo>
                  <a:cubicBezTo>
                    <a:pt x="8236" y="140"/>
                    <a:pt x="8157" y="60"/>
                    <a:pt x="7978" y="40"/>
                  </a:cubicBezTo>
                  <a:cubicBezTo>
                    <a:pt x="7679" y="1"/>
                    <a:pt x="7361" y="1"/>
                    <a:pt x="7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8579" y="973386"/>
              <a:ext cx="353686" cy="352414"/>
            </a:xfrm>
            <a:custGeom>
              <a:avLst/>
              <a:gdLst/>
              <a:ahLst/>
              <a:cxnLst/>
              <a:rect l="l" t="t" r="r" b="b"/>
              <a:pathLst>
                <a:path w="9151" h="9156" extrusionOk="0">
                  <a:moveTo>
                    <a:pt x="7519" y="324"/>
                  </a:moveTo>
                  <a:cubicBezTo>
                    <a:pt x="7818" y="324"/>
                    <a:pt x="8136" y="324"/>
                    <a:pt x="8435" y="363"/>
                  </a:cubicBezTo>
                  <a:cubicBezTo>
                    <a:pt x="8614" y="383"/>
                    <a:pt x="8693" y="463"/>
                    <a:pt x="8713" y="622"/>
                  </a:cubicBezTo>
                  <a:lnTo>
                    <a:pt x="8713" y="721"/>
                  </a:lnTo>
                  <a:cubicBezTo>
                    <a:pt x="8713" y="1278"/>
                    <a:pt x="8733" y="1816"/>
                    <a:pt x="8832" y="2353"/>
                  </a:cubicBezTo>
                  <a:cubicBezTo>
                    <a:pt x="8813" y="2492"/>
                    <a:pt x="8793" y="2572"/>
                    <a:pt x="8793" y="2671"/>
                  </a:cubicBezTo>
                  <a:cubicBezTo>
                    <a:pt x="8600" y="2761"/>
                    <a:pt x="8415" y="2785"/>
                    <a:pt x="8234" y="2785"/>
                  </a:cubicBezTo>
                  <a:cubicBezTo>
                    <a:pt x="8134" y="2785"/>
                    <a:pt x="8036" y="2777"/>
                    <a:pt x="7937" y="2770"/>
                  </a:cubicBezTo>
                  <a:cubicBezTo>
                    <a:pt x="7599" y="2711"/>
                    <a:pt x="7221" y="2711"/>
                    <a:pt x="6863" y="2711"/>
                  </a:cubicBezTo>
                  <a:cubicBezTo>
                    <a:pt x="6764" y="2711"/>
                    <a:pt x="6664" y="2770"/>
                    <a:pt x="6545" y="2810"/>
                  </a:cubicBezTo>
                  <a:cubicBezTo>
                    <a:pt x="6445" y="3188"/>
                    <a:pt x="6525" y="3546"/>
                    <a:pt x="6545" y="3884"/>
                  </a:cubicBezTo>
                  <a:cubicBezTo>
                    <a:pt x="6565" y="4601"/>
                    <a:pt x="6624" y="5337"/>
                    <a:pt x="6664" y="6053"/>
                  </a:cubicBezTo>
                  <a:cubicBezTo>
                    <a:pt x="6704" y="6391"/>
                    <a:pt x="6664" y="6749"/>
                    <a:pt x="6704" y="7067"/>
                  </a:cubicBezTo>
                  <a:cubicBezTo>
                    <a:pt x="6744" y="7525"/>
                    <a:pt x="6664" y="7962"/>
                    <a:pt x="6644" y="8420"/>
                  </a:cubicBezTo>
                  <a:cubicBezTo>
                    <a:pt x="6644" y="8519"/>
                    <a:pt x="6565" y="8619"/>
                    <a:pt x="6545" y="8679"/>
                  </a:cubicBezTo>
                  <a:cubicBezTo>
                    <a:pt x="6485" y="8718"/>
                    <a:pt x="6445" y="8738"/>
                    <a:pt x="6425" y="8738"/>
                  </a:cubicBezTo>
                  <a:lnTo>
                    <a:pt x="4735" y="8738"/>
                  </a:lnTo>
                  <a:cubicBezTo>
                    <a:pt x="4496" y="8738"/>
                    <a:pt x="4376" y="8679"/>
                    <a:pt x="4317" y="8380"/>
                  </a:cubicBezTo>
                  <a:cubicBezTo>
                    <a:pt x="4277" y="8281"/>
                    <a:pt x="4257" y="8161"/>
                    <a:pt x="4257" y="8062"/>
                  </a:cubicBezTo>
                  <a:cubicBezTo>
                    <a:pt x="4158" y="7326"/>
                    <a:pt x="4078" y="6550"/>
                    <a:pt x="3998" y="5794"/>
                  </a:cubicBezTo>
                  <a:cubicBezTo>
                    <a:pt x="3979" y="5555"/>
                    <a:pt x="3979" y="5297"/>
                    <a:pt x="3979" y="5038"/>
                  </a:cubicBezTo>
                  <a:cubicBezTo>
                    <a:pt x="3979" y="4362"/>
                    <a:pt x="3839" y="3705"/>
                    <a:pt x="3660" y="3049"/>
                  </a:cubicBezTo>
                  <a:cubicBezTo>
                    <a:pt x="3527" y="3024"/>
                    <a:pt x="3401" y="3013"/>
                    <a:pt x="3278" y="3013"/>
                  </a:cubicBezTo>
                  <a:cubicBezTo>
                    <a:pt x="3109" y="3013"/>
                    <a:pt x="2947" y="3034"/>
                    <a:pt x="2785" y="3069"/>
                  </a:cubicBezTo>
                  <a:cubicBezTo>
                    <a:pt x="2447" y="3109"/>
                    <a:pt x="2069" y="3168"/>
                    <a:pt x="1731" y="3208"/>
                  </a:cubicBezTo>
                  <a:cubicBezTo>
                    <a:pt x="1592" y="3236"/>
                    <a:pt x="1445" y="3251"/>
                    <a:pt x="1302" y="3251"/>
                  </a:cubicBezTo>
                  <a:cubicBezTo>
                    <a:pt x="1136" y="3251"/>
                    <a:pt x="974" y="3231"/>
                    <a:pt x="836" y="3188"/>
                  </a:cubicBezTo>
                  <a:cubicBezTo>
                    <a:pt x="676" y="3009"/>
                    <a:pt x="676" y="2850"/>
                    <a:pt x="676" y="2671"/>
                  </a:cubicBezTo>
                  <a:cubicBezTo>
                    <a:pt x="657" y="2174"/>
                    <a:pt x="597" y="1696"/>
                    <a:pt x="497" y="1219"/>
                  </a:cubicBezTo>
                  <a:cubicBezTo>
                    <a:pt x="477" y="1119"/>
                    <a:pt x="477" y="1000"/>
                    <a:pt x="458" y="901"/>
                  </a:cubicBezTo>
                  <a:cubicBezTo>
                    <a:pt x="458" y="781"/>
                    <a:pt x="497" y="682"/>
                    <a:pt x="637" y="662"/>
                  </a:cubicBezTo>
                  <a:cubicBezTo>
                    <a:pt x="836" y="602"/>
                    <a:pt x="1034" y="562"/>
                    <a:pt x="1233" y="562"/>
                  </a:cubicBezTo>
                  <a:cubicBezTo>
                    <a:pt x="1930" y="503"/>
                    <a:pt x="2646" y="483"/>
                    <a:pt x="3342" y="463"/>
                  </a:cubicBezTo>
                  <a:cubicBezTo>
                    <a:pt x="4735" y="403"/>
                    <a:pt x="6127" y="363"/>
                    <a:pt x="7519" y="324"/>
                  </a:cubicBezTo>
                  <a:close/>
                  <a:moveTo>
                    <a:pt x="8068" y="1"/>
                  </a:moveTo>
                  <a:cubicBezTo>
                    <a:pt x="7928" y="1"/>
                    <a:pt x="7791" y="5"/>
                    <a:pt x="7659" y="5"/>
                  </a:cubicBezTo>
                  <a:cubicBezTo>
                    <a:pt x="6664" y="25"/>
                    <a:pt x="5669" y="85"/>
                    <a:pt x="4675" y="105"/>
                  </a:cubicBezTo>
                  <a:cubicBezTo>
                    <a:pt x="3919" y="125"/>
                    <a:pt x="3143" y="164"/>
                    <a:pt x="2347" y="204"/>
                  </a:cubicBezTo>
                  <a:cubicBezTo>
                    <a:pt x="2049" y="224"/>
                    <a:pt x="1771" y="224"/>
                    <a:pt x="1472" y="224"/>
                  </a:cubicBezTo>
                  <a:cubicBezTo>
                    <a:pt x="1074" y="224"/>
                    <a:pt x="676" y="284"/>
                    <a:pt x="279" y="324"/>
                  </a:cubicBezTo>
                  <a:cubicBezTo>
                    <a:pt x="179" y="324"/>
                    <a:pt x="80" y="463"/>
                    <a:pt x="0" y="523"/>
                  </a:cubicBezTo>
                  <a:cubicBezTo>
                    <a:pt x="159" y="1259"/>
                    <a:pt x="338" y="1895"/>
                    <a:pt x="338" y="2591"/>
                  </a:cubicBezTo>
                  <a:cubicBezTo>
                    <a:pt x="338" y="2790"/>
                    <a:pt x="338" y="2989"/>
                    <a:pt x="358" y="3188"/>
                  </a:cubicBezTo>
                  <a:cubicBezTo>
                    <a:pt x="378" y="3467"/>
                    <a:pt x="438" y="3566"/>
                    <a:pt x="696" y="3566"/>
                  </a:cubicBezTo>
                  <a:cubicBezTo>
                    <a:pt x="846" y="3576"/>
                    <a:pt x="1005" y="3581"/>
                    <a:pt x="1164" y="3581"/>
                  </a:cubicBezTo>
                  <a:cubicBezTo>
                    <a:pt x="1323" y="3581"/>
                    <a:pt x="1482" y="3576"/>
                    <a:pt x="1631" y="3566"/>
                  </a:cubicBezTo>
                  <a:cubicBezTo>
                    <a:pt x="2049" y="3546"/>
                    <a:pt x="2447" y="3487"/>
                    <a:pt x="2865" y="3447"/>
                  </a:cubicBezTo>
                  <a:cubicBezTo>
                    <a:pt x="2918" y="3434"/>
                    <a:pt x="2971" y="3429"/>
                    <a:pt x="3025" y="3429"/>
                  </a:cubicBezTo>
                  <a:cubicBezTo>
                    <a:pt x="3134" y="3429"/>
                    <a:pt x="3249" y="3447"/>
                    <a:pt x="3382" y="3447"/>
                  </a:cubicBezTo>
                  <a:cubicBezTo>
                    <a:pt x="3561" y="4044"/>
                    <a:pt x="3660" y="4581"/>
                    <a:pt x="3680" y="5158"/>
                  </a:cubicBezTo>
                  <a:cubicBezTo>
                    <a:pt x="3720" y="5555"/>
                    <a:pt x="3740" y="5953"/>
                    <a:pt x="3780" y="6351"/>
                  </a:cubicBezTo>
                  <a:cubicBezTo>
                    <a:pt x="3819" y="6530"/>
                    <a:pt x="3839" y="6669"/>
                    <a:pt x="3839" y="6848"/>
                  </a:cubicBezTo>
                  <a:cubicBezTo>
                    <a:pt x="3879" y="7525"/>
                    <a:pt x="3959" y="8181"/>
                    <a:pt x="4018" y="8838"/>
                  </a:cubicBezTo>
                  <a:cubicBezTo>
                    <a:pt x="4038" y="9017"/>
                    <a:pt x="4118" y="9116"/>
                    <a:pt x="4277" y="9136"/>
                  </a:cubicBezTo>
                  <a:cubicBezTo>
                    <a:pt x="4376" y="9156"/>
                    <a:pt x="4516" y="9156"/>
                    <a:pt x="4615" y="9156"/>
                  </a:cubicBezTo>
                  <a:cubicBezTo>
                    <a:pt x="5311" y="9156"/>
                    <a:pt x="6028" y="9136"/>
                    <a:pt x="6724" y="9136"/>
                  </a:cubicBezTo>
                  <a:cubicBezTo>
                    <a:pt x="6764" y="9136"/>
                    <a:pt x="6823" y="9116"/>
                    <a:pt x="6923" y="9057"/>
                  </a:cubicBezTo>
                  <a:cubicBezTo>
                    <a:pt x="6943" y="8778"/>
                    <a:pt x="7002" y="8519"/>
                    <a:pt x="7002" y="8221"/>
                  </a:cubicBezTo>
                  <a:cubicBezTo>
                    <a:pt x="7022" y="6769"/>
                    <a:pt x="6963" y="5337"/>
                    <a:pt x="6843" y="3884"/>
                  </a:cubicBezTo>
                  <a:cubicBezTo>
                    <a:pt x="6823" y="3646"/>
                    <a:pt x="6764" y="3387"/>
                    <a:pt x="6923" y="3148"/>
                  </a:cubicBezTo>
                  <a:cubicBezTo>
                    <a:pt x="7044" y="3093"/>
                    <a:pt x="7178" y="3081"/>
                    <a:pt x="7311" y="3081"/>
                  </a:cubicBezTo>
                  <a:cubicBezTo>
                    <a:pt x="7417" y="3081"/>
                    <a:pt x="7522" y="3089"/>
                    <a:pt x="7619" y="3089"/>
                  </a:cubicBezTo>
                  <a:cubicBezTo>
                    <a:pt x="7997" y="3089"/>
                    <a:pt x="8395" y="3109"/>
                    <a:pt x="8753" y="3109"/>
                  </a:cubicBezTo>
                  <a:cubicBezTo>
                    <a:pt x="8852" y="3109"/>
                    <a:pt x="8952" y="3089"/>
                    <a:pt x="9051" y="3069"/>
                  </a:cubicBezTo>
                  <a:cubicBezTo>
                    <a:pt x="9151" y="2810"/>
                    <a:pt x="9091" y="2552"/>
                    <a:pt x="9091" y="2273"/>
                  </a:cubicBezTo>
                  <a:cubicBezTo>
                    <a:pt x="9051" y="1855"/>
                    <a:pt x="9031" y="1458"/>
                    <a:pt x="9011" y="1020"/>
                  </a:cubicBezTo>
                  <a:cubicBezTo>
                    <a:pt x="9011" y="821"/>
                    <a:pt x="9011" y="622"/>
                    <a:pt x="8992" y="423"/>
                  </a:cubicBezTo>
                  <a:cubicBezTo>
                    <a:pt x="8992" y="324"/>
                    <a:pt x="8932" y="224"/>
                    <a:pt x="8912" y="125"/>
                  </a:cubicBezTo>
                  <a:cubicBezTo>
                    <a:pt x="8633" y="19"/>
                    <a:pt x="8346" y="1"/>
                    <a:pt x="80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4"/>
          <p:cNvSpPr txBox="1"/>
          <p:nvPr/>
        </p:nvSpPr>
        <p:spPr>
          <a:xfrm>
            <a:off x="1077858" y="3700103"/>
            <a:ext cx="13470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VISWAS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KALYANAM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RN49734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085114" y="3693467"/>
            <a:ext cx="12546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KOMAL LONDHE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AY10453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2924037" y="3693506"/>
            <a:ext cx="1535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SAI MANOJ KALASANI</a:t>
            </a: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FH55174</a:t>
            </a: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14"/>
          <p:cNvGrpSpPr/>
          <p:nvPr/>
        </p:nvGrpSpPr>
        <p:grpSpPr>
          <a:xfrm>
            <a:off x="7334079" y="2307711"/>
            <a:ext cx="1809921" cy="1770112"/>
            <a:chOff x="420319" y="543805"/>
            <a:chExt cx="4569533" cy="4188075"/>
          </a:xfrm>
        </p:grpSpPr>
        <p:sp>
          <p:nvSpPr>
            <p:cNvPr id="199" name="Google Shape;199;p14"/>
            <p:cNvSpPr/>
            <p:nvPr/>
          </p:nvSpPr>
          <p:spPr>
            <a:xfrm>
              <a:off x="452769" y="4155806"/>
              <a:ext cx="4336134" cy="5565"/>
            </a:xfrm>
            <a:custGeom>
              <a:avLst/>
              <a:gdLst/>
              <a:ahLst/>
              <a:cxnLst/>
              <a:rect l="l" t="t" r="r" b="b"/>
              <a:pathLst>
                <a:path w="109092" h="140" extrusionOk="0">
                  <a:moveTo>
                    <a:pt x="54546" y="1"/>
                  </a:moveTo>
                  <a:cubicBezTo>
                    <a:pt x="24409" y="1"/>
                    <a:pt x="0" y="40"/>
                    <a:pt x="0" y="80"/>
                  </a:cubicBezTo>
                  <a:cubicBezTo>
                    <a:pt x="0" y="120"/>
                    <a:pt x="24409" y="140"/>
                    <a:pt x="54546" y="140"/>
                  </a:cubicBezTo>
                  <a:cubicBezTo>
                    <a:pt x="84664" y="140"/>
                    <a:pt x="109092" y="100"/>
                    <a:pt x="109092" y="80"/>
                  </a:cubicBezTo>
                  <a:cubicBezTo>
                    <a:pt x="109092" y="40"/>
                    <a:pt x="84664" y="21"/>
                    <a:pt x="54546" y="1"/>
                  </a:cubicBezTo>
                  <a:close/>
                </a:path>
              </a:pathLst>
            </a:custGeom>
            <a:solidFill>
              <a:srgbClr val="43478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281402" y="4307601"/>
              <a:ext cx="356622" cy="286268"/>
            </a:xfrm>
            <a:custGeom>
              <a:avLst/>
              <a:gdLst/>
              <a:ahLst/>
              <a:cxnLst/>
              <a:rect l="l" t="t" r="r" b="b"/>
              <a:pathLst>
                <a:path w="8972" h="7202" extrusionOk="0">
                  <a:moveTo>
                    <a:pt x="0" y="1"/>
                  </a:moveTo>
                  <a:lnTo>
                    <a:pt x="20" y="7182"/>
                  </a:lnTo>
                  <a:lnTo>
                    <a:pt x="8972" y="7202"/>
                  </a:lnTo>
                  <a:cubicBezTo>
                    <a:pt x="8932" y="6347"/>
                    <a:pt x="4297" y="4616"/>
                    <a:pt x="4297" y="4616"/>
                  </a:cubicBezTo>
                  <a:lnTo>
                    <a:pt x="4476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282197" y="4568279"/>
              <a:ext cx="358204" cy="29294"/>
            </a:xfrm>
            <a:custGeom>
              <a:avLst/>
              <a:gdLst/>
              <a:ahLst/>
              <a:cxnLst/>
              <a:rect l="l" t="t" r="r" b="b"/>
              <a:pathLst>
                <a:path w="9012" h="737" extrusionOk="0">
                  <a:moveTo>
                    <a:pt x="20" y="1"/>
                  </a:moveTo>
                  <a:lnTo>
                    <a:pt x="0" y="717"/>
                  </a:lnTo>
                  <a:lnTo>
                    <a:pt x="8952" y="737"/>
                  </a:lnTo>
                  <a:cubicBezTo>
                    <a:pt x="9011" y="478"/>
                    <a:pt x="8614" y="299"/>
                    <a:pt x="8614" y="29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602415" y="4343971"/>
              <a:ext cx="244373" cy="253873"/>
            </a:xfrm>
            <a:custGeom>
              <a:avLst/>
              <a:gdLst/>
              <a:ahLst/>
              <a:cxnLst/>
              <a:rect l="l" t="t" r="r" b="b"/>
              <a:pathLst>
                <a:path w="6148" h="6387" extrusionOk="0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609530" y="4570143"/>
              <a:ext cx="217503" cy="9500"/>
            </a:xfrm>
            <a:custGeom>
              <a:avLst/>
              <a:gdLst/>
              <a:ahLst/>
              <a:cxnLst/>
              <a:rect l="l" t="t" r="r" b="b"/>
              <a:pathLst>
                <a:path w="5472" h="239" extrusionOk="0">
                  <a:moveTo>
                    <a:pt x="796" y="0"/>
                  </a:moveTo>
                  <a:cubicBezTo>
                    <a:pt x="299" y="0"/>
                    <a:pt x="1" y="40"/>
                    <a:pt x="1" y="60"/>
                  </a:cubicBezTo>
                  <a:cubicBezTo>
                    <a:pt x="1" y="80"/>
                    <a:pt x="299" y="100"/>
                    <a:pt x="796" y="139"/>
                  </a:cubicBezTo>
                  <a:cubicBezTo>
                    <a:pt x="1333" y="159"/>
                    <a:pt x="2010" y="179"/>
                    <a:pt x="2726" y="199"/>
                  </a:cubicBezTo>
                  <a:cubicBezTo>
                    <a:pt x="3482" y="239"/>
                    <a:pt x="4178" y="239"/>
                    <a:pt x="4675" y="239"/>
                  </a:cubicBezTo>
                  <a:cubicBezTo>
                    <a:pt x="5173" y="239"/>
                    <a:pt x="5471" y="199"/>
                    <a:pt x="5471" y="179"/>
                  </a:cubicBezTo>
                  <a:cubicBezTo>
                    <a:pt x="5471" y="159"/>
                    <a:pt x="5153" y="139"/>
                    <a:pt x="4675" y="139"/>
                  </a:cubicBezTo>
                  <a:cubicBezTo>
                    <a:pt x="4118" y="100"/>
                    <a:pt x="3462" y="80"/>
                    <a:pt x="2726" y="60"/>
                  </a:cubicBezTo>
                  <a:cubicBezTo>
                    <a:pt x="1990" y="0"/>
                    <a:pt x="1294" y="0"/>
                    <a:pt x="79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602415" y="4571693"/>
              <a:ext cx="221438" cy="26154"/>
            </a:xfrm>
            <a:custGeom>
              <a:avLst/>
              <a:gdLst/>
              <a:ahLst/>
              <a:cxnLst/>
              <a:rect l="l" t="t" r="r" b="b"/>
              <a:pathLst>
                <a:path w="5571" h="658" extrusionOk="0">
                  <a:moveTo>
                    <a:pt x="100" y="1"/>
                  </a:moveTo>
                  <a:lnTo>
                    <a:pt x="1" y="598"/>
                  </a:lnTo>
                  <a:lnTo>
                    <a:pt x="1" y="657"/>
                  </a:lnTo>
                  <a:lnTo>
                    <a:pt x="5531" y="657"/>
                  </a:lnTo>
                  <a:lnTo>
                    <a:pt x="5571" y="14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708386" y="4384316"/>
              <a:ext cx="30884" cy="192978"/>
            </a:xfrm>
            <a:custGeom>
              <a:avLst/>
              <a:gdLst/>
              <a:ahLst/>
              <a:cxnLst/>
              <a:rect l="l" t="t" r="r" b="b"/>
              <a:pathLst>
                <a:path w="777" h="4855" extrusionOk="0">
                  <a:moveTo>
                    <a:pt x="755" y="0"/>
                  </a:moveTo>
                  <a:cubicBezTo>
                    <a:pt x="713" y="0"/>
                    <a:pt x="516" y="1087"/>
                    <a:pt x="319" y="2427"/>
                  </a:cubicBezTo>
                  <a:cubicBezTo>
                    <a:pt x="120" y="3760"/>
                    <a:pt x="0" y="4854"/>
                    <a:pt x="20" y="4854"/>
                  </a:cubicBezTo>
                  <a:cubicBezTo>
                    <a:pt x="80" y="4854"/>
                    <a:pt x="279" y="3760"/>
                    <a:pt x="438" y="2447"/>
                  </a:cubicBezTo>
                  <a:cubicBezTo>
                    <a:pt x="637" y="1095"/>
                    <a:pt x="776" y="0"/>
                    <a:pt x="756" y="0"/>
                  </a:cubicBezTo>
                  <a:cubicBezTo>
                    <a:pt x="756" y="0"/>
                    <a:pt x="755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6940" y="4463377"/>
              <a:ext cx="192978" cy="113124"/>
            </a:xfrm>
            <a:custGeom>
              <a:avLst/>
              <a:gdLst/>
              <a:ahLst/>
              <a:cxnLst/>
              <a:rect l="l" t="t" r="r" b="b"/>
              <a:pathLst>
                <a:path w="4855" h="2846" extrusionOk="0">
                  <a:moveTo>
                    <a:pt x="2527" y="1"/>
                  </a:moveTo>
                  <a:cubicBezTo>
                    <a:pt x="1950" y="1"/>
                    <a:pt x="1393" y="180"/>
                    <a:pt x="995" y="498"/>
                  </a:cubicBezTo>
                  <a:cubicBezTo>
                    <a:pt x="597" y="796"/>
                    <a:pt x="358" y="1194"/>
                    <a:pt x="199" y="1552"/>
                  </a:cubicBezTo>
                  <a:cubicBezTo>
                    <a:pt x="80" y="1890"/>
                    <a:pt x="40" y="2229"/>
                    <a:pt x="40" y="2428"/>
                  </a:cubicBezTo>
                  <a:lnTo>
                    <a:pt x="40" y="2666"/>
                  </a:lnTo>
                  <a:cubicBezTo>
                    <a:pt x="60" y="2706"/>
                    <a:pt x="60" y="2746"/>
                    <a:pt x="60" y="2746"/>
                  </a:cubicBezTo>
                  <a:cubicBezTo>
                    <a:pt x="80" y="2746"/>
                    <a:pt x="0" y="2268"/>
                    <a:pt x="299" y="1592"/>
                  </a:cubicBezTo>
                  <a:cubicBezTo>
                    <a:pt x="458" y="1254"/>
                    <a:pt x="697" y="896"/>
                    <a:pt x="1075" y="597"/>
                  </a:cubicBezTo>
                  <a:cubicBezTo>
                    <a:pt x="1452" y="299"/>
                    <a:pt x="1970" y="120"/>
                    <a:pt x="2527" y="120"/>
                  </a:cubicBezTo>
                  <a:cubicBezTo>
                    <a:pt x="3064" y="120"/>
                    <a:pt x="3581" y="319"/>
                    <a:pt x="3939" y="617"/>
                  </a:cubicBezTo>
                  <a:cubicBezTo>
                    <a:pt x="4317" y="956"/>
                    <a:pt x="4516" y="1333"/>
                    <a:pt x="4635" y="1672"/>
                  </a:cubicBezTo>
                  <a:cubicBezTo>
                    <a:pt x="4854" y="2368"/>
                    <a:pt x="4715" y="2845"/>
                    <a:pt x="4735" y="2845"/>
                  </a:cubicBezTo>
                  <a:cubicBezTo>
                    <a:pt x="4735" y="2845"/>
                    <a:pt x="4735" y="2825"/>
                    <a:pt x="4755" y="2746"/>
                  </a:cubicBezTo>
                  <a:cubicBezTo>
                    <a:pt x="4794" y="2686"/>
                    <a:pt x="4794" y="2607"/>
                    <a:pt x="4814" y="2527"/>
                  </a:cubicBezTo>
                  <a:cubicBezTo>
                    <a:pt x="4834" y="2328"/>
                    <a:pt x="4834" y="2030"/>
                    <a:pt x="4735" y="1652"/>
                  </a:cubicBezTo>
                  <a:cubicBezTo>
                    <a:pt x="4615" y="1294"/>
                    <a:pt x="4377" y="876"/>
                    <a:pt x="4019" y="558"/>
                  </a:cubicBezTo>
                  <a:cubicBezTo>
                    <a:pt x="3641" y="200"/>
                    <a:pt x="3084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639250" y="4147875"/>
              <a:ext cx="229720" cy="253851"/>
            </a:xfrm>
            <a:custGeom>
              <a:avLst/>
              <a:gdLst/>
              <a:ahLst/>
              <a:cxnLst/>
              <a:rect l="l" t="t" r="r" b="b"/>
              <a:pathLst>
                <a:path w="6148" h="6387" extrusionOk="0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1551268">
              <a:off x="979103" y="2899101"/>
              <a:ext cx="508460" cy="1731673"/>
            </a:xfrm>
            <a:custGeom>
              <a:avLst/>
              <a:gdLst/>
              <a:ahLst/>
              <a:cxnLst/>
              <a:rect l="l" t="t" r="r" b="b"/>
              <a:pathLst>
                <a:path w="12792" h="43566" extrusionOk="0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222074" y="1548025"/>
              <a:ext cx="90944" cy="113879"/>
            </a:xfrm>
            <a:custGeom>
              <a:avLst/>
              <a:gdLst/>
              <a:ahLst/>
              <a:cxnLst/>
              <a:rect l="l" t="t" r="r" b="b"/>
              <a:pathLst>
                <a:path w="2288" h="2865" extrusionOk="0">
                  <a:moveTo>
                    <a:pt x="0" y="0"/>
                  </a:moveTo>
                  <a:lnTo>
                    <a:pt x="0" y="0"/>
                  </a:lnTo>
                  <a:cubicBezTo>
                    <a:pt x="637" y="1035"/>
                    <a:pt x="1412" y="1989"/>
                    <a:pt x="2288" y="28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221279" y="1547230"/>
              <a:ext cx="92534" cy="114674"/>
            </a:xfrm>
            <a:custGeom>
              <a:avLst/>
              <a:gdLst/>
              <a:ahLst/>
              <a:cxnLst/>
              <a:rect l="l" t="t" r="r" b="b"/>
              <a:pathLst>
                <a:path w="2328" h="2885" extrusionOk="0">
                  <a:moveTo>
                    <a:pt x="0" y="0"/>
                  </a:moveTo>
                  <a:cubicBezTo>
                    <a:pt x="0" y="0"/>
                    <a:pt x="100" y="199"/>
                    <a:pt x="259" y="458"/>
                  </a:cubicBezTo>
                  <a:cubicBezTo>
                    <a:pt x="458" y="756"/>
                    <a:pt x="716" y="1134"/>
                    <a:pt x="1035" y="1532"/>
                  </a:cubicBezTo>
                  <a:cubicBezTo>
                    <a:pt x="1353" y="1930"/>
                    <a:pt x="1671" y="2248"/>
                    <a:pt x="1910" y="2507"/>
                  </a:cubicBezTo>
                  <a:cubicBezTo>
                    <a:pt x="2129" y="2746"/>
                    <a:pt x="2308" y="2885"/>
                    <a:pt x="2308" y="2885"/>
                  </a:cubicBezTo>
                  <a:cubicBezTo>
                    <a:pt x="2328" y="2885"/>
                    <a:pt x="2168" y="2726"/>
                    <a:pt x="1930" y="2447"/>
                  </a:cubicBezTo>
                  <a:cubicBezTo>
                    <a:pt x="1711" y="2208"/>
                    <a:pt x="1413" y="1850"/>
                    <a:pt x="1094" y="1452"/>
                  </a:cubicBezTo>
                  <a:cubicBezTo>
                    <a:pt x="796" y="1055"/>
                    <a:pt x="517" y="697"/>
                    <a:pt x="318" y="418"/>
                  </a:cubicBezTo>
                  <a:cubicBezTo>
                    <a:pt x="120" y="1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610854" y="1545640"/>
              <a:ext cx="90944" cy="113124"/>
            </a:xfrm>
            <a:custGeom>
              <a:avLst/>
              <a:gdLst/>
              <a:ahLst/>
              <a:cxnLst/>
              <a:rect l="l" t="t" r="r" b="b"/>
              <a:pathLst>
                <a:path w="2288" h="2846" extrusionOk="0">
                  <a:moveTo>
                    <a:pt x="2288" y="1"/>
                  </a:moveTo>
                  <a:cubicBezTo>
                    <a:pt x="1900" y="478"/>
                    <a:pt x="1522" y="950"/>
                    <a:pt x="1144" y="1423"/>
                  </a:cubicBezTo>
                  <a:lnTo>
                    <a:pt x="1144" y="1423"/>
                  </a:lnTo>
                  <a:lnTo>
                    <a:pt x="2288" y="1"/>
                  </a:lnTo>
                  <a:close/>
                  <a:moveTo>
                    <a:pt x="1144" y="1423"/>
                  </a:moveTo>
                  <a:lnTo>
                    <a:pt x="0" y="2845"/>
                  </a:lnTo>
                  <a:cubicBezTo>
                    <a:pt x="388" y="2368"/>
                    <a:pt x="766" y="1895"/>
                    <a:pt x="1144" y="1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3609264" y="1547150"/>
              <a:ext cx="93329" cy="112408"/>
            </a:xfrm>
            <a:custGeom>
              <a:avLst/>
              <a:gdLst/>
              <a:ahLst/>
              <a:cxnLst/>
              <a:rect l="l" t="t" r="r" b="b"/>
              <a:pathLst>
                <a:path w="2348" h="2828" extrusionOk="0">
                  <a:moveTo>
                    <a:pt x="2325" y="1"/>
                  </a:moveTo>
                  <a:cubicBezTo>
                    <a:pt x="2277" y="1"/>
                    <a:pt x="1771" y="623"/>
                    <a:pt x="1134" y="1395"/>
                  </a:cubicBezTo>
                  <a:cubicBezTo>
                    <a:pt x="498" y="2151"/>
                    <a:pt x="0" y="2807"/>
                    <a:pt x="20" y="2827"/>
                  </a:cubicBezTo>
                  <a:cubicBezTo>
                    <a:pt x="40" y="2827"/>
                    <a:pt x="597" y="2210"/>
                    <a:pt x="1214" y="1435"/>
                  </a:cubicBezTo>
                  <a:cubicBezTo>
                    <a:pt x="1850" y="659"/>
                    <a:pt x="2348" y="22"/>
                    <a:pt x="2328" y="2"/>
                  </a:cubicBezTo>
                  <a:cubicBezTo>
                    <a:pt x="2327" y="1"/>
                    <a:pt x="2326" y="1"/>
                    <a:pt x="2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419218" y="1112336"/>
              <a:ext cx="104419" cy="84624"/>
            </a:xfrm>
            <a:custGeom>
              <a:avLst/>
              <a:gdLst/>
              <a:ahLst/>
              <a:cxnLst/>
              <a:rect l="l" t="t" r="r" b="b"/>
              <a:pathLst>
                <a:path w="2627" h="2129" extrusionOk="0">
                  <a:moveTo>
                    <a:pt x="1" y="0"/>
                  </a:moveTo>
                  <a:cubicBezTo>
                    <a:pt x="663" y="555"/>
                    <a:pt x="1349" y="1097"/>
                    <a:pt x="2032" y="1647"/>
                  </a:cubicBezTo>
                  <a:lnTo>
                    <a:pt x="2032" y="1647"/>
                  </a:lnTo>
                  <a:lnTo>
                    <a:pt x="1" y="0"/>
                  </a:lnTo>
                  <a:close/>
                  <a:moveTo>
                    <a:pt x="2032" y="1647"/>
                  </a:moveTo>
                  <a:lnTo>
                    <a:pt x="2627" y="2129"/>
                  </a:lnTo>
                  <a:cubicBezTo>
                    <a:pt x="2429" y="1967"/>
                    <a:pt x="2231" y="1807"/>
                    <a:pt x="2032" y="16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417628" y="1112216"/>
              <a:ext cx="106009" cy="84783"/>
            </a:xfrm>
            <a:custGeom>
              <a:avLst/>
              <a:gdLst/>
              <a:ahLst/>
              <a:cxnLst/>
              <a:rect l="l" t="t" r="r" b="b"/>
              <a:pathLst>
                <a:path w="2667" h="2133" extrusionOk="0">
                  <a:moveTo>
                    <a:pt x="46" y="1"/>
                  </a:moveTo>
                  <a:cubicBezTo>
                    <a:pt x="43" y="1"/>
                    <a:pt x="42" y="2"/>
                    <a:pt x="41" y="3"/>
                  </a:cubicBezTo>
                  <a:cubicBezTo>
                    <a:pt x="1" y="23"/>
                    <a:pt x="598" y="521"/>
                    <a:pt x="1334" y="1117"/>
                  </a:cubicBezTo>
                  <a:cubicBezTo>
                    <a:pt x="2034" y="1701"/>
                    <a:pt x="2621" y="2132"/>
                    <a:pt x="2664" y="2132"/>
                  </a:cubicBezTo>
                  <a:cubicBezTo>
                    <a:pt x="2665" y="2132"/>
                    <a:pt x="2666" y="2132"/>
                    <a:pt x="2667" y="2132"/>
                  </a:cubicBezTo>
                  <a:cubicBezTo>
                    <a:pt x="2667" y="2112"/>
                    <a:pt x="2110" y="1615"/>
                    <a:pt x="1374" y="1018"/>
                  </a:cubicBezTo>
                  <a:cubicBezTo>
                    <a:pt x="687" y="445"/>
                    <a:pt x="10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583455" y="1117821"/>
              <a:ext cx="102829" cy="79179"/>
            </a:xfrm>
            <a:custGeom>
              <a:avLst/>
              <a:gdLst/>
              <a:ahLst/>
              <a:cxnLst/>
              <a:rect l="l" t="t" r="r" b="b"/>
              <a:pathLst>
                <a:path w="2587" h="1992" extrusionOk="0">
                  <a:moveTo>
                    <a:pt x="2565" y="1"/>
                  </a:moveTo>
                  <a:cubicBezTo>
                    <a:pt x="2539" y="1"/>
                    <a:pt x="1954" y="412"/>
                    <a:pt x="1273" y="956"/>
                  </a:cubicBezTo>
                  <a:cubicBezTo>
                    <a:pt x="557" y="1494"/>
                    <a:pt x="0" y="1971"/>
                    <a:pt x="40" y="1991"/>
                  </a:cubicBezTo>
                  <a:cubicBezTo>
                    <a:pt x="40" y="1991"/>
                    <a:pt x="41" y="1991"/>
                    <a:pt x="42" y="1991"/>
                  </a:cubicBezTo>
                  <a:cubicBezTo>
                    <a:pt x="85" y="1991"/>
                    <a:pt x="652" y="1562"/>
                    <a:pt x="1333" y="1056"/>
                  </a:cubicBezTo>
                  <a:cubicBezTo>
                    <a:pt x="2049" y="499"/>
                    <a:pt x="2586" y="21"/>
                    <a:pt x="2566" y="2"/>
                  </a:cubicBezTo>
                  <a:cubicBezTo>
                    <a:pt x="2566" y="1"/>
                    <a:pt x="2566" y="1"/>
                    <a:pt x="2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14"/>
            <p:cNvGrpSpPr/>
            <p:nvPr/>
          </p:nvGrpSpPr>
          <p:grpSpPr>
            <a:xfrm>
              <a:off x="1581070" y="543805"/>
              <a:ext cx="2759604" cy="1115740"/>
              <a:chOff x="1457857" y="1022430"/>
              <a:chExt cx="2484787" cy="1004628"/>
            </a:xfrm>
          </p:grpSpPr>
          <p:sp>
            <p:nvSpPr>
              <p:cNvPr id="217" name="Google Shape;217;p14"/>
              <p:cNvSpPr/>
              <p:nvPr/>
            </p:nvSpPr>
            <p:spPr>
              <a:xfrm>
                <a:off x="3316820" y="1119960"/>
                <a:ext cx="625824" cy="907098"/>
              </a:xfrm>
              <a:custGeom>
                <a:avLst/>
                <a:gdLst/>
                <a:ahLst/>
                <a:cxnLst/>
                <a:rect l="l" t="t" r="r" b="b"/>
                <a:pathLst>
                  <a:path w="17486" h="25345" extrusionOk="0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3285503" y="1119960"/>
                <a:ext cx="625824" cy="907098"/>
              </a:xfrm>
              <a:custGeom>
                <a:avLst/>
                <a:gdLst/>
                <a:ahLst/>
                <a:cxnLst/>
                <a:rect l="l" t="t" r="r" b="b"/>
                <a:pathLst>
                  <a:path w="17486" h="25345" extrusionOk="0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3363097" y="1218205"/>
                <a:ext cx="469923" cy="709859"/>
              </a:xfrm>
              <a:custGeom>
                <a:avLst/>
                <a:gdLst/>
                <a:ahLst/>
                <a:cxnLst/>
                <a:rect l="l" t="t" r="r" b="b"/>
                <a:pathLst>
                  <a:path w="13130" h="19834" extrusionOk="0">
                    <a:moveTo>
                      <a:pt x="0" y="1"/>
                    </a:moveTo>
                    <a:lnTo>
                      <a:pt x="0" y="19834"/>
                    </a:lnTo>
                    <a:lnTo>
                      <a:pt x="13130" y="19834"/>
                    </a:lnTo>
                    <a:lnTo>
                      <a:pt x="1313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3360234" y="1216093"/>
                <a:ext cx="473502" cy="714118"/>
              </a:xfrm>
              <a:custGeom>
                <a:avLst/>
                <a:gdLst/>
                <a:ahLst/>
                <a:cxnLst/>
                <a:rect l="l" t="t" r="r" b="b"/>
                <a:pathLst>
                  <a:path w="13230" h="19953" extrusionOk="0">
                    <a:moveTo>
                      <a:pt x="13210" y="19794"/>
                    </a:moveTo>
                    <a:lnTo>
                      <a:pt x="13210" y="19833"/>
                    </a:lnTo>
                    <a:lnTo>
                      <a:pt x="13210" y="19933"/>
                    </a:lnTo>
                    <a:cubicBezTo>
                      <a:pt x="13210" y="19933"/>
                      <a:pt x="13229" y="19893"/>
                      <a:pt x="13210" y="19794"/>
                    </a:cubicBezTo>
                    <a:close/>
                    <a:moveTo>
                      <a:pt x="1" y="0"/>
                    </a:moveTo>
                    <a:lnTo>
                      <a:pt x="1" y="60"/>
                    </a:lnTo>
                    <a:lnTo>
                      <a:pt x="1" y="19893"/>
                    </a:lnTo>
                    <a:lnTo>
                      <a:pt x="1" y="19953"/>
                    </a:lnTo>
                    <a:lnTo>
                      <a:pt x="60" y="19953"/>
                    </a:lnTo>
                    <a:cubicBezTo>
                      <a:pt x="4079" y="19933"/>
                      <a:pt x="7361" y="19933"/>
                      <a:pt x="9649" y="19933"/>
                    </a:cubicBezTo>
                    <a:lnTo>
                      <a:pt x="13210" y="19933"/>
                    </a:lnTo>
                    <a:cubicBezTo>
                      <a:pt x="13210" y="19933"/>
                      <a:pt x="13130" y="19933"/>
                      <a:pt x="13011" y="19893"/>
                    </a:cubicBezTo>
                    <a:lnTo>
                      <a:pt x="9689" y="19893"/>
                    </a:lnTo>
                    <a:cubicBezTo>
                      <a:pt x="7412" y="19893"/>
                      <a:pt x="4132" y="19873"/>
                      <a:pt x="160" y="19873"/>
                    </a:cubicBezTo>
                    <a:lnTo>
                      <a:pt x="160" y="19873"/>
                    </a:lnTo>
                    <a:lnTo>
                      <a:pt x="160" y="140"/>
                    </a:lnTo>
                    <a:lnTo>
                      <a:pt x="13190" y="140"/>
                    </a:lnTo>
                    <a:cubicBezTo>
                      <a:pt x="13190" y="5962"/>
                      <a:pt x="13210" y="10893"/>
                      <a:pt x="13210" y="14383"/>
                    </a:cubicBezTo>
                    <a:cubicBezTo>
                      <a:pt x="13210" y="10897"/>
                      <a:pt x="13229" y="5954"/>
                      <a:pt x="13229" y="140"/>
                    </a:cubicBezTo>
                    <a:lnTo>
                      <a:pt x="13229" y="140"/>
                    </a:lnTo>
                    <a:lnTo>
                      <a:pt x="13229" y="140"/>
                    </a:lnTo>
                    <a:lnTo>
                      <a:pt x="13229" y="140"/>
                    </a:lnTo>
                    <a:cubicBezTo>
                      <a:pt x="13229" y="113"/>
                      <a:pt x="13229" y="86"/>
                      <a:pt x="13229" y="60"/>
                    </a:cubicBezTo>
                    <a:lnTo>
                      <a:pt x="132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3529702" y="1362047"/>
                <a:ext cx="157369" cy="447124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2493" extrusionOk="0">
                    <a:moveTo>
                      <a:pt x="0" y="0"/>
                    </a:moveTo>
                    <a:lnTo>
                      <a:pt x="0" y="12493"/>
                    </a:lnTo>
                    <a:lnTo>
                      <a:pt x="4397" y="12493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461400" y="1022430"/>
                <a:ext cx="876461" cy="588817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6452" extrusionOk="0">
                    <a:moveTo>
                      <a:pt x="24489" y="0"/>
                    </a:moveTo>
                    <a:lnTo>
                      <a:pt x="1" y="100"/>
                    </a:lnTo>
                    <a:lnTo>
                      <a:pt x="836" y="16452"/>
                    </a:lnTo>
                    <a:lnTo>
                      <a:pt x="24489" y="16452"/>
                    </a:lnTo>
                    <a:lnTo>
                      <a:pt x="2448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461400" y="1026690"/>
                <a:ext cx="846577" cy="583842"/>
              </a:xfrm>
              <a:custGeom>
                <a:avLst/>
                <a:gdLst/>
                <a:ahLst/>
                <a:cxnLst/>
                <a:rect l="l" t="t" r="r" b="b"/>
                <a:pathLst>
                  <a:path w="23654" h="16313" extrusionOk="0">
                    <a:moveTo>
                      <a:pt x="1" y="1"/>
                    </a:moveTo>
                    <a:lnTo>
                      <a:pt x="1" y="16313"/>
                    </a:lnTo>
                    <a:lnTo>
                      <a:pt x="23653" y="16313"/>
                    </a:lnTo>
                    <a:lnTo>
                      <a:pt x="2365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457857" y="1022430"/>
                <a:ext cx="854379" cy="591680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16532" extrusionOk="0">
                    <a:moveTo>
                      <a:pt x="23633" y="219"/>
                    </a:moveTo>
                    <a:lnTo>
                      <a:pt x="23633" y="16312"/>
                    </a:lnTo>
                    <a:lnTo>
                      <a:pt x="219" y="16312"/>
                    </a:lnTo>
                    <a:lnTo>
                      <a:pt x="219" y="219"/>
                    </a:lnTo>
                    <a:close/>
                    <a:moveTo>
                      <a:pt x="1" y="0"/>
                    </a:moveTo>
                    <a:lnTo>
                      <a:pt x="1" y="16531"/>
                    </a:lnTo>
                    <a:lnTo>
                      <a:pt x="23872" y="16531"/>
                    </a:lnTo>
                    <a:lnTo>
                      <a:pt x="238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552559" y="1098593"/>
                <a:ext cx="663582" cy="438606"/>
              </a:xfrm>
              <a:custGeom>
                <a:avLst/>
                <a:gdLst/>
                <a:ahLst/>
                <a:cxnLst/>
                <a:rect l="l" t="t" r="r" b="b"/>
                <a:pathLst>
                  <a:path w="18541" h="12255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18540" y="12255"/>
                    </a:lnTo>
                    <a:lnTo>
                      <a:pt x="185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550411" y="1097913"/>
                <a:ext cx="666446" cy="442150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12354" extrusionOk="0">
                    <a:moveTo>
                      <a:pt x="1" y="0"/>
                    </a:moveTo>
                    <a:lnTo>
                      <a:pt x="1" y="60"/>
                    </a:lnTo>
                    <a:lnTo>
                      <a:pt x="1" y="12314"/>
                    </a:lnTo>
                    <a:lnTo>
                      <a:pt x="1" y="12353"/>
                    </a:lnTo>
                    <a:lnTo>
                      <a:pt x="18620" y="12353"/>
                    </a:lnTo>
                    <a:lnTo>
                      <a:pt x="18620" y="12314"/>
                    </a:lnTo>
                    <a:cubicBezTo>
                      <a:pt x="18620" y="8554"/>
                      <a:pt x="18600" y="5490"/>
                      <a:pt x="18600" y="3362"/>
                    </a:cubicBezTo>
                    <a:lnTo>
                      <a:pt x="18600" y="895"/>
                    </a:lnTo>
                    <a:lnTo>
                      <a:pt x="18600" y="259"/>
                    </a:lnTo>
                    <a:lnTo>
                      <a:pt x="18600" y="20"/>
                    </a:lnTo>
                    <a:cubicBezTo>
                      <a:pt x="18600" y="20"/>
                      <a:pt x="18600" y="100"/>
                      <a:pt x="18541" y="259"/>
                    </a:cubicBezTo>
                    <a:lnTo>
                      <a:pt x="18541" y="895"/>
                    </a:lnTo>
                    <a:lnTo>
                      <a:pt x="18541" y="3362"/>
                    </a:lnTo>
                    <a:cubicBezTo>
                      <a:pt x="18541" y="5479"/>
                      <a:pt x="18521" y="8521"/>
                      <a:pt x="18521" y="12234"/>
                    </a:cubicBezTo>
                    <a:lnTo>
                      <a:pt x="100" y="12234"/>
                    </a:lnTo>
                    <a:lnTo>
                      <a:pt x="100" y="80"/>
                    </a:lnTo>
                    <a:lnTo>
                      <a:pt x="100" y="80"/>
                    </a:lnTo>
                    <a:cubicBezTo>
                      <a:pt x="5525" y="79"/>
                      <a:pt x="10118" y="60"/>
                      <a:pt x="13368" y="60"/>
                    </a:cubicBezTo>
                    <a:cubicBezTo>
                      <a:pt x="14201" y="40"/>
                      <a:pt x="14942" y="30"/>
                      <a:pt x="15588" y="25"/>
                    </a:cubicBezTo>
                    <a:lnTo>
                      <a:pt x="15588" y="25"/>
                    </a:lnTo>
                    <a:cubicBezTo>
                      <a:pt x="16229" y="30"/>
                      <a:pt x="16776" y="40"/>
                      <a:pt x="17228" y="60"/>
                    </a:cubicBezTo>
                    <a:lnTo>
                      <a:pt x="18461" y="60"/>
                    </a:lnTo>
                    <a:cubicBezTo>
                      <a:pt x="18560" y="20"/>
                      <a:pt x="18600" y="20"/>
                      <a:pt x="18600" y="20"/>
                    </a:cubicBezTo>
                    <a:lnTo>
                      <a:pt x="18600" y="20"/>
                    </a:lnTo>
                    <a:lnTo>
                      <a:pt x="18600" y="20"/>
                    </a:lnTo>
                    <a:lnTo>
                      <a:pt x="17208" y="20"/>
                    </a:lnTo>
                    <a:cubicBezTo>
                      <a:pt x="16764" y="20"/>
                      <a:pt x="16222" y="20"/>
                      <a:pt x="15588" y="25"/>
                    </a:cubicBezTo>
                    <a:lnTo>
                      <a:pt x="15588" y="25"/>
                    </a:lnTo>
                    <a:cubicBezTo>
                      <a:pt x="14958" y="20"/>
                      <a:pt x="14237" y="20"/>
                      <a:pt x="13428" y="20"/>
                    </a:cubicBezTo>
                    <a:cubicBezTo>
                      <a:pt x="10146" y="20"/>
                      <a:pt x="5511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687811" y="1236029"/>
                <a:ext cx="417240" cy="14670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4099" extrusionOk="0">
                    <a:moveTo>
                      <a:pt x="1" y="0"/>
                    </a:moveTo>
                    <a:lnTo>
                      <a:pt x="1" y="4098"/>
                    </a:lnTo>
                    <a:lnTo>
                      <a:pt x="11658" y="4098"/>
                    </a:lnTo>
                    <a:lnTo>
                      <a:pt x="116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14"/>
            <p:cNvSpPr/>
            <p:nvPr/>
          </p:nvSpPr>
          <p:spPr>
            <a:xfrm>
              <a:off x="420319" y="3631549"/>
              <a:ext cx="468912" cy="989218"/>
            </a:xfrm>
            <a:custGeom>
              <a:avLst/>
              <a:gdLst/>
              <a:ahLst/>
              <a:cxnLst/>
              <a:rect l="l" t="t" r="r" b="b"/>
              <a:pathLst>
                <a:path w="11797" h="24887" extrusionOk="0">
                  <a:moveTo>
                    <a:pt x="100" y="1"/>
                  </a:moveTo>
                  <a:cubicBezTo>
                    <a:pt x="0" y="2109"/>
                    <a:pt x="477" y="4218"/>
                    <a:pt x="1472" y="6088"/>
                  </a:cubicBezTo>
                  <a:cubicBezTo>
                    <a:pt x="1870" y="6844"/>
                    <a:pt x="2367" y="7560"/>
                    <a:pt x="2487" y="8395"/>
                  </a:cubicBezTo>
                  <a:cubicBezTo>
                    <a:pt x="2705" y="9768"/>
                    <a:pt x="1969" y="11160"/>
                    <a:pt x="2288" y="12513"/>
                  </a:cubicBezTo>
                  <a:cubicBezTo>
                    <a:pt x="2686" y="14025"/>
                    <a:pt x="4396" y="15039"/>
                    <a:pt x="4496" y="16611"/>
                  </a:cubicBezTo>
                  <a:cubicBezTo>
                    <a:pt x="4575" y="17924"/>
                    <a:pt x="3441" y="19117"/>
                    <a:pt x="3541" y="20430"/>
                  </a:cubicBezTo>
                  <a:cubicBezTo>
                    <a:pt x="3581" y="21007"/>
                    <a:pt x="3839" y="21524"/>
                    <a:pt x="4138" y="22002"/>
                  </a:cubicBezTo>
                  <a:cubicBezTo>
                    <a:pt x="5147" y="23652"/>
                    <a:pt x="6611" y="24809"/>
                    <a:pt x="8806" y="24809"/>
                  </a:cubicBezTo>
                  <a:cubicBezTo>
                    <a:pt x="8861" y="24809"/>
                    <a:pt x="8916" y="24808"/>
                    <a:pt x="8972" y="24807"/>
                  </a:cubicBezTo>
                  <a:lnTo>
                    <a:pt x="11796" y="24886"/>
                  </a:lnTo>
                  <a:lnTo>
                    <a:pt x="11796" y="24886"/>
                  </a:lnTo>
                  <a:lnTo>
                    <a:pt x="9807" y="18441"/>
                  </a:lnTo>
                  <a:cubicBezTo>
                    <a:pt x="10026" y="17526"/>
                    <a:pt x="9429" y="16611"/>
                    <a:pt x="8753" y="15935"/>
                  </a:cubicBezTo>
                  <a:cubicBezTo>
                    <a:pt x="8076" y="15258"/>
                    <a:pt x="7261" y="14661"/>
                    <a:pt x="6923" y="13806"/>
                  </a:cubicBezTo>
                  <a:cubicBezTo>
                    <a:pt x="6346" y="12374"/>
                    <a:pt x="7082" y="10524"/>
                    <a:pt x="6127" y="9330"/>
                  </a:cubicBezTo>
                  <a:cubicBezTo>
                    <a:pt x="5550" y="8634"/>
                    <a:pt x="4496" y="8395"/>
                    <a:pt x="3998" y="7659"/>
                  </a:cubicBezTo>
                  <a:cubicBezTo>
                    <a:pt x="3740" y="7261"/>
                    <a:pt x="3660" y="6784"/>
                    <a:pt x="3541" y="6307"/>
                  </a:cubicBezTo>
                  <a:cubicBezTo>
                    <a:pt x="2984" y="3959"/>
                    <a:pt x="1790" y="173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848853" y="3244116"/>
              <a:ext cx="442042" cy="1383760"/>
            </a:xfrm>
            <a:custGeom>
              <a:avLst/>
              <a:gdLst/>
              <a:ahLst/>
              <a:cxnLst/>
              <a:rect l="l" t="t" r="r" b="b"/>
              <a:pathLst>
                <a:path w="11121" h="34813" extrusionOk="0">
                  <a:moveTo>
                    <a:pt x="10703" y="0"/>
                  </a:moveTo>
                  <a:lnTo>
                    <a:pt x="10584" y="40"/>
                  </a:lnTo>
                  <a:cubicBezTo>
                    <a:pt x="9987" y="338"/>
                    <a:pt x="9470" y="796"/>
                    <a:pt x="9092" y="1333"/>
                  </a:cubicBezTo>
                  <a:cubicBezTo>
                    <a:pt x="8694" y="1870"/>
                    <a:pt x="8396" y="2467"/>
                    <a:pt x="8177" y="3064"/>
                  </a:cubicBezTo>
                  <a:cubicBezTo>
                    <a:pt x="7699" y="4277"/>
                    <a:pt x="7560" y="5510"/>
                    <a:pt x="7321" y="6744"/>
                  </a:cubicBezTo>
                  <a:cubicBezTo>
                    <a:pt x="7103" y="7917"/>
                    <a:pt x="6804" y="9131"/>
                    <a:pt x="6188" y="10145"/>
                  </a:cubicBezTo>
                  <a:cubicBezTo>
                    <a:pt x="5889" y="10643"/>
                    <a:pt x="5511" y="11120"/>
                    <a:pt x="5193" y="11578"/>
                  </a:cubicBezTo>
                  <a:cubicBezTo>
                    <a:pt x="4875" y="12075"/>
                    <a:pt x="4596" y="12612"/>
                    <a:pt x="4497" y="13169"/>
                  </a:cubicBezTo>
                  <a:cubicBezTo>
                    <a:pt x="4338" y="14363"/>
                    <a:pt x="4994" y="15377"/>
                    <a:pt x="4875" y="16451"/>
                  </a:cubicBezTo>
                  <a:cubicBezTo>
                    <a:pt x="4815" y="16988"/>
                    <a:pt x="4616" y="17486"/>
                    <a:pt x="4377" y="17923"/>
                  </a:cubicBezTo>
                  <a:cubicBezTo>
                    <a:pt x="4119" y="18361"/>
                    <a:pt x="3820" y="18799"/>
                    <a:pt x="3542" y="19216"/>
                  </a:cubicBezTo>
                  <a:cubicBezTo>
                    <a:pt x="3283" y="19634"/>
                    <a:pt x="3005" y="20072"/>
                    <a:pt x="2806" y="20510"/>
                  </a:cubicBezTo>
                  <a:cubicBezTo>
                    <a:pt x="2607" y="20967"/>
                    <a:pt x="2507" y="21464"/>
                    <a:pt x="2448" y="21922"/>
                  </a:cubicBezTo>
                  <a:cubicBezTo>
                    <a:pt x="2388" y="22877"/>
                    <a:pt x="2527" y="23772"/>
                    <a:pt x="2448" y="24607"/>
                  </a:cubicBezTo>
                  <a:cubicBezTo>
                    <a:pt x="2408" y="25463"/>
                    <a:pt x="2110" y="26239"/>
                    <a:pt x="1791" y="26935"/>
                  </a:cubicBezTo>
                  <a:cubicBezTo>
                    <a:pt x="1453" y="27631"/>
                    <a:pt x="1095" y="28248"/>
                    <a:pt x="757" y="28845"/>
                  </a:cubicBezTo>
                  <a:cubicBezTo>
                    <a:pt x="618" y="29143"/>
                    <a:pt x="458" y="29441"/>
                    <a:pt x="339" y="29740"/>
                  </a:cubicBezTo>
                  <a:cubicBezTo>
                    <a:pt x="220" y="30038"/>
                    <a:pt x="160" y="30337"/>
                    <a:pt x="100" y="30635"/>
                  </a:cubicBezTo>
                  <a:cubicBezTo>
                    <a:pt x="1" y="31212"/>
                    <a:pt x="21" y="31749"/>
                    <a:pt x="100" y="32226"/>
                  </a:cubicBezTo>
                  <a:cubicBezTo>
                    <a:pt x="220" y="33201"/>
                    <a:pt x="598" y="33858"/>
                    <a:pt x="916" y="34255"/>
                  </a:cubicBezTo>
                  <a:cubicBezTo>
                    <a:pt x="996" y="34355"/>
                    <a:pt x="1055" y="34434"/>
                    <a:pt x="1135" y="34514"/>
                  </a:cubicBezTo>
                  <a:cubicBezTo>
                    <a:pt x="1214" y="34594"/>
                    <a:pt x="1254" y="34633"/>
                    <a:pt x="1314" y="34653"/>
                  </a:cubicBezTo>
                  <a:cubicBezTo>
                    <a:pt x="1473" y="34713"/>
                    <a:pt x="1533" y="34733"/>
                    <a:pt x="1533" y="34733"/>
                  </a:cubicBezTo>
                  <a:cubicBezTo>
                    <a:pt x="1533" y="34713"/>
                    <a:pt x="1314" y="34594"/>
                    <a:pt x="976" y="34216"/>
                  </a:cubicBezTo>
                  <a:cubicBezTo>
                    <a:pt x="677" y="33818"/>
                    <a:pt x="339" y="33141"/>
                    <a:pt x="220" y="32206"/>
                  </a:cubicBezTo>
                  <a:cubicBezTo>
                    <a:pt x="160" y="31729"/>
                    <a:pt x="140" y="31212"/>
                    <a:pt x="240" y="30635"/>
                  </a:cubicBezTo>
                  <a:cubicBezTo>
                    <a:pt x="279" y="30356"/>
                    <a:pt x="359" y="30058"/>
                    <a:pt x="478" y="29760"/>
                  </a:cubicBezTo>
                  <a:cubicBezTo>
                    <a:pt x="618" y="29461"/>
                    <a:pt x="757" y="29183"/>
                    <a:pt x="916" y="28864"/>
                  </a:cubicBezTo>
                  <a:cubicBezTo>
                    <a:pt x="1234" y="28268"/>
                    <a:pt x="1612" y="27651"/>
                    <a:pt x="1950" y="26955"/>
                  </a:cubicBezTo>
                  <a:cubicBezTo>
                    <a:pt x="2308" y="26258"/>
                    <a:pt x="2607" y="25483"/>
                    <a:pt x="2647" y="24607"/>
                  </a:cubicBezTo>
                  <a:cubicBezTo>
                    <a:pt x="2726" y="23752"/>
                    <a:pt x="2567" y="22837"/>
                    <a:pt x="2647" y="21922"/>
                  </a:cubicBezTo>
                  <a:cubicBezTo>
                    <a:pt x="2667" y="21464"/>
                    <a:pt x="2766" y="21007"/>
                    <a:pt x="2965" y="20569"/>
                  </a:cubicBezTo>
                  <a:cubicBezTo>
                    <a:pt x="3164" y="20112"/>
                    <a:pt x="3422" y="19714"/>
                    <a:pt x="3721" y="19296"/>
                  </a:cubicBezTo>
                  <a:cubicBezTo>
                    <a:pt x="3999" y="18858"/>
                    <a:pt x="4298" y="18441"/>
                    <a:pt x="4556" y="18003"/>
                  </a:cubicBezTo>
                  <a:cubicBezTo>
                    <a:pt x="4815" y="17545"/>
                    <a:pt x="5034" y="17028"/>
                    <a:pt x="5093" y="16471"/>
                  </a:cubicBezTo>
                  <a:cubicBezTo>
                    <a:pt x="5213" y="15357"/>
                    <a:pt x="4556" y="14323"/>
                    <a:pt x="4715" y="13229"/>
                  </a:cubicBezTo>
                  <a:cubicBezTo>
                    <a:pt x="4795" y="12672"/>
                    <a:pt x="5054" y="12174"/>
                    <a:pt x="5392" y="11677"/>
                  </a:cubicBezTo>
                  <a:cubicBezTo>
                    <a:pt x="5710" y="11200"/>
                    <a:pt x="6088" y="10742"/>
                    <a:pt x="6386" y="10245"/>
                  </a:cubicBezTo>
                  <a:cubicBezTo>
                    <a:pt x="7003" y="9191"/>
                    <a:pt x="7321" y="7997"/>
                    <a:pt x="7540" y="6784"/>
                  </a:cubicBezTo>
                  <a:cubicBezTo>
                    <a:pt x="7779" y="5570"/>
                    <a:pt x="7938" y="4317"/>
                    <a:pt x="8396" y="3123"/>
                  </a:cubicBezTo>
                  <a:cubicBezTo>
                    <a:pt x="8614" y="2526"/>
                    <a:pt x="8893" y="1950"/>
                    <a:pt x="9291" y="1452"/>
                  </a:cubicBezTo>
                  <a:cubicBezTo>
                    <a:pt x="9646" y="985"/>
                    <a:pt x="10106" y="571"/>
                    <a:pt x="10621" y="292"/>
                  </a:cubicBezTo>
                  <a:lnTo>
                    <a:pt x="10621" y="292"/>
                  </a:lnTo>
                  <a:cubicBezTo>
                    <a:pt x="10622" y="294"/>
                    <a:pt x="10623" y="296"/>
                    <a:pt x="10624" y="298"/>
                  </a:cubicBezTo>
                  <a:cubicBezTo>
                    <a:pt x="10703" y="935"/>
                    <a:pt x="10823" y="1592"/>
                    <a:pt x="10902" y="2228"/>
                  </a:cubicBezTo>
                  <a:cubicBezTo>
                    <a:pt x="10982" y="2885"/>
                    <a:pt x="11021" y="3501"/>
                    <a:pt x="10982" y="4138"/>
                  </a:cubicBezTo>
                  <a:cubicBezTo>
                    <a:pt x="10962" y="4476"/>
                    <a:pt x="10962" y="4794"/>
                    <a:pt x="10902" y="5093"/>
                  </a:cubicBezTo>
                  <a:cubicBezTo>
                    <a:pt x="10823" y="5391"/>
                    <a:pt x="10703" y="5689"/>
                    <a:pt x="10604" y="5968"/>
                  </a:cubicBezTo>
                  <a:cubicBezTo>
                    <a:pt x="10365" y="6525"/>
                    <a:pt x="10106" y="7102"/>
                    <a:pt x="9927" y="7718"/>
                  </a:cubicBezTo>
                  <a:cubicBezTo>
                    <a:pt x="9728" y="8315"/>
                    <a:pt x="9689" y="8952"/>
                    <a:pt x="9629" y="9549"/>
                  </a:cubicBezTo>
                  <a:cubicBezTo>
                    <a:pt x="9569" y="10145"/>
                    <a:pt x="9510" y="10742"/>
                    <a:pt x="9430" y="11339"/>
                  </a:cubicBezTo>
                  <a:cubicBezTo>
                    <a:pt x="9311" y="12493"/>
                    <a:pt x="9231" y="13686"/>
                    <a:pt x="8774" y="14721"/>
                  </a:cubicBezTo>
                  <a:cubicBezTo>
                    <a:pt x="8535" y="15218"/>
                    <a:pt x="8217" y="15676"/>
                    <a:pt x="7998" y="16213"/>
                  </a:cubicBezTo>
                  <a:cubicBezTo>
                    <a:pt x="7739" y="16730"/>
                    <a:pt x="7640" y="17267"/>
                    <a:pt x="7620" y="17824"/>
                  </a:cubicBezTo>
                  <a:cubicBezTo>
                    <a:pt x="7580" y="18918"/>
                    <a:pt x="7719" y="19953"/>
                    <a:pt x="7421" y="20927"/>
                  </a:cubicBezTo>
                  <a:cubicBezTo>
                    <a:pt x="7142" y="21882"/>
                    <a:pt x="6526" y="22698"/>
                    <a:pt x="6227" y="23593"/>
                  </a:cubicBezTo>
                  <a:cubicBezTo>
                    <a:pt x="5909" y="24508"/>
                    <a:pt x="6048" y="25463"/>
                    <a:pt x="6188" y="26298"/>
                  </a:cubicBezTo>
                  <a:cubicBezTo>
                    <a:pt x="6327" y="27154"/>
                    <a:pt x="6446" y="27969"/>
                    <a:pt x="6287" y="28725"/>
                  </a:cubicBezTo>
                  <a:cubicBezTo>
                    <a:pt x="6128" y="29461"/>
                    <a:pt x="5591" y="30018"/>
                    <a:pt x="5253" y="30615"/>
                  </a:cubicBezTo>
                  <a:cubicBezTo>
                    <a:pt x="5093" y="30913"/>
                    <a:pt x="4954" y="31232"/>
                    <a:pt x="4914" y="31550"/>
                  </a:cubicBezTo>
                  <a:cubicBezTo>
                    <a:pt x="4855" y="31868"/>
                    <a:pt x="4855" y="32167"/>
                    <a:pt x="4855" y="32465"/>
                  </a:cubicBezTo>
                  <a:cubicBezTo>
                    <a:pt x="4835" y="32763"/>
                    <a:pt x="4835" y="33042"/>
                    <a:pt x="4735" y="33281"/>
                  </a:cubicBezTo>
                  <a:cubicBezTo>
                    <a:pt x="4661" y="33522"/>
                    <a:pt x="4518" y="33694"/>
                    <a:pt x="4354" y="33845"/>
                  </a:cubicBezTo>
                  <a:lnTo>
                    <a:pt x="4354" y="33845"/>
                  </a:lnTo>
                  <a:cubicBezTo>
                    <a:pt x="4528" y="33706"/>
                    <a:pt x="4718" y="33511"/>
                    <a:pt x="4795" y="33241"/>
                  </a:cubicBezTo>
                  <a:cubicBezTo>
                    <a:pt x="4895" y="33002"/>
                    <a:pt x="4895" y="32704"/>
                    <a:pt x="4914" y="32405"/>
                  </a:cubicBezTo>
                  <a:cubicBezTo>
                    <a:pt x="4934" y="32107"/>
                    <a:pt x="4914" y="31809"/>
                    <a:pt x="4954" y="31510"/>
                  </a:cubicBezTo>
                  <a:cubicBezTo>
                    <a:pt x="5014" y="31212"/>
                    <a:pt x="5133" y="30874"/>
                    <a:pt x="5312" y="30615"/>
                  </a:cubicBezTo>
                  <a:cubicBezTo>
                    <a:pt x="5631" y="30038"/>
                    <a:pt x="6188" y="29461"/>
                    <a:pt x="6347" y="28685"/>
                  </a:cubicBezTo>
                  <a:cubicBezTo>
                    <a:pt x="6546" y="27910"/>
                    <a:pt x="6406" y="27074"/>
                    <a:pt x="6247" y="26239"/>
                  </a:cubicBezTo>
                  <a:cubicBezTo>
                    <a:pt x="6128" y="25383"/>
                    <a:pt x="5989" y="24468"/>
                    <a:pt x="6307" y="23593"/>
                  </a:cubicBezTo>
                  <a:cubicBezTo>
                    <a:pt x="6605" y="22718"/>
                    <a:pt x="7202" y="21922"/>
                    <a:pt x="7520" y="20927"/>
                  </a:cubicBezTo>
                  <a:cubicBezTo>
                    <a:pt x="7819" y="19933"/>
                    <a:pt x="7679" y="18858"/>
                    <a:pt x="7719" y="17804"/>
                  </a:cubicBezTo>
                  <a:cubicBezTo>
                    <a:pt x="7739" y="17267"/>
                    <a:pt x="7839" y="16730"/>
                    <a:pt x="8077" y="16233"/>
                  </a:cubicBezTo>
                  <a:cubicBezTo>
                    <a:pt x="8296" y="15735"/>
                    <a:pt x="8614" y="15258"/>
                    <a:pt x="8833" y="14741"/>
                  </a:cubicBezTo>
                  <a:cubicBezTo>
                    <a:pt x="9331" y="13666"/>
                    <a:pt x="9410" y="12473"/>
                    <a:pt x="9529" y="11319"/>
                  </a:cubicBezTo>
                  <a:cubicBezTo>
                    <a:pt x="9609" y="10722"/>
                    <a:pt x="9669" y="10125"/>
                    <a:pt x="9728" y="9509"/>
                  </a:cubicBezTo>
                  <a:cubicBezTo>
                    <a:pt x="9808" y="8912"/>
                    <a:pt x="9868" y="8295"/>
                    <a:pt x="10027" y="7718"/>
                  </a:cubicBezTo>
                  <a:cubicBezTo>
                    <a:pt x="10206" y="7122"/>
                    <a:pt x="10464" y="6565"/>
                    <a:pt x="10703" y="5988"/>
                  </a:cubicBezTo>
                  <a:cubicBezTo>
                    <a:pt x="10823" y="5689"/>
                    <a:pt x="10962" y="5411"/>
                    <a:pt x="11021" y="5073"/>
                  </a:cubicBezTo>
                  <a:cubicBezTo>
                    <a:pt x="11081" y="4735"/>
                    <a:pt x="11101" y="4416"/>
                    <a:pt x="11101" y="4098"/>
                  </a:cubicBezTo>
                  <a:cubicBezTo>
                    <a:pt x="11121" y="3442"/>
                    <a:pt x="11101" y="2805"/>
                    <a:pt x="11021" y="2149"/>
                  </a:cubicBezTo>
                  <a:cubicBezTo>
                    <a:pt x="10962" y="1512"/>
                    <a:pt x="10823" y="855"/>
                    <a:pt x="10763" y="219"/>
                  </a:cubicBezTo>
                  <a:cubicBezTo>
                    <a:pt x="10763" y="159"/>
                    <a:pt x="10763" y="139"/>
                    <a:pt x="10743" y="119"/>
                  </a:cubicBezTo>
                  <a:lnTo>
                    <a:pt x="10703" y="0"/>
                  </a:lnTo>
                  <a:close/>
                  <a:moveTo>
                    <a:pt x="1533" y="34733"/>
                  </a:moveTo>
                  <a:cubicBezTo>
                    <a:pt x="1533" y="34733"/>
                    <a:pt x="1549" y="34736"/>
                    <a:pt x="1581" y="34741"/>
                  </a:cubicBezTo>
                  <a:lnTo>
                    <a:pt x="1581" y="34741"/>
                  </a:lnTo>
                  <a:cubicBezTo>
                    <a:pt x="1549" y="34733"/>
                    <a:pt x="1533" y="34733"/>
                    <a:pt x="1533" y="34733"/>
                  </a:cubicBezTo>
                  <a:close/>
                  <a:moveTo>
                    <a:pt x="4354" y="33845"/>
                  </a:moveTo>
                  <a:lnTo>
                    <a:pt x="4354" y="33845"/>
                  </a:lnTo>
                  <a:cubicBezTo>
                    <a:pt x="4348" y="33849"/>
                    <a:pt x="4343" y="33853"/>
                    <a:pt x="4338" y="33858"/>
                  </a:cubicBezTo>
                  <a:cubicBezTo>
                    <a:pt x="3960" y="34156"/>
                    <a:pt x="3562" y="34355"/>
                    <a:pt x="3224" y="34494"/>
                  </a:cubicBezTo>
                  <a:cubicBezTo>
                    <a:pt x="2865" y="34613"/>
                    <a:pt x="2547" y="34653"/>
                    <a:pt x="2308" y="34713"/>
                  </a:cubicBezTo>
                  <a:cubicBezTo>
                    <a:pt x="2110" y="34745"/>
                    <a:pt x="1946" y="34754"/>
                    <a:pt x="1821" y="34754"/>
                  </a:cubicBezTo>
                  <a:cubicBezTo>
                    <a:pt x="1709" y="34754"/>
                    <a:pt x="1628" y="34747"/>
                    <a:pt x="1581" y="34741"/>
                  </a:cubicBezTo>
                  <a:lnTo>
                    <a:pt x="1581" y="34741"/>
                  </a:lnTo>
                  <a:cubicBezTo>
                    <a:pt x="1618" y="34750"/>
                    <a:pt x="1676" y="34769"/>
                    <a:pt x="1751" y="34812"/>
                  </a:cubicBezTo>
                  <a:cubicBezTo>
                    <a:pt x="1871" y="34812"/>
                    <a:pt x="2070" y="34812"/>
                    <a:pt x="2328" y="34753"/>
                  </a:cubicBezTo>
                  <a:cubicBezTo>
                    <a:pt x="2567" y="34713"/>
                    <a:pt x="2865" y="34633"/>
                    <a:pt x="3224" y="34514"/>
                  </a:cubicBezTo>
                  <a:cubicBezTo>
                    <a:pt x="3562" y="34375"/>
                    <a:pt x="3940" y="34196"/>
                    <a:pt x="4318" y="33877"/>
                  </a:cubicBezTo>
                  <a:cubicBezTo>
                    <a:pt x="4330" y="33867"/>
                    <a:pt x="4342" y="33856"/>
                    <a:pt x="4354" y="33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909748" y="3311331"/>
              <a:ext cx="344777" cy="1313366"/>
            </a:xfrm>
            <a:custGeom>
              <a:avLst/>
              <a:gdLst/>
              <a:ahLst/>
              <a:cxnLst/>
              <a:rect l="l" t="t" r="r" b="b"/>
              <a:pathLst>
                <a:path w="8674" h="33042" extrusionOk="0">
                  <a:moveTo>
                    <a:pt x="8674" y="0"/>
                  </a:moveTo>
                  <a:cubicBezTo>
                    <a:pt x="8674" y="2"/>
                    <a:pt x="8673" y="22"/>
                    <a:pt x="8654" y="60"/>
                  </a:cubicBezTo>
                  <a:cubicBezTo>
                    <a:pt x="8634" y="119"/>
                    <a:pt x="8634" y="219"/>
                    <a:pt x="8594" y="318"/>
                  </a:cubicBezTo>
                  <a:cubicBezTo>
                    <a:pt x="8634" y="219"/>
                    <a:pt x="8634" y="139"/>
                    <a:pt x="8654" y="80"/>
                  </a:cubicBezTo>
                  <a:cubicBezTo>
                    <a:pt x="8673" y="22"/>
                    <a:pt x="8674" y="2"/>
                    <a:pt x="8674" y="0"/>
                  </a:cubicBezTo>
                  <a:close/>
                  <a:moveTo>
                    <a:pt x="8594" y="318"/>
                  </a:moveTo>
                  <a:cubicBezTo>
                    <a:pt x="8554" y="537"/>
                    <a:pt x="8475" y="875"/>
                    <a:pt x="8375" y="1293"/>
                  </a:cubicBezTo>
                  <a:cubicBezTo>
                    <a:pt x="8276" y="1711"/>
                    <a:pt x="8037" y="2188"/>
                    <a:pt x="7799" y="2745"/>
                  </a:cubicBezTo>
                  <a:cubicBezTo>
                    <a:pt x="7580" y="3322"/>
                    <a:pt x="7361" y="3998"/>
                    <a:pt x="7162" y="4734"/>
                  </a:cubicBezTo>
                  <a:cubicBezTo>
                    <a:pt x="6963" y="5490"/>
                    <a:pt x="6764" y="6326"/>
                    <a:pt x="6565" y="7201"/>
                  </a:cubicBezTo>
                  <a:cubicBezTo>
                    <a:pt x="6366" y="8096"/>
                    <a:pt x="6167" y="9051"/>
                    <a:pt x="5690" y="9946"/>
                  </a:cubicBezTo>
                  <a:cubicBezTo>
                    <a:pt x="5471" y="10384"/>
                    <a:pt x="5213" y="10861"/>
                    <a:pt x="4994" y="11359"/>
                  </a:cubicBezTo>
                  <a:cubicBezTo>
                    <a:pt x="4795" y="11856"/>
                    <a:pt x="4675" y="12433"/>
                    <a:pt x="4596" y="12970"/>
                  </a:cubicBezTo>
                  <a:cubicBezTo>
                    <a:pt x="4476" y="14104"/>
                    <a:pt x="4278" y="15218"/>
                    <a:pt x="3999" y="16352"/>
                  </a:cubicBezTo>
                  <a:cubicBezTo>
                    <a:pt x="3462" y="18639"/>
                    <a:pt x="2945" y="20867"/>
                    <a:pt x="2467" y="22857"/>
                  </a:cubicBezTo>
                  <a:cubicBezTo>
                    <a:pt x="1970" y="24846"/>
                    <a:pt x="1532" y="26636"/>
                    <a:pt x="1174" y="28148"/>
                  </a:cubicBezTo>
                  <a:cubicBezTo>
                    <a:pt x="816" y="29640"/>
                    <a:pt x="518" y="30854"/>
                    <a:pt x="299" y="31729"/>
                  </a:cubicBezTo>
                  <a:cubicBezTo>
                    <a:pt x="200" y="32147"/>
                    <a:pt x="120" y="32465"/>
                    <a:pt x="80" y="32684"/>
                  </a:cubicBezTo>
                  <a:cubicBezTo>
                    <a:pt x="40" y="32783"/>
                    <a:pt x="21" y="32883"/>
                    <a:pt x="21" y="32942"/>
                  </a:cubicBezTo>
                  <a:cubicBezTo>
                    <a:pt x="21" y="33002"/>
                    <a:pt x="1" y="33042"/>
                    <a:pt x="1" y="33042"/>
                  </a:cubicBezTo>
                  <a:cubicBezTo>
                    <a:pt x="1" y="33042"/>
                    <a:pt x="21" y="33022"/>
                    <a:pt x="21" y="32962"/>
                  </a:cubicBezTo>
                  <a:cubicBezTo>
                    <a:pt x="40" y="32903"/>
                    <a:pt x="80" y="32823"/>
                    <a:pt x="100" y="32724"/>
                  </a:cubicBezTo>
                  <a:cubicBezTo>
                    <a:pt x="180" y="32505"/>
                    <a:pt x="239" y="32167"/>
                    <a:pt x="339" y="31749"/>
                  </a:cubicBezTo>
                  <a:cubicBezTo>
                    <a:pt x="578" y="30913"/>
                    <a:pt x="876" y="29680"/>
                    <a:pt x="1274" y="28188"/>
                  </a:cubicBezTo>
                  <a:cubicBezTo>
                    <a:pt x="1632" y="26676"/>
                    <a:pt x="2109" y="24886"/>
                    <a:pt x="2607" y="22916"/>
                  </a:cubicBezTo>
                  <a:cubicBezTo>
                    <a:pt x="3084" y="20927"/>
                    <a:pt x="3621" y="18739"/>
                    <a:pt x="4178" y="16431"/>
                  </a:cubicBezTo>
                  <a:cubicBezTo>
                    <a:pt x="4417" y="15278"/>
                    <a:pt x="4616" y="14124"/>
                    <a:pt x="4755" y="13030"/>
                  </a:cubicBezTo>
                  <a:cubicBezTo>
                    <a:pt x="4815" y="12473"/>
                    <a:pt x="4914" y="11956"/>
                    <a:pt x="5113" y="11458"/>
                  </a:cubicBezTo>
                  <a:cubicBezTo>
                    <a:pt x="5312" y="10961"/>
                    <a:pt x="5571" y="10523"/>
                    <a:pt x="5789" y="10046"/>
                  </a:cubicBezTo>
                  <a:cubicBezTo>
                    <a:pt x="6287" y="9111"/>
                    <a:pt x="6486" y="8156"/>
                    <a:pt x="6665" y="7261"/>
                  </a:cubicBezTo>
                  <a:cubicBezTo>
                    <a:pt x="6864" y="6366"/>
                    <a:pt x="7043" y="5530"/>
                    <a:pt x="7242" y="4794"/>
                  </a:cubicBezTo>
                  <a:cubicBezTo>
                    <a:pt x="7441" y="4038"/>
                    <a:pt x="7659" y="3382"/>
                    <a:pt x="7858" y="2805"/>
                  </a:cubicBezTo>
                  <a:cubicBezTo>
                    <a:pt x="8057" y="2228"/>
                    <a:pt x="8296" y="1751"/>
                    <a:pt x="8395" y="1313"/>
                  </a:cubicBezTo>
                  <a:cubicBezTo>
                    <a:pt x="8495" y="895"/>
                    <a:pt x="8554" y="557"/>
                    <a:pt x="8594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13610" y="2893807"/>
              <a:ext cx="508461" cy="1731678"/>
            </a:xfrm>
            <a:custGeom>
              <a:avLst/>
              <a:gdLst/>
              <a:ahLst/>
              <a:cxnLst/>
              <a:rect l="l" t="t" r="r" b="b"/>
              <a:pathLst>
                <a:path w="12792" h="43566" extrusionOk="0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65005" y="2972113"/>
              <a:ext cx="366122" cy="1648643"/>
            </a:xfrm>
            <a:custGeom>
              <a:avLst/>
              <a:gdLst/>
              <a:ahLst/>
              <a:cxnLst/>
              <a:rect l="l" t="t" r="r" b="b"/>
              <a:pathLst>
                <a:path w="9211" h="41477" extrusionOk="0">
                  <a:moveTo>
                    <a:pt x="0" y="0"/>
                  </a:moveTo>
                  <a:lnTo>
                    <a:pt x="0" y="99"/>
                  </a:lnTo>
                  <a:cubicBezTo>
                    <a:pt x="0" y="179"/>
                    <a:pt x="20" y="298"/>
                    <a:pt x="40" y="418"/>
                  </a:cubicBezTo>
                  <a:cubicBezTo>
                    <a:pt x="100" y="696"/>
                    <a:pt x="140" y="1114"/>
                    <a:pt x="239" y="1651"/>
                  </a:cubicBezTo>
                  <a:cubicBezTo>
                    <a:pt x="339" y="2188"/>
                    <a:pt x="637" y="2785"/>
                    <a:pt x="856" y="3501"/>
                  </a:cubicBezTo>
                  <a:cubicBezTo>
                    <a:pt x="1114" y="4237"/>
                    <a:pt x="1333" y="5073"/>
                    <a:pt x="1552" y="6027"/>
                  </a:cubicBezTo>
                  <a:cubicBezTo>
                    <a:pt x="1791" y="6962"/>
                    <a:pt x="1950" y="7977"/>
                    <a:pt x="2149" y="9111"/>
                  </a:cubicBezTo>
                  <a:cubicBezTo>
                    <a:pt x="2348" y="10225"/>
                    <a:pt x="2547" y="11438"/>
                    <a:pt x="3124" y="12612"/>
                  </a:cubicBezTo>
                  <a:cubicBezTo>
                    <a:pt x="3382" y="13189"/>
                    <a:pt x="3681" y="13786"/>
                    <a:pt x="3899" y="14402"/>
                  </a:cubicBezTo>
                  <a:cubicBezTo>
                    <a:pt x="4118" y="15019"/>
                    <a:pt x="4218" y="15695"/>
                    <a:pt x="4297" y="16372"/>
                  </a:cubicBezTo>
                  <a:cubicBezTo>
                    <a:pt x="4397" y="17764"/>
                    <a:pt x="4596" y="19177"/>
                    <a:pt x="4874" y="20609"/>
                  </a:cubicBezTo>
                  <a:cubicBezTo>
                    <a:pt x="5431" y="23493"/>
                    <a:pt x="5988" y="26258"/>
                    <a:pt x="6485" y="28745"/>
                  </a:cubicBezTo>
                  <a:cubicBezTo>
                    <a:pt x="7003" y="31232"/>
                    <a:pt x="7480" y="33479"/>
                    <a:pt x="7878" y="35369"/>
                  </a:cubicBezTo>
                  <a:cubicBezTo>
                    <a:pt x="8276" y="37219"/>
                    <a:pt x="8594" y="38771"/>
                    <a:pt x="8853" y="39845"/>
                  </a:cubicBezTo>
                  <a:cubicBezTo>
                    <a:pt x="8972" y="40362"/>
                    <a:pt x="9052" y="40760"/>
                    <a:pt x="9111" y="41059"/>
                  </a:cubicBezTo>
                  <a:cubicBezTo>
                    <a:pt x="9145" y="41160"/>
                    <a:pt x="9165" y="41247"/>
                    <a:pt x="9182" y="41332"/>
                  </a:cubicBezTo>
                  <a:lnTo>
                    <a:pt x="9182" y="41332"/>
                  </a:lnTo>
                  <a:cubicBezTo>
                    <a:pt x="9170" y="41261"/>
                    <a:pt x="9167" y="41173"/>
                    <a:pt x="9151" y="41059"/>
                  </a:cubicBezTo>
                  <a:cubicBezTo>
                    <a:pt x="9091" y="40760"/>
                    <a:pt x="9012" y="40362"/>
                    <a:pt x="8892" y="39845"/>
                  </a:cubicBezTo>
                  <a:cubicBezTo>
                    <a:pt x="8674" y="38771"/>
                    <a:pt x="8375" y="37259"/>
                    <a:pt x="7997" y="35369"/>
                  </a:cubicBezTo>
                  <a:cubicBezTo>
                    <a:pt x="7599" y="33479"/>
                    <a:pt x="7162" y="31232"/>
                    <a:pt x="6625" y="28725"/>
                  </a:cubicBezTo>
                  <a:cubicBezTo>
                    <a:pt x="6127" y="26219"/>
                    <a:pt x="5590" y="23473"/>
                    <a:pt x="5013" y="20589"/>
                  </a:cubicBezTo>
                  <a:cubicBezTo>
                    <a:pt x="4735" y="19157"/>
                    <a:pt x="4576" y="17724"/>
                    <a:pt x="4436" y="16332"/>
                  </a:cubicBezTo>
                  <a:cubicBezTo>
                    <a:pt x="4377" y="15636"/>
                    <a:pt x="4277" y="14979"/>
                    <a:pt x="4019" y="14323"/>
                  </a:cubicBezTo>
                  <a:cubicBezTo>
                    <a:pt x="3800" y="13686"/>
                    <a:pt x="3502" y="13109"/>
                    <a:pt x="3243" y="12532"/>
                  </a:cubicBezTo>
                  <a:cubicBezTo>
                    <a:pt x="2706" y="11379"/>
                    <a:pt x="2487" y="10205"/>
                    <a:pt x="2288" y="9071"/>
                  </a:cubicBezTo>
                  <a:cubicBezTo>
                    <a:pt x="2089" y="7957"/>
                    <a:pt x="1910" y="6903"/>
                    <a:pt x="1691" y="5968"/>
                  </a:cubicBezTo>
                  <a:cubicBezTo>
                    <a:pt x="1453" y="5033"/>
                    <a:pt x="1214" y="4177"/>
                    <a:pt x="955" y="3461"/>
                  </a:cubicBezTo>
                  <a:cubicBezTo>
                    <a:pt x="717" y="2745"/>
                    <a:pt x="438" y="2148"/>
                    <a:pt x="319" y="1591"/>
                  </a:cubicBezTo>
                  <a:cubicBezTo>
                    <a:pt x="219" y="1074"/>
                    <a:pt x="140" y="656"/>
                    <a:pt x="100" y="378"/>
                  </a:cubicBezTo>
                  <a:cubicBezTo>
                    <a:pt x="60" y="259"/>
                    <a:pt x="40" y="159"/>
                    <a:pt x="40" y="60"/>
                  </a:cubicBezTo>
                  <a:cubicBezTo>
                    <a:pt x="20" y="60"/>
                    <a:pt x="0" y="0"/>
                    <a:pt x="0" y="0"/>
                  </a:cubicBezTo>
                  <a:close/>
                  <a:moveTo>
                    <a:pt x="9182" y="41332"/>
                  </a:moveTo>
                  <a:cubicBezTo>
                    <a:pt x="9184" y="41348"/>
                    <a:pt x="9187" y="41363"/>
                    <a:pt x="9191" y="41377"/>
                  </a:cubicBezTo>
                  <a:cubicBezTo>
                    <a:pt x="9188" y="41362"/>
                    <a:pt x="9185" y="41347"/>
                    <a:pt x="9182" y="41332"/>
                  </a:cubicBezTo>
                  <a:close/>
                  <a:moveTo>
                    <a:pt x="9191" y="41377"/>
                  </a:moveTo>
                  <a:cubicBezTo>
                    <a:pt x="9211" y="41456"/>
                    <a:pt x="9211" y="41476"/>
                    <a:pt x="9211" y="41476"/>
                  </a:cubicBezTo>
                  <a:cubicBezTo>
                    <a:pt x="9211" y="41476"/>
                    <a:pt x="9211" y="41437"/>
                    <a:pt x="9191" y="413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089233" y="3270827"/>
              <a:ext cx="900619" cy="1243846"/>
            </a:xfrm>
            <a:custGeom>
              <a:avLst/>
              <a:gdLst/>
              <a:ahLst/>
              <a:cxnLst/>
              <a:rect l="l" t="t" r="r" b="b"/>
              <a:pathLst>
                <a:path w="22658" h="31293" extrusionOk="0">
                  <a:moveTo>
                    <a:pt x="19715" y="1"/>
                  </a:moveTo>
                  <a:cubicBezTo>
                    <a:pt x="19595" y="1"/>
                    <a:pt x="19475" y="8"/>
                    <a:pt x="19356" y="24"/>
                  </a:cubicBezTo>
                  <a:cubicBezTo>
                    <a:pt x="18162" y="164"/>
                    <a:pt x="17128" y="999"/>
                    <a:pt x="16412" y="1954"/>
                  </a:cubicBezTo>
                  <a:cubicBezTo>
                    <a:pt x="15695" y="2949"/>
                    <a:pt x="15238" y="4102"/>
                    <a:pt x="14780" y="5216"/>
                  </a:cubicBezTo>
                  <a:cubicBezTo>
                    <a:pt x="14323" y="6330"/>
                    <a:pt x="13806" y="7464"/>
                    <a:pt x="13010" y="8379"/>
                  </a:cubicBezTo>
                  <a:cubicBezTo>
                    <a:pt x="12782" y="8590"/>
                    <a:pt x="12523" y="8831"/>
                    <a:pt x="12234" y="8831"/>
                  </a:cubicBezTo>
                  <a:cubicBezTo>
                    <a:pt x="12195" y="8831"/>
                    <a:pt x="12155" y="8826"/>
                    <a:pt x="12115" y="8817"/>
                  </a:cubicBezTo>
                  <a:cubicBezTo>
                    <a:pt x="11796" y="8757"/>
                    <a:pt x="11598" y="8379"/>
                    <a:pt x="11538" y="8021"/>
                  </a:cubicBezTo>
                  <a:cubicBezTo>
                    <a:pt x="11498" y="7683"/>
                    <a:pt x="11538" y="7305"/>
                    <a:pt x="11438" y="6987"/>
                  </a:cubicBezTo>
                  <a:cubicBezTo>
                    <a:pt x="11268" y="6351"/>
                    <a:pt x="10613" y="5981"/>
                    <a:pt x="9965" y="5981"/>
                  </a:cubicBezTo>
                  <a:cubicBezTo>
                    <a:pt x="9782" y="5981"/>
                    <a:pt x="9600" y="6010"/>
                    <a:pt x="9429" y="6072"/>
                  </a:cubicBezTo>
                  <a:cubicBezTo>
                    <a:pt x="8653" y="6330"/>
                    <a:pt x="8136" y="7106"/>
                    <a:pt x="7937" y="7922"/>
                  </a:cubicBezTo>
                  <a:cubicBezTo>
                    <a:pt x="7738" y="8757"/>
                    <a:pt x="7778" y="9593"/>
                    <a:pt x="7858" y="10448"/>
                  </a:cubicBezTo>
                  <a:cubicBezTo>
                    <a:pt x="7977" y="12000"/>
                    <a:pt x="8116" y="13551"/>
                    <a:pt x="8236" y="15123"/>
                  </a:cubicBezTo>
                  <a:cubicBezTo>
                    <a:pt x="8275" y="15939"/>
                    <a:pt x="8275" y="16953"/>
                    <a:pt x="7579" y="17411"/>
                  </a:cubicBezTo>
                  <a:cubicBezTo>
                    <a:pt x="7360" y="17551"/>
                    <a:pt x="7102" y="17610"/>
                    <a:pt x="6836" y="17610"/>
                  </a:cubicBezTo>
                  <a:cubicBezTo>
                    <a:pt x="6499" y="17610"/>
                    <a:pt x="6149" y="17515"/>
                    <a:pt x="5849" y="17371"/>
                  </a:cubicBezTo>
                  <a:cubicBezTo>
                    <a:pt x="4993" y="17013"/>
                    <a:pt x="4257" y="16416"/>
                    <a:pt x="3740" y="15640"/>
                  </a:cubicBezTo>
                  <a:cubicBezTo>
                    <a:pt x="3342" y="15043"/>
                    <a:pt x="3004" y="14347"/>
                    <a:pt x="2367" y="14089"/>
                  </a:cubicBezTo>
                  <a:cubicBezTo>
                    <a:pt x="2225" y="14034"/>
                    <a:pt x="2079" y="14008"/>
                    <a:pt x="1932" y="14008"/>
                  </a:cubicBezTo>
                  <a:cubicBezTo>
                    <a:pt x="1282" y="14008"/>
                    <a:pt x="634" y="14509"/>
                    <a:pt x="358" y="15143"/>
                  </a:cubicBezTo>
                  <a:cubicBezTo>
                    <a:pt x="0" y="15919"/>
                    <a:pt x="179" y="16774"/>
                    <a:pt x="199" y="17629"/>
                  </a:cubicBezTo>
                  <a:cubicBezTo>
                    <a:pt x="398" y="22682"/>
                    <a:pt x="1790" y="28192"/>
                    <a:pt x="6346" y="30898"/>
                  </a:cubicBezTo>
                  <a:cubicBezTo>
                    <a:pt x="7292" y="31169"/>
                    <a:pt x="8209" y="31292"/>
                    <a:pt x="9111" y="31292"/>
                  </a:cubicBezTo>
                  <a:cubicBezTo>
                    <a:pt x="10789" y="31292"/>
                    <a:pt x="12415" y="30867"/>
                    <a:pt x="14084" y="30182"/>
                  </a:cubicBezTo>
                  <a:cubicBezTo>
                    <a:pt x="16690" y="29048"/>
                    <a:pt x="18898" y="27118"/>
                    <a:pt x="20589" y="24831"/>
                  </a:cubicBezTo>
                  <a:cubicBezTo>
                    <a:pt x="21066" y="24174"/>
                    <a:pt x="21504" y="23478"/>
                    <a:pt x="21703" y="22682"/>
                  </a:cubicBezTo>
                  <a:cubicBezTo>
                    <a:pt x="21902" y="21886"/>
                    <a:pt x="21783" y="20991"/>
                    <a:pt x="21265" y="20355"/>
                  </a:cubicBezTo>
                  <a:cubicBezTo>
                    <a:pt x="20815" y="19825"/>
                    <a:pt x="20141" y="19602"/>
                    <a:pt x="19438" y="19602"/>
                  </a:cubicBezTo>
                  <a:cubicBezTo>
                    <a:pt x="18901" y="19602"/>
                    <a:pt x="18347" y="19733"/>
                    <a:pt x="17864" y="19957"/>
                  </a:cubicBezTo>
                  <a:cubicBezTo>
                    <a:pt x="17267" y="20235"/>
                    <a:pt x="16710" y="20633"/>
                    <a:pt x="16073" y="20812"/>
                  </a:cubicBezTo>
                  <a:cubicBezTo>
                    <a:pt x="15896" y="20861"/>
                    <a:pt x="15710" y="20886"/>
                    <a:pt x="15527" y="20886"/>
                  </a:cubicBezTo>
                  <a:cubicBezTo>
                    <a:pt x="15030" y="20886"/>
                    <a:pt x="14550" y="20702"/>
                    <a:pt x="14303" y="20295"/>
                  </a:cubicBezTo>
                  <a:cubicBezTo>
                    <a:pt x="13985" y="19718"/>
                    <a:pt x="14203" y="18942"/>
                    <a:pt x="14681" y="18465"/>
                  </a:cubicBezTo>
                  <a:cubicBezTo>
                    <a:pt x="15119" y="18007"/>
                    <a:pt x="15775" y="17749"/>
                    <a:pt x="16372" y="17470"/>
                  </a:cubicBezTo>
                  <a:cubicBezTo>
                    <a:pt x="18023" y="16734"/>
                    <a:pt x="19575" y="15660"/>
                    <a:pt x="20887" y="14387"/>
                  </a:cubicBezTo>
                  <a:cubicBezTo>
                    <a:pt x="21544" y="13770"/>
                    <a:pt x="22180" y="12795"/>
                    <a:pt x="21783" y="11980"/>
                  </a:cubicBezTo>
                  <a:cubicBezTo>
                    <a:pt x="21504" y="11383"/>
                    <a:pt x="20768" y="11144"/>
                    <a:pt x="20112" y="11105"/>
                  </a:cubicBezTo>
                  <a:cubicBezTo>
                    <a:pt x="20060" y="11103"/>
                    <a:pt x="20008" y="11102"/>
                    <a:pt x="19956" y="11102"/>
                  </a:cubicBezTo>
                  <a:cubicBezTo>
                    <a:pt x="19632" y="11102"/>
                    <a:pt x="19299" y="11129"/>
                    <a:pt x="18969" y="11129"/>
                  </a:cubicBezTo>
                  <a:cubicBezTo>
                    <a:pt x="18697" y="11129"/>
                    <a:pt x="18426" y="11111"/>
                    <a:pt x="18162" y="11045"/>
                  </a:cubicBezTo>
                  <a:cubicBezTo>
                    <a:pt x="17585" y="10906"/>
                    <a:pt x="17008" y="10388"/>
                    <a:pt x="17168" y="9812"/>
                  </a:cubicBezTo>
                  <a:cubicBezTo>
                    <a:pt x="17227" y="9493"/>
                    <a:pt x="17506" y="9274"/>
                    <a:pt x="17764" y="9076"/>
                  </a:cubicBezTo>
                  <a:cubicBezTo>
                    <a:pt x="19117" y="7922"/>
                    <a:pt x="20370" y="6569"/>
                    <a:pt x="21365" y="5077"/>
                  </a:cubicBezTo>
                  <a:cubicBezTo>
                    <a:pt x="22061" y="4082"/>
                    <a:pt x="22658" y="2829"/>
                    <a:pt x="22260" y="1656"/>
                  </a:cubicBezTo>
                  <a:cubicBezTo>
                    <a:pt x="21920" y="635"/>
                    <a:pt x="20805" y="1"/>
                    <a:pt x="19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361236" y="3297061"/>
              <a:ext cx="559061" cy="1213796"/>
            </a:xfrm>
            <a:custGeom>
              <a:avLst/>
              <a:gdLst/>
              <a:ahLst/>
              <a:cxnLst/>
              <a:rect l="l" t="t" r="r" b="b"/>
              <a:pathLst>
                <a:path w="14065" h="30537" extrusionOk="0">
                  <a:moveTo>
                    <a:pt x="14064" y="1"/>
                  </a:moveTo>
                  <a:lnTo>
                    <a:pt x="14064" y="1"/>
                  </a:lnTo>
                  <a:cubicBezTo>
                    <a:pt x="14005" y="61"/>
                    <a:pt x="13925" y="140"/>
                    <a:pt x="13826" y="240"/>
                  </a:cubicBezTo>
                  <a:cubicBezTo>
                    <a:pt x="13627" y="458"/>
                    <a:pt x="13308" y="757"/>
                    <a:pt x="12930" y="1155"/>
                  </a:cubicBezTo>
                  <a:cubicBezTo>
                    <a:pt x="12155" y="1950"/>
                    <a:pt x="11080" y="3164"/>
                    <a:pt x="9947" y="4815"/>
                  </a:cubicBezTo>
                  <a:cubicBezTo>
                    <a:pt x="9370" y="5611"/>
                    <a:pt x="8793" y="6546"/>
                    <a:pt x="8176" y="7540"/>
                  </a:cubicBezTo>
                  <a:cubicBezTo>
                    <a:pt x="7559" y="8535"/>
                    <a:pt x="6943" y="9609"/>
                    <a:pt x="6286" y="10783"/>
                  </a:cubicBezTo>
                  <a:cubicBezTo>
                    <a:pt x="5650" y="11917"/>
                    <a:pt x="5013" y="13170"/>
                    <a:pt x="4476" y="14503"/>
                  </a:cubicBezTo>
                  <a:cubicBezTo>
                    <a:pt x="4178" y="15179"/>
                    <a:pt x="3959" y="15875"/>
                    <a:pt x="3700" y="16572"/>
                  </a:cubicBezTo>
                  <a:cubicBezTo>
                    <a:pt x="3462" y="17268"/>
                    <a:pt x="3203" y="17984"/>
                    <a:pt x="2964" y="18700"/>
                  </a:cubicBezTo>
                  <a:cubicBezTo>
                    <a:pt x="1970" y="21585"/>
                    <a:pt x="1114" y="24409"/>
                    <a:pt x="577" y="26995"/>
                  </a:cubicBezTo>
                  <a:cubicBezTo>
                    <a:pt x="0" y="29581"/>
                    <a:pt x="338" y="28448"/>
                    <a:pt x="318" y="30477"/>
                  </a:cubicBezTo>
                  <a:lnTo>
                    <a:pt x="438" y="30536"/>
                  </a:lnTo>
                  <a:cubicBezTo>
                    <a:pt x="498" y="28547"/>
                    <a:pt x="139" y="29681"/>
                    <a:pt x="716" y="27095"/>
                  </a:cubicBezTo>
                  <a:cubicBezTo>
                    <a:pt x="1293" y="24509"/>
                    <a:pt x="2129" y="21684"/>
                    <a:pt x="3103" y="18800"/>
                  </a:cubicBezTo>
                  <a:cubicBezTo>
                    <a:pt x="3362" y="18083"/>
                    <a:pt x="3601" y="17367"/>
                    <a:pt x="3859" y="16671"/>
                  </a:cubicBezTo>
                  <a:cubicBezTo>
                    <a:pt x="4078" y="15955"/>
                    <a:pt x="4317" y="15279"/>
                    <a:pt x="4595" y="14602"/>
                  </a:cubicBezTo>
                  <a:cubicBezTo>
                    <a:pt x="5152" y="13269"/>
                    <a:pt x="5769" y="12036"/>
                    <a:pt x="6386" y="10882"/>
                  </a:cubicBezTo>
                  <a:cubicBezTo>
                    <a:pt x="7002" y="9709"/>
                    <a:pt x="7659" y="8614"/>
                    <a:pt x="8256" y="7620"/>
                  </a:cubicBezTo>
                  <a:cubicBezTo>
                    <a:pt x="8872" y="6605"/>
                    <a:pt x="9449" y="5670"/>
                    <a:pt x="10026" y="4855"/>
                  </a:cubicBezTo>
                  <a:cubicBezTo>
                    <a:pt x="11140" y="3224"/>
                    <a:pt x="12214" y="1990"/>
                    <a:pt x="12950" y="1175"/>
                  </a:cubicBezTo>
                  <a:cubicBezTo>
                    <a:pt x="13348" y="777"/>
                    <a:pt x="13647" y="458"/>
                    <a:pt x="13846" y="260"/>
                  </a:cubicBezTo>
                  <a:cubicBezTo>
                    <a:pt x="13945" y="160"/>
                    <a:pt x="14025" y="61"/>
                    <a:pt x="14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464822" y="3510553"/>
              <a:ext cx="75124" cy="362187"/>
            </a:xfrm>
            <a:custGeom>
              <a:avLst/>
              <a:gdLst/>
              <a:ahLst/>
              <a:cxnLst/>
              <a:rect l="l" t="t" r="r" b="b"/>
              <a:pathLst>
                <a:path w="1890" h="91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0" y="140"/>
                    <a:pt x="80" y="359"/>
                  </a:cubicBezTo>
                  <a:cubicBezTo>
                    <a:pt x="119" y="578"/>
                    <a:pt x="199" y="936"/>
                    <a:pt x="299" y="1334"/>
                  </a:cubicBezTo>
                  <a:cubicBezTo>
                    <a:pt x="497" y="2149"/>
                    <a:pt x="716" y="3283"/>
                    <a:pt x="955" y="4556"/>
                  </a:cubicBezTo>
                  <a:cubicBezTo>
                    <a:pt x="1174" y="5830"/>
                    <a:pt x="1393" y="6963"/>
                    <a:pt x="1572" y="7799"/>
                  </a:cubicBezTo>
                  <a:cubicBezTo>
                    <a:pt x="1651" y="8197"/>
                    <a:pt x="1751" y="8535"/>
                    <a:pt x="1790" y="8754"/>
                  </a:cubicBezTo>
                  <a:cubicBezTo>
                    <a:pt x="1850" y="8992"/>
                    <a:pt x="1890" y="9112"/>
                    <a:pt x="1890" y="9112"/>
                  </a:cubicBezTo>
                  <a:cubicBezTo>
                    <a:pt x="1890" y="9112"/>
                    <a:pt x="1870" y="8953"/>
                    <a:pt x="1850" y="8754"/>
                  </a:cubicBezTo>
                  <a:cubicBezTo>
                    <a:pt x="1790" y="8515"/>
                    <a:pt x="1751" y="8197"/>
                    <a:pt x="1671" y="7799"/>
                  </a:cubicBezTo>
                  <a:cubicBezTo>
                    <a:pt x="1512" y="6944"/>
                    <a:pt x="1313" y="5810"/>
                    <a:pt x="1094" y="4556"/>
                  </a:cubicBezTo>
                  <a:cubicBezTo>
                    <a:pt x="875" y="3283"/>
                    <a:pt x="617" y="2149"/>
                    <a:pt x="398" y="1334"/>
                  </a:cubicBezTo>
                  <a:cubicBezTo>
                    <a:pt x="299" y="896"/>
                    <a:pt x="199" y="578"/>
                    <a:pt x="119" y="359"/>
                  </a:cubicBezTo>
                  <a:cubicBezTo>
                    <a:pt x="60" y="1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539152" y="3761211"/>
              <a:ext cx="422247" cy="110898"/>
            </a:xfrm>
            <a:custGeom>
              <a:avLst/>
              <a:gdLst/>
              <a:ahLst/>
              <a:cxnLst/>
              <a:rect l="l" t="t" r="r" b="b"/>
              <a:pathLst>
                <a:path w="10623" h="2790" extrusionOk="0">
                  <a:moveTo>
                    <a:pt x="10165" y="1"/>
                  </a:moveTo>
                  <a:cubicBezTo>
                    <a:pt x="9887" y="21"/>
                    <a:pt x="9489" y="61"/>
                    <a:pt x="8992" y="140"/>
                  </a:cubicBezTo>
                  <a:cubicBezTo>
                    <a:pt x="7997" y="299"/>
                    <a:pt x="6664" y="558"/>
                    <a:pt x="5192" y="956"/>
                  </a:cubicBezTo>
                  <a:cubicBezTo>
                    <a:pt x="3720" y="1354"/>
                    <a:pt x="2427" y="1791"/>
                    <a:pt x="1492" y="2129"/>
                  </a:cubicBezTo>
                  <a:cubicBezTo>
                    <a:pt x="1015" y="2308"/>
                    <a:pt x="637" y="2448"/>
                    <a:pt x="398" y="2587"/>
                  </a:cubicBezTo>
                  <a:cubicBezTo>
                    <a:pt x="119" y="2706"/>
                    <a:pt x="0" y="2786"/>
                    <a:pt x="0" y="2786"/>
                  </a:cubicBezTo>
                  <a:cubicBezTo>
                    <a:pt x="3" y="2788"/>
                    <a:pt x="7" y="2790"/>
                    <a:pt x="13" y="2790"/>
                  </a:cubicBezTo>
                  <a:cubicBezTo>
                    <a:pt x="53" y="2790"/>
                    <a:pt x="175" y="2733"/>
                    <a:pt x="418" y="2647"/>
                  </a:cubicBezTo>
                  <a:cubicBezTo>
                    <a:pt x="696" y="2547"/>
                    <a:pt x="1074" y="2408"/>
                    <a:pt x="1532" y="2249"/>
                  </a:cubicBezTo>
                  <a:cubicBezTo>
                    <a:pt x="2467" y="1931"/>
                    <a:pt x="3780" y="1533"/>
                    <a:pt x="5252" y="1135"/>
                  </a:cubicBezTo>
                  <a:cubicBezTo>
                    <a:pt x="6704" y="737"/>
                    <a:pt x="8057" y="439"/>
                    <a:pt x="9031" y="260"/>
                  </a:cubicBezTo>
                  <a:cubicBezTo>
                    <a:pt x="9529" y="160"/>
                    <a:pt x="9927" y="120"/>
                    <a:pt x="10185" y="61"/>
                  </a:cubicBezTo>
                  <a:cubicBezTo>
                    <a:pt x="10464" y="41"/>
                    <a:pt x="10623" y="1"/>
                    <a:pt x="10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132718" y="3830811"/>
              <a:ext cx="256218" cy="529806"/>
            </a:xfrm>
            <a:custGeom>
              <a:avLst/>
              <a:gdLst/>
              <a:ahLst/>
              <a:cxnLst/>
              <a:rect l="l" t="t" r="r" b="b"/>
              <a:pathLst>
                <a:path w="6446" h="13329" extrusionOk="0">
                  <a:moveTo>
                    <a:pt x="0" y="1"/>
                  </a:moveTo>
                  <a:cubicBezTo>
                    <a:pt x="0" y="1"/>
                    <a:pt x="0" y="60"/>
                    <a:pt x="60" y="160"/>
                  </a:cubicBezTo>
                  <a:cubicBezTo>
                    <a:pt x="120" y="279"/>
                    <a:pt x="179" y="398"/>
                    <a:pt x="259" y="557"/>
                  </a:cubicBezTo>
                  <a:cubicBezTo>
                    <a:pt x="418" y="896"/>
                    <a:pt x="677" y="1373"/>
                    <a:pt x="955" y="1970"/>
                  </a:cubicBezTo>
                  <a:cubicBezTo>
                    <a:pt x="1552" y="3183"/>
                    <a:pt x="2308" y="4854"/>
                    <a:pt x="3163" y="6724"/>
                  </a:cubicBezTo>
                  <a:cubicBezTo>
                    <a:pt x="3999" y="8594"/>
                    <a:pt x="4774" y="10245"/>
                    <a:pt x="5391" y="11439"/>
                  </a:cubicBezTo>
                  <a:cubicBezTo>
                    <a:pt x="5690" y="12036"/>
                    <a:pt x="5968" y="12513"/>
                    <a:pt x="6147" y="12831"/>
                  </a:cubicBezTo>
                  <a:cubicBezTo>
                    <a:pt x="6247" y="12990"/>
                    <a:pt x="6326" y="13110"/>
                    <a:pt x="6366" y="13209"/>
                  </a:cubicBezTo>
                  <a:cubicBezTo>
                    <a:pt x="6426" y="13289"/>
                    <a:pt x="6445" y="13329"/>
                    <a:pt x="6445" y="13329"/>
                  </a:cubicBezTo>
                  <a:cubicBezTo>
                    <a:pt x="6445" y="13329"/>
                    <a:pt x="6426" y="13289"/>
                    <a:pt x="6386" y="13189"/>
                  </a:cubicBezTo>
                  <a:cubicBezTo>
                    <a:pt x="6326" y="13070"/>
                    <a:pt x="6266" y="12931"/>
                    <a:pt x="6187" y="12792"/>
                  </a:cubicBezTo>
                  <a:cubicBezTo>
                    <a:pt x="6028" y="12433"/>
                    <a:pt x="5809" y="11976"/>
                    <a:pt x="5491" y="11379"/>
                  </a:cubicBezTo>
                  <a:cubicBezTo>
                    <a:pt x="4894" y="10146"/>
                    <a:pt x="4138" y="8495"/>
                    <a:pt x="3283" y="6625"/>
                  </a:cubicBezTo>
                  <a:cubicBezTo>
                    <a:pt x="2447" y="4755"/>
                    <a:pt x="1671" y="3084"/>
                    <a:pt x="1055" y="1890"/>
                  </a:cubicBezTo>
                  <a:cubicBezTo>
                    <a:pt x="756" y="1294"/>
                    <a:pt x="478" y="816"/>
                    <a:pt x="299" y="498"/>
                  </a:cubicBezTo>
                  <a:cubicBezTo>
                    <a:pt x="199" y="359"/>
                    <a:pt x="120" y="219"/>
                    <a:pt x="80" y="120"/>
                  </a:cubicBezTo>
                  <a:cubicBezTo>
                    <a:pt x="20" y="6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88901" y="4136163"/>
              <a:ext cx="554331" cy="226844"/>
            </a:xfrm>
            <a:custGeom>
              <a:avLst/>
              <a:gdLst/>
              <a:ahLst/>
              <a:cxnLst/>
              <a:rect l="l" t="t" r="r" b="b"/>
              <a:pathLst>
                <a:path w="13946" h="5707" extrusionOk="0">
                  <a:moveTo>
                    <a:pt x="13934" y="1"/>
                  </a:moveTo>
                  <a:cubicBezTo>
                    <a:pt x="13917" y="1"/>
                    <a:pt x="13876" y="29"/>
                    <a:pt x="13806" y="57"/>
                  </a:cubicBezTo>
                  <a:cubicBezTo>
                    <a:pt x="13667" y="116"/>
                    <a:pt x="13547" y="156"/>
                    <a:pt x="13368" y="216"/>
                  </a:cubicBezTo>
                  <a:cubicBezTo>
                    <a:pt x="13010" y="335"/>
                    <a:pt x="12513" y="534"/>
                    <a:pt x="11856" y="773"/>
                  </a:cubicBezTo>
                  <a:cubicBezTo>
                    <a:pt x="10603" y="1270"/>
                    <a:pt x="8853" y="1966"/>
                    <a:pt x="6943" y="2802"/>
                  </a:cubicBezTo>
                  <a:cubicBezTo>
                    <a:pt x="5013" y="3618"/>
                    <a:pt x="3303" y="4334"/>
                    <a:pt x="2029" y="4851"/>
                  </a:cubicBezTo>
                  <a:lnTo>
                    <a:pt x="538" y="5448"/>
                  </a:lnTo>
                  <a:cubicBezTo>
                    <a:pt x="398" y="5527"/>
                    <a:pt x="259" y="5587"/>
                    <a:pt x="160" y="5627"/>
                  </a:cubicBezTo>
                  <a:lnTo>
                    <a:pt x="0" y="5706"/>
                  </a:lnTo>
                  <a:cubicBezTo>
                    <a:pt x="0" y="5706"/>
                    <a:pt x="40" y="5686"/>
                    <a:pt x="160" y="5647"/>
                  </a:cubicBezTo>
                  <a:cubicBezTo>
                    <a:pt x="279" y="5607"/>
                    <a:pt x="398" y="5547"/>
                    <a:pt x="577" y="5507"/>
                  </a:cubicBezTo>
                  <a:cubicBezTo>
                    <a:pt x="955" y="5368"/>
                    <a:pt x="1453" y="5189"/>
                    <a:pt x="2089" y="4930"/>
                  </a:cubicBezTo>
                  <a:cubicBezTo>
                    <a:pt x="3362" y="4433"/>
                    <a:pt x="5093" y="3737"/>
                    <a:pt x="7003" y="2921"/>
                  </a:cubicBezTo>
                  <a:cubicBezTo>
                    <a:pt x="8932" y="2106"/>
                    <a:pt x="10643" y="1370"/>
                    <a:pt x="11916" y="852"/>
                  </a:cubicBezTo>
                  <a:lnTo>
                    <a:pt x="13408" y="256"/>
                  </a:lnTo>
                  <a:cubicBezTo>
                    <a:pt x="13547" y="176"/>
                    <a:pt x="13707" y="136"/>
                    <a:pt x="13806" y="77"/>
                  </a:cubicBezTo>
                  <a:lnTo>
                    <a:pt x="13945" y="17"/>
                  </a:lnTo>
                  <a:cubicBezTo>
                    <a:pt x="13945" y="5"/>
                    <a:pt x="13942" y="1"/>
                    <a:pt x="13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759475" y="1059310"/>
              <a:ext cx="296563" cy="706885"/>
            </a:xfrm>
            <a:custGeom>
              <a:avLst/>
              <a:gdLst/>
              <a:ahLst/>
              <a:cxnLst/>
              <a:rect l="l" t="t" r="r" b="b"/>
              <a:pathLst>
                <a:path w="7461" h="17784" extrusionOk="0">
                  <a:moveTo>
                    <a:pt x="5289" y="0"/>
                  </a:moveTo>
                  <a:cubicBezTo>
                    <a:pt x="3881" y="0"/>
                    <a:pt x="2521" y="861"/>
                    <a:pt x="1911" y="1792"/>
                  </a:cubicBezTo>
                  <a:cubicBezTo>
                    <a:pt x="1115" y="3025"/>
                    <a:pt x="777" y="4457"/>
                    <a:pt x="538" y="5910"/>
                  </a:cubicBezTo>
                  <a:cubicBezTo>
                    <a:pt x="61" y="8854"/>
                    <a:pt x="1" y="11877"/>
                    <a:pt x="319" y="14861"/>
                  </a:cubicBezTo>
                  <a:cubicBezTo>
                    <a:pt x="419" y="15717"/>
                    <a:pt x="598" y="16691"/>
                    <a:pt x="1254" y="17268"/>
                  </a:cubicBezTo>
                  <a:cubicBezTo>
                    <a:pt x="1709" y="17640"/>
                    <a:pt x="2287" y="17783"/>
                    <a:pt x="2871" y="17783"/>
                  </a:cubicBezTo>
                  <a:cubicBezTo>
                    <a:pt x="3130" y="17783"/>
                    <a:pt x="3390" y="17755"/>
                    <a:pt x="3641" y="17706"/>
                  </a:cubicBezTo>
                  <a:cubicBezTo>
                    <a:pt x="4397" y="17587"/>
                    <a:pt x="5133" y="17288"/>
                    <a:pt x="5630" y="16711"/>
                  </a:cubicBezTo>
                  <a:cubicBezTo>
                    <a:pt x="6386" y="15816"/>
                    <a:pt x="6287" y="14523"/>
                    <a:pt x="6207" y="13369"/>
                  </a:cubicBezTo>
                  <a:cubicBezTo>
                    <a:pt x="5929" y="9351"/>
                    <a:pt x="6367" y="5333"/>
                    <a:pt x="7461" y="1474"/>
                  </a:cubicBezTo>
                  <a:lnTo>
                    <a:pt x="6565" y="260"/>
                  </a:lnTo>
                  <a:cubicBezTo>
                    <a:pt x="6149" y="79"/>
                    <a:pt x="5717" y="0"/>
                    <a:pt x="5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66241" y="1049174"/>
              <a:ext cx="570906" cy="944143"/>
            </a:xfrm>
            <a:custGeom>
              <a:avLst/>
              <a:gdLst/>
              <a:ahLst/>
              <a:cxnLst/>
              <a:rect l="l" t="t" r="r" b="b"/>
              <a:pathLst>
                <a:path w="14363" h="23753" extrusionOk="0">
                  <a:moveTo>
                    <a:pt x="4084" y="1"/>
                  </a:moveTo>
                  <a:cubicBezTo>
                    <a:pt x="2387" y="1"/>
                    <a:pt x="655" y="833"/>
                    <a:pt x="0" y="2126"/>
                  </a:cubicBezTo>
                  <a:lnTo>
                    <a:pt x="4397" y="3439"/>
                  </a:lnTo>
                  <a:cubicBezTo>
                    <a:pt x="3919" y="5926"/>
                    <a:pt x="3482" y="8472"/>
                    <a:pt x="3501" y="10999"/>
                  </a:cubicBezTo>
                  <a:cubicBezTo>
                    <a:pt x="3521" y="13565"/>
                    <a:pt x="4058" y="16151"/>
                    <a:pt x="5451" y="18299"/>
                  </a:cubicBezTo>
                  <a:cubicBezTo>
                    <a:pt x="6605" y="20109"/>
                    <a:pt x="8335" y="21502"/>
                    <a:pt x="10026" y="22835"/>
                  </a:cubicBezTo>
                  <a:cubicBezTo>
                    <a:pt x="10576" y="23278"/>
                    <a:pt x="11204" y="23752"/>
                    <a:pt x="11897" y="23752"/>
                  </a:cubicBezTo>
                  <a:cubicBezTo>
                    <a:pt x="11982" y="23752"/>
                    <a:pt x="12068" y="23745"/>
                    <a:pt x="12155" y="23730"/>
                  </a:cubicBezTo>
                  <a:cubicBezTo>
                    <a:pt x="12771" y="23630"/>
                    <a:pt x="13269" y="23113"/>
                    <a:pt x="13607" y="22576"/>
                  </a:cubicBezTo>
                  <a:cubicBezTo>
                    <a:pt x="14224" y="21502"/>
                    <a:pt x="14363" y="20189"/>
                    <a:pt x="14005" y="18995"/>
                  </a:cubicBezTo>
                  <a:cubicBezTo>
                    <a:pt x="13070" y="16111"/>
                    <a:pt x="9529" y="14719"/>
                    <a:pt x="8554" y="11854"/>
                  </a:cubicBezTo>
                  <a:cubicBezTo>
                    <a:pt x="7719" y="9387"/>
                    <a:pt x="9111" y="6722"/>
                    <a:pt x="8952" y="4136"/>
                  </a:cubicBezTo>
                  <a:cubicBezTo>
                    <a:pt x="8813" y="2345"/>
                    <a:pt x="7003" y="615"/>
                    <a:pt x="5312" y="157"/>
                  </a:cubicBezTo>
                  <a:cubicBezTo>
                    <a:pt x="4915" y="51"/>
                    <a:pt x="4501" y="1"/>
                    <a:pt x="4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25101" y="1087890"/>
              <a:ext cx="333727" cy="635974"/>
            </a:xfrm>
            <a:custGeom>
              <a:avLst/>
              <a:gdLst/>
              <a:ahLst/>
              <a:cxnLst/>
              <a:rect l="l" t="t" r="r" b="b"/>
              <a:pathLst>
                <a:path w="8396" h="16000" extrusionOk="0">
                  <a:moveTo>
                    <a:pt x="4297" y="1"/>
                  </a:moveTo>
                  <a:cubicBezTo>
                    <a:pt x="2415" y="1"/>
                    <a:pt x="779" y="1452"/>
                    <a:pt x="498" y="3360"/>
                  </a:cubicBezTo>
                  <a:cubicBezTo>
                    <a:pt x="240" y="5151"/>
                    <a:pt x="1" y="6941"/>
                    <a:pt x="1" y="7598"/>
                  </a:cubicBezTo>
                  <a:cubicBezTo>
                    <a:pt x="41" y="9567"/>
                    <a:pt x="1175" y="10323"/>
                    <a:pt x="1652" y="10562"/>
                  </a:cubicBezTo>
                  <a:cubicBezTo>
                    <a:pt x="1752" y="10601"/>
                    <a:pt x="2050" y="10681"/>
                    <a:pt x="2169" y="10681"/>
                  </a:cubicBezTo>
                  <a:lnTo>
                    <a:pt x="2169" y="10701"/>
                  </a:lnTo>
                  <a:lnTo>
                    <a:pt x="1732" y="12969"/>
                  </a:lnTo>
                  <a:cubicBezTo>
                    <a:pt x="1533" y="14441"/>
                    <a:pt x="2348" y="15774"/>
                    <a:pt x="3840" y="15972"/>
                  </a:cubicBezTo>
                  <a:cubicBezTo>
                    <a:pt x="3965" y="15991"/>
                    <a:pt x="4087" y="16000"/>
                    <a:pt x="4206" y="16000"/>
                  </a:cubicBezTo>
                  <a:cubicBezTo>
                    <a:pt x="5515" y="16000"/>
                    <a:pt x="6486" y="14933"/>
                    <a:pt x="6705" y="13565"/>
                  </a:cubicBezTo>
                  <a:lnTo>
                    <a:pt x="8117" y="4315"/>
                  </a:lnTo>
                  <a:cubicBezTo>
                    <a:pt x="8396" y="2167"/>
                    <a:pt x="6844" y="237"/>
                    <a:pt x="4656" y="19"/>
                  </a:cubicBezTo>
                  <a:cubicBezTo>
                    <a:pt x="4535" y="7"/>
                    <a:pt x="4416" y="1"/>
                    <a:pt x="429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862266" y="1251934"/>
              <a:ext cx="25359" cy="23412"/>
            </a:xfrm>
            <a:custGeom>
              <a:avLst/>
              <a:gdLst/>
              <a:ahLst/>
              <a:cxnLst/>
              <a:rect l="l" t="t" r="r" b="b"/>
              <a:pathLst>
                <a:path w="638" h="589" extrusionOk="0">
                  <a:moveTo>
                    <a:pt x="296" y="1"/>
                  </a:moveTo>
                  <a:cubicBezTo>
                    <a:pt x="175" y="1"/>
                    <a:pt x="55" y="93"/>
                    <a:pt x="21" y="228"/>
                  </a:cubicBezTo>
                  <a:cubicBezTo>
                    <a:pt x="1" y="407"/>
                    <a:pt x="100" y="566"/>
                    <a:pt x="260" y="586"/>
                  </a:cubicBezTo>
                  <a:cubicBezTo>
                    <a:pt x="275" y="588"/>
                    <a:pt x="290" y="589"/>
                    <a:pt x="305" y="589"/>
                  </a:cubicBezTo>
                  <a:cubicBezTo>
                    <a:pt x="465" y="589"/>
                    <a:pt x="599" y="495"/>
                    <a:pt x="618" y="367"/>
                  </a:cubicBezTo>
                  <a:cubicBezTo>
                    <a:pt x="637" y="188"/>
                    <a:pt x="538" y="29"/>
                    <a:pt x="359" y="9"/>
                  </a:cubicBezTo>
                  <a:cubicBezTo>
                    <a:pt x="338" y="3"/>
                    <a:pt x="317" y="1"/>
                    <a:pt x="29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63061" y="1233133"/>
              <a:ext cx="49089" cy="17012"/>
            </a:xfrm>
            <a:custGeom>
              <a:avLst/>
              <a:gdLst/>
              <a:ahLst/>
              <a:cxnLst/>
              <a:rect l="l" t="t" r="r" b="b"/>
              <a:pathLst>
                <a:path w="1235" h="428" extrusionOk="0">
                  <a:moveTo>
                    <a:pt x="556" y="1"/>
                  </a:moveTo>
                  <a:cubicBezTo>
                    <a:pt x="386" y="1"/>
                    <a:pt x="226" y="50"/>
                    <a:pt x="140" y="84"/>
                  </a:cubicBezTo>
                  <a:cubicBezTo>
                    <a:pt x="21" y="164"/>
                    <a:pt x="1" y="244"/>
                    <a:pt x="1" y="263"/>
                  </a:cubicBezTo>
                  <a:cubicBezTo>
                    <a:pt x="3" y="269"/>
                    <a:pt x="10" y="271"/>
                    <a:pt x="21" y="271"/>
                  </a:cubicBezTo>
                  <a:cubicBezTo>
                    <a:pt x="82" y="271"/>
                    <a:pt x="271" y="197"/>
                    <a:pt x="498" y="197"/>
                  </a:cubicBezTo>
                  <a:cubicBezTo>
                    <a:pt x="537" y="197"/>
                    <a:pt x="577" y="199"/>
                    <a:pt x="617" y="204"/>
                  </a:cubicBezTo>
                  <a:cubicBezTo>
                    <a:pt x="907" y="258"/>
                    <a:pt x="1131" y="428"/>
                    <a:pt x="1199" y="428"/>
                  </a:cubicBezTo>
                  <a:cubicBezTo>
                    <a:pt x="1206" y="428"/>
                    <a:pt x="1211" y="426"/>
                    <a:pt x="1214" y="423"/>
                  </a:cubicBezTo>
                  <a:cubicBezTo>
                    <a:pt x="1234" y="403"/>
                    <a:pt x="1214" y="323"/>
                    <a:pt x="1115" y="224"/>
                  </a:cubicBezTo>
                  <a:cubicBezTo>
                    <a:pt x="1015" y="124"/>
                    <a:pt x="836" y="45"/>
                    <a:pt x="637" y="5"/>
                  </a:cubicBezTo>
                  <a:cubicBezTo>
                    <a:pt x="610" y="2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987992" y="1271968"/>
              <a:ext cx="25359" cy="23173"/>
            </a:xfrm>
            <a:custGeom>
              <a:avLst/>
              <a:gdLst/>
              <a:ahLst/>
              <a:cxnLst/>
              <a:rect l="l" t="t" r="r" b="b"/>
              <a:pathLst>
                <a:path w="638" h="583" extrusionOk="0">
                  <a:moveTo>
                    <a:pt x="322" y="0"/>
                  </a:moveTo>
                  <a:cubicBezTo>
                    <a:pt x="190" y="0"/>
                    <a:pt x="39" y="94"/>
                    <a:pt x="21" y="221"/>
                  </a:cubicBezTo>
                  <a:cubicBezTo>
                    <a:pt x="1" y="400"/>
                    <a:pt x="80" y="560"/>
                    <a:pt x="259" y="580"/>
                  </a:cubicBezTo>
                  <a:cubicBezTo>
                    <a:pt x="275" y="581"/>
                    <a:pt x="290" y="582"/>
                    <a:pt x="305" y="582"/>
                  </a:cubicBezTo>
                  <a:cubicBezTo>
                    <a:pt x="462" y="582"/>
                    <a:pt x="581" y="488"/>
                    <a:pt x="618" y="361"/>
                  </a:cubicBezTo>
                  <a:cubicBezTo>
                    <a:pt x="637" y="182"/>
                    <a:pt x="538" y="23"/>
                    <a:pt x="359" y="3"/>
                  </a:cubicBezTo>
                  <a:cubicBezTo>
                    <a:pt x="347" y="1"/>
                    <a:pt x="335" y="0"/>
                    <a:pt x="32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3992762" y="1255233"/>
              <a:ext cx="49844" cy="16933"/>
            </a:xfrm>
            <a:custGeom>
              <a:avLst/>
              <a:gdLst/>
              <a:ahLst/>
              <a:cxnLst/>
              <a:rect l="l" t="t" r="r" b="b"/>
              <a:pathLst>
                <a:path w="1254" h="426" extrusionOk="0">
                  <a:moveTo>
                    <a:pt x="548" y="1"/>
                  </a:moveTo>
                  <a:cubicBezTo>
                    <a:pt x="388" y="1"/>
                    <a:pt x="241" y="33"/>
                    <a:pt x="159" y="66"/>
                  </a:cubicBezTo>
                  <a:cubicBezTo>
                    <a:pt x="40" y="145"/>
                    <a:pt x="0" y="225"/>
                    <a:pt x="20" y="245"/>
                  </a:cubicBezTo>
                  <a:cubicBezTo>
                    <a:pt x="23" y="254"/>
                    <a:pt x="33" y="258"/>
                    <a:pt x="49" y="258"/>
                  </a:cubicBezTo>
                  <a:cubicBezTo>
                    <a:pt x="116" y="258"/>
                    <a:pt x="283" y="191"/>
                    <a:pt x="485" y="191"/>
                  </a:cubicBezTo>
                  <a:cubicBezTo>
                    <a:pt x="534" y="191"/>
                    <a:pt x="585" y="195"/>
                    <a:pt x="637" y="205"/>
                  </a:cubicBezTo>
                  <a:cubicBezTo>
                    <a:pt x="940" y="243"/>
                    <a:pt x="1171" y="425"/>
                    <a:pt x="1227" y="425"/>
                  </a:cubicBezTo>
                  <a:cubicBezTo>
                    <a:pt x="1229" y="425"/>
                    <a:pt x="1232" y="425"/>
                    <a:pt x="1234" y="424"/>
                  </a:cubicBezTo>
                  <a:cubicBezTo>
                    <a:pt x="1253" y="404"/>
                    <a:pt x="1234" y="324"/>
                    <a:pt x="1134" y="225"/>
                  </a:cubicBezTo>
                  <a:cubicBezTo>
                    <a:pt x="1035" y="125"/>
                    <a:pt x="875" y="26"/>
                    <a:pt x="657" y="6"/>
                  </a:cubicBezTo>
                  <a:cubicBezTo>
                    <a:pt x="620" y="2"/>
                    <a:pt x="584" y="1"/>
                    <a:pt x="5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896291" y="1246687"/>
              <a:ext cx="57754" cy="109427"/>
            </a:xfrm>
            <a:custGeom>
              <a:avLst/>
              <a:gdLst/>
              <a:ahLst/>
              <a:cxnLst/>
              <a:rect l="l" t="t" r="r" b="b"/>
              <a:pathLst>
                <a:path w="1453" h="2753" extrusionOk="0">
                  <a:moveTo>
                    <a:pt x="1430" y="0"/>
                  </a:moveTo>
                  <a:cubicBezTo>
                    <a:pt x="1389" y="0"/>
                    <a:pt x="961" y="682"/>
                    <a:pt x="478" y="1534"/>
                  </a:cubicBezTo>
                  <a:cubicBezTo>
                    <a:pt x="358" y="1753"/>
                    <a:pt x="259" y="1952"/>
                    <a:pt x="140" y="2150"/>
                  </a:cubicBezTo>
                  <a:cubicBezTo>
                    <a:pt x="80" y="2250"/>
                    <a:pt x="0" y="2349"/>
                    <a:pt x="40" y="2489"/>
                  </a:cubicBezTo>
                  <a:cubicBezTo>
                    <a:pt x="60" y="2548"/>
                    <a:pt x="100" y="2608"/>
                    <a:pt x="159" y="2628"/>
                  </a:cubicBezTo>
                  <a:cubicBezTo>
                    <a:pt x="199" y="2648"/>
                    <a:pt x="259" y="2648"/>
                    <a:pt x="299" y="2688"/>
                  </a:cubicBezTo>
                  <a:cubicBezTo>
                    <a:pt x="591" y="2720"/>
                    <a:pt x="777" y="2753"/>
                    <a:pt x="836" y="2753"/>
                  </a:cubicBezTo>
                  <a:cubicBezTo>
                    <a:pt x="849" y="2753"/>
                    <a:pt x="856" y="2751"/>
                    <a:pt x="856" y="2747"/>
                  </a:cubicBezTo>
                  <a:cubicBezTo>
                    <a:pt x="856" y="2727"/>
                    <a:pt x="657" y="2688"/>
                    <a:pt x="338" y="2588"/>
                  </a:cubicBezTo>
                  <a:cubicBezTo>
                    <a:pt x="259" y="2548"/>
                    <a:pt x="159" y="2528"/>
                    <a:pt x="159" y="2489"/>
                  </a:cubicBezTo>
                  <a:cubicBezTo>
                    <a:pt x="159" y="2409"/>
                    <a:pt x="199" y="2330"/>
                    <a:pt x="259" y="2230"/>
                  </a:cubicBezTo>
                  <a:cubicBezTo>
                    <a:pt x="358" y="2031"/>
                    <a:pt x="478" y="1832"/>
                    <a:pt x="617" y="1613"/>
                  </a:cubicBezTo>
                  <a:cubicBezTo>
                    <a:pt x="1075" y="738"/>
                    <a:pt x="1452" y="22"/>
                    <a:pt x="1433" y="2"/>
                  </a:cubicBezTo>
                  <a:cubicBezTo>
                    <a:pt x="1432" y="1"/>
                    <a:pt x="1431" y="0"/>
                    <a:pt x="143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907342" y="1495834"/>
              <a:ext cx="124969" cy="46108"/>
            </a:xfrm>
            <a:custGeom>
              <a:avLst/>
              <a:gdLst/>
              <a:ahLst/>
              <a:cxnLst/>
              <a:rect l="l" t="t" r="r" b="b"/>
              <a:pathLst>
                <a:path w="3144" h="1160" extrusionOk="0">
                  <a:moveTo>
                    <a:pt x="3144" y="0"/>
                  </a:moveTo>
                  <a:lnTo>
                    <a:pt x="3144" y="0"/>
                  </a:lnTo>
                  <a:cubicBezTo>
                    <a:pt x="2177" y="407"/>
                    <a:pt x="1356" y="498"/>
                    <a:pt x="814" y="498"/>
                  </a:cubicBezTo>
                  <a:cubicBezTo>
                    <a:pt x="375" y="498"/>
                    <a:pt x="120" y="438"/>
                    <a:pt x="120" y="438"/>
                  </a:cubicBezTo>
                  <a:lnTo>
                    <a:pt x="1" y="1035"/>
                  </a:lnTo>
                  <a:cubicBezTo>
                    <a:pt x="363" y="1122"/>
                    <a:pt x="688" y="1159"/>
                    <a:pt x="978" y="1159"/>
                  </a:cubicBezTo>
                  <a:cubicBezTo>
                    <a:pt x="2600" y="1159"/>
                    <a:pt x="3144" y="0"/>
                    <a:pt x="314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929482" y="1382192"/>
              <a:ext cx="41179" cy="30487"/>
            </a:xfrm>
            <a:custGeom>
              <a:avLst/>
              <a:gdLst/>
              <a:ahLst/>
              <a:cxnLst/>
              <a:rect l="l" t="t" r="r" b="b"/>
              <a:pathLst>
                <a:path w="1036" h="767" extrusionOk="0">
                  <a:moveTo>
                    <a:pt x="474" y="0"/>
                  </a:moveTo>
                  <a:cubicBezTo>
                    <a:pt x="319" y="0"/>
                    <a:pt x="162" y="52"/>
                    <a:pt x="41" y="174"/>
                  </a:cubicBezTo>
                  <a:cubicBezTo>
                    <a:pt x="1" y="194"/>
                    <a:pt x="1" y="233"/>
                    <a:pt x="21" y="273"/>
                  </a:cubicBezTo>
                  <a:cubicBezTo>
                    <a:pt x="21" y="313"/>
                    <a:pt x="80" y="373"/>
                    <a:pt x="100" y="393"/>
                  </a:cubicBezTo>
                  <a:cubicBezTo>
                    <a:pt x="220" y="512"/>
                    <a:pt x="339" y="631"/>
                    <a:pt x="498" y="711"/>
                  </a:cubicBezTo>
                  <a:cubicBezTo>
                    <a:pt x="561" y="747"/>
                    <a:pt x="635" y="766"/>
                    <a:pt x="708" y="766"/>
                  </a:cubicBezTo>
                  <a:cubicBezTo>
                    <a:pt x="796" y="766"/>
                    <a:pt x="881" y="737"/>
                    <a:pt x="936" y="671"/>
                  </a:cubicBezTo>
                  <a:cubicBezTo>
                    <a:pt x="1035" y="572"/>
                    <a:pt x="1035" y="393"/>
                    <a:pt x="976" y="273"/>
                  </a:cubicBezTo>
                  <a:cubicBezTo>
                    <a:pt x="896" y="134"/>
                    <a:pt x="757" y="35"/>
                    <a:pt x="617" y="15"/>
                  </a:cubicBezTo>
                  <a:cubicBezTo>
                    <a:pt x="571" y="5"/>
                    <a:pt x="522" y="0"/>
                    <a:pt x="47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21572" y="1370903"/>
              <a:ext cx="49089" cy="34303"/>
            </a:xfrm>
            <a:custGeom>
              <a:avLst/>
              <a:gdLst/>
              <a:ahLst/>
              <a:cxnLst/>
              <a:rect l="l" t="t" r="r" b="b"/>
              <a:pathLst>
                <a:path w="1235" h="863" extrusionOk="0">
                  <a:moveTo>
                    <a:pt x="1194" y="0"/>
                  </a:moveTo>
                  <a:cubicBezTo>
                    <a:pt x="1135" y="0"/>
                    <a:pt x="1095" y="358"/>
                    <a:pt x="737" y="577"/>
                  </a:cubicBezTo>
                  <a:cubicBezTo>
                    <a:pt x="399" y="796"/>
                    <a:pt x="21" y="696"/>
                    <a:pt x="1" y="756"/>
                  </a:cubicBezTo>
                  <a:cubicBezTo>
                    <a:pt x="1" y="776"/>
                    <a:pt x="61" y="816"/>
                    <a:pt x="240" y="856"/>
                  </a:cubicBezTo>
                  <a:cubicBezTo>
                    <a:pt x="273" y="860"/>
                    <a:pt x="309" y="862"/>
                    <a:pt x="348" y="862"/>
                  </a:cubicBezTo>
                  <a:cubicBezTo>
                    <a:pt x="497" y="862"/>
                    <a:pt x="683" y="827"/>
                    <a:pt x="856" y="716"/>
                  </a:cubicBezTo>
                  <a:cubicBezTo>
                    <a:pt x="1095" y="597"/>
                    <a:pt x="1194" y="398"/>
                    <a:pt x="1214" y="259"/>
                  </a:cubicBezTo>
                  <a:cubicBezTo>
                    <a:pt x="1234" y="100"/>
                    <a:pt x="1214" y="0"/>
                    <a:pt x="119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990377" y="1233769"/>
              <a:ext cx="60139" cy="22299"/>
            </a:xfrm>
            <a:custGeom>
              <a:avLst/>
              <a:gdLst/>
              <a:ahLst/>
              <a:cxnLst/>
              <a:rect l="l" t="t" r="r" b="b"/>
              <a:pathLst>
                <a:path w="1513" h="561" extrusionOk="0">
                  <a:moveTo>
                    <a:pt x="490" y="1"/>
                  </a:moveTo>
                  <a:cubicBezTo>
                    <a:pt x="400" y="1"/>
                    <a:pt x="322" y="11"/>
                    <a:pt x="259" y="29"/>
                  </a:cubicBezTo>
                  <a:cubicBezTo>
                    <a:pt x="80" y="68"/>
                    <a:pt x="1" y="108"/>
                    <a:pt x="1" y="168"/>
                  </a:cubicBezTo>
                  <a:cubicBezTo>
                    <a:pt x="20" y="267"/>
                    <a:pt x="359" y="267"/>
                    <a:pt x="756" y="367"/>
                  </a:cubicBezTo>
                  <a:cubicBezTo>
                    <a:pt x="1088" y="450"/>
                    <a:pt x="1350" y="560"/>
                    <a:pt x="1452" y="560"/>
                  </a:cubicBezTo>
                  <a:cubicBezTo>
                    <a:pt x="1472" y="560"/>
                    <a:pt x="1486" y="556"/>
                    <a:pt x="1492" y="546"/>
                  </a:cubicBezTo>
                  <a:cubicBezTo>
                    <a:pt x="1512" y="526"/>
                    <a:pt x="1473" y="427"/>
                    <a:pt x="1373" y="327"/>
                  </a:cubicBezTo>
                  <a:cubicBezTo>
                    <a:pt x="1254" y="228"/>
                    <a:pt x="1075" y="88"/>
                    <a:pt x="856" y="49"/>
                  </a:cubicBezTo>
                  <a:cubicBezTo>
                    <a:pt x="725" y="16"/>
                    <a:pt x="599" y="1"/>
                    <a:pt x="49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870971" y="1205468"/>
              <a:ext cx="47499" cy="17211"/>
            </a:xfrm>
            <a:custGeom>
              <a:avLst/>
              <a:gdLst/>
              <a:ahLst/>
              <a:cxnLst/>
              <a:rect l="l" t="t" r="r" b="b"/>
              <a:pathLst>
                <a:path w="1195" h="433" extrusionOk="0">
                  <a:moveTo>
                    <a:pt x="537" y="1"/>
                  </a:moveTo>
                  <a:cubicBezTo>
                    <a:pt x="371" y="1"/>
                    <a:pt x="226" y="50"/>
                    <a:pt x="140" y="84"/>
                  </a:cubicBezTo>
                  <a:cubicBezTo>
                    <a:pt x="41" y="184"/>
                    <a:pt x="1" y="263"/>
                    <a:pt x="21" y="283"/>
                  </a:cubicBezTo>
                  <a:cubicBezTo>
                    <a:pt x="80" y="363"/>
                    <a:pt x="319" y="343"/>
                    <a:pt x="598" y="363"/>
                  </a:cubicBezTo>
                  <a:cubicBezTo>
                    <a:pt x="799" y="377"/>
                    <a:pt x="969" y="433"/>
                    <a:pt x="1077" y="433"/>
                  </a:cubicBezTo>
                  <a:cubicBezTo>
                    <a:pt x="1119" y="433"/>
                    <a:pt x="1152" y="425"/>
                    <a:pt x="1174" y="402"/>
                  </a:cubicBezTo>
                  <a:cubicBezTo>
                    <a:pt x="1194" y="383"/>
                    <a:pt x="1174" y="283"/>
                    <a:pt x="1075" y="204"/>
                  </a:cubicBezTo>
                  <a:cubicBezTo>
                    <a:pt x="975" y="144"/>
                    <a:pt x="816" y="44"/>
                    <a:pt x="617" y="5"/>
                  </a:cubicBezTo>
                  <a:cubicBezTo>
                    <a:pt x="590" y="2"/>
                    <a:pt x="563" y="1"/>
                    <a:pt x="5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905791" y="1081331"/>
              <a:ext cx="266473" cy="234237"/>
            </a:xfrm>
            <a:custGeom>
              <a:avLst/>
              <a:gdLst/>
              <a:ahLst/>
              <a:cxnLst/>
              <a:rect l="l" t="t" r="r" b="b"/>
              <a:pathLst>
                <a:path w="6704" h="5893" extrusionOk="0">
                  <a:moveTo>
                    <a:pt x="2424" y="0"/>
                  </a:moveTo>
                  <a:cubicBezTo>
                    <a:pt x="1581" y="0"/>
                    <a:pt x="735" y="250"/>
                    <a:pt x="60" y="750"/>
                  </a:cubicBezTo>
                  <a:lnTo>
                    <a:pt x="60" y="750"/>
                  </a:lnTo>
                  <a:cubicBezTo>
                    <a:pt x="35" y="642"/>
                    <a:pt x="15" y="533"/>
                    <a:pt x="0" y="422"/>
                  </a:cubicBezTo>
                  <a:lnTo>
                    <a:pt x="0" y="422"/>
                  </a:lnTo>
                  <a:lnTo>
                    <a:pt x="20" y="780"/>
                  </a:lnTo>
                  <a:cubicBezTo>
                    <a:pt x="33" y="770"/>
                    <a:pt x="46" y="760"/>
                    <a:pt x="60" y="750"/>
                  </a:cubicBezTo>
                  <a:lnTo>
                    <a:pt x="60" y="750"/>
                  </a:lnTo>
                  <a:cubicBezTo>
                    <a:pt x="371" y="2109"/>
                    <a:pt x="1460" y="3298"/>
                    <a:pt x="2805" y="3685"/>
                  </a:cubicBezTo>
                  <a:cubicBezTo>
                    <a:pt x="2745" y="3506"/>
                    <a:pt x="2725" y="3307"/>
                    <a:pt x="2686" y="3128"/>
                  </a:cubicBezTo>
                  <a:lnTo>
                    <a:pt x="2686" y="3128"/>
                  </a:lnTo>
                  <a:cubicBezTo>
                    <a:pt x="3322" y="4401"/>
                    <a:pt x="4436" y="5395"/>
                    <a:pt x="5789" y="5893"/>
                  </a:cubicBezTo>
                  <a:cubicBezTo>
                    <a:pt x="6704" y="4321"/>
                    <a:pt x="6366" y="2133"/>
                    <a:pt x="5013" y="939"/>
                  </a:cubicBezTo>
                  <a:cubicBezTo>
                    <a:pt x="4315" y="314"/>
                    <a:pt x="3371" y="0"/>
                    <a:pt x="2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204664" y="1227767"/>
              <a:ext cx="240398" cy="637365"/>
            </a:xfrm>
            <a:custGeom>
              <a:avLst/>
              <a:gdLst/>
              <a:ahLst/>
              <a:cxnLst/>
              <a:rect l="l" t="t" r="r" b="b"/>
              <a:pathLst>
                <a:path w="6048" h="16035" extrusionOk="0">
                  <a:moveTo>
                    <a:pt x="398" y="1"/>
                  </a:moveTo>
                  <a:cubicBezTo>
                    <a:pt x="398" y="1"/>
                    <a:pt x="398" y="40"/>
                    <a:pt x="378" y="180"/>
                  </a:cubicBezTo>
                  <a:cubicBezTo>
                    <a:pt x="378" y="299"/>
                    <a:pt x="359" y="478"/>
                    <a:pt x="339" y="697"/>
                  </a:cubicBezTo>
                  <a:cubicBezTo>
                    <a:pt x="279" y="1135"/>
                    <a:pt x="239" y="1811"/>
                    <a:pt x="160" y="2626"/>
                  </a:cubicBezTo>
                  <a:cubicBezTo>
                    <a:pt x="80" y="3462"/>
                    <a:pt x="0" y="4457"/>
                    <a:pt x="160" y="5551"/>
                  </a:cubicBezTo>
                  <a:cubicBezTo>
                    <a:pt x="239" y="6088"/>
                    <a:pt x="378" y="6665"/>
                    <a:pt x="637" y="7202"/>
                  </a:cubicBezTo>
                  <a:cubicBezTo>
                    <a:pt x="876" y="7759"/>
                    <a:pt x="1274" y="8256"/>
                    <a:pt x="1731" y="8694"/>
                  </a:cubicBezTo>
                  <a:cubicBezTo>
                    <a:pt x="2626" y="9589"/>
                    <a:pt x="3621" y="10285"/>
                    <a:pt x="4357" y="11081"/>
                  </a:cubicBezTo>
                  <a:cubicBezTo>
                    <a:pt x="4735" y="11479"/>
                    <a:pt x="5053" y="11877"/>
                    <a:pt x="5312" y="12314"/>
                  </a:cubicBezTo>
                  <a:cubicBezTo>
                    <a:pt x="5531" y="12732"/>
                    <a:pt x="5710" y="13150"/>
                    <a:pt x="5769" y="13548"/>
                  </a:cubicBezTo>
                  <a:cubicBezTo>
                    <a:pt x="5928" y="14343"/>
                    <a:pt x="5769" y="15040"/>
                    <a:pt x="5570" y="15437"/>
                  </a:cubicBezTo>
                  <a:cubicBezTo>
                    <a:pt x="5411" y="15855"/>
                    <a:pt x="5173" y="16034"/>
                    <a:pt x="5212" y="16034"/>
                  </a:cubicBezTo>
                  <a:cubicBezTo>
                    <a:pt x="5212" y="16034"/>
                    <a:pt x="5252" y="16014"/>
                    <a:pt x="5352" y="15875"/>
                  </a:cubicBezTo>
                  <a:cubicBezTo>
                    <a:pt x="5431" y="15795"/>
                    <a:pt x="5551" y="15636"/>
                    <a:pt x="5650" y="15437"/>
                  </a:cubicBezTo>
                  <a:cubicBezTo>
                    <a:pt x="5869" y="15020"/>
                    <a:pt x="6048" y="14323"/>
                    <a:pt x="5909" y="13508"/>
                  </a:cubicBezTo>
                  <a:cubicBezTo>
                    <a:pt x="5829" y="13110"/>
                    <a:pt x="5670" y="12652"/>
                    <a:pt x="5431" y="12235"/>
                  </a:cubicBezTo>
                  <a:cubicBezTo>
                    <a:pt x="5173" y="11817"/>
                    <a:pt x="4854" y="11379"/>
                    <a:pt x="4476" y="10981"/>
                  </a:cubicBezTo>
                  <a:cubicBezTo>
                    <a:pt x="3720" y="10186"/>
                    <a:pt x="2746" y="9489"/>
                    <a:pt x="1850" y="8594"/>
                  </a:cubicBezTo>
                  <a:cubicBezTo>
                    <a:pt x="1393" y="8157"/>
                    <a:pt x="1035" y="7659"/>
                    <a:pt x="776" y="7142"/>
                  </a:cubicBezTo>
                  <a:cubicBezTo>
                    <a:pt x="538" y="6605"/>
                    <a:pt x="378" y="6068"/>
                    <a:pt x="299" y="5511"/>
                  </a:cubicBezTo>
                  <a:cubicBezTo>
                    <a:pt x="160" y="4437"/>
                    <a:pt x="199" y="3442"/>
                    <a:pt x="259" y="2626"/>
                  </a:cubicBezTo>
                  <a:cubicBezTo>
                    <a:pt x="299" y="1831"/>
                    <a:pt x="359" y="1174"/>
                    <a:pt x="378" y="697"/>
                  </a:cubicBezTo>
                  <a:cubicBezTo>
                    <a:pt x="378" y="478"/>
                    <a:pt x="398" y="299"/>
                    <a:pt x="398" y="180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324070" y="4291781"/>
              <a:ext cx="306023" cy="435761"/>
            </a:xfrm>
            <a:custGeom>
              <a:avLst/>
              <a:gdLst/>
              <a:ahLst/>
              <a:cxnLst/>
              <a:rect l="l" t="t" r="r" b="b"/>
              <a:pathLst>
                <a:path w="7699" h="10963" extrusionOk="0">
                  <a:moveTo>
                    <a:pt x="4118" y="1"/>
                  </a:moveTo>
                  <a:lnTo>
                    <a:pt x="0" y="1413"/>
                  </a:lnTo>
                  <a:cubicBezTo>
                    <a:pt x="0" y="1413"/>
                    <a:pt x="1552" y="6944"/>
                    <a:pt x="1631" y="7441"/>
                  </a:cubicBezTo>
                  <a:cubicBezTo>
                    <a:pt x="1671" y="7878"/>
                    <a:pt x="5610" y="10246"/>
                    <a:pt x="6684" y="10882"/>
                  </a:cubicBezTo>
                  <a:cubicBezTo>
                    <a:pt x="6774" y="10938"/>
                    <a:pt x="6876" y="10963"/>
                    <a:pt x="6980" y="10963"/>
                  </a:cubicBezTo>
                  <a:cubicBezTo>
                    <a:pt x="7061" y="10963"/>
                    <a:pt x="7143" y="10948"/>
                    <a:pt x="7221" y="10922"/>
                  </a:cubicBezTo>
                  <a:cubicBezTo>
                    <a:pt x="7540" y="10763"/>
                    <a:pt x="7699" y="10365"/>
                    <a:pt x="7520" y="10067"/>
                  </a:cubicBezTo>
                  <a:lnTo>
                    <a:pt x="5292" y="5770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386516" y="4575394"/>
              <a:ext cx="226958" cy="156486"/>
            </a:xfrm>
            <a:custGeom>
              <a:avLst/>
              <a:gdLst/>
              <a:ahLst/>
              <a:cxnLst/>
              <a:rect l="l" t="t" r="r" b="b"/>
              <a:pathLst>
                <a:path w="5710" h="3937" extrusionOk="0">
                  <a:moveTo>
                    <a:pt x="1" y="1"/>
                  </a:moveTo>
                  <a:lnTo>
                    <a:pt x="60" y="240"/>
                  </a:lnTo>
                  <a:cubicBezTo>
                    <a:pt x="100" y="439"/>
                    <a:pt x="239" y="638"/>
                    <a:pt x="419" y="757"/>
                  </a:cubicBezTo>
                  <a:cubicBezTo>
                    <a:pt x="876" y="1115"/>
                    <a:pt x="2169" y="2030"/>
                    <a:pt x="5133" y="3820"/>
                  </a:cubicBezTo>
                  <a:cubicBezTo>
                    <a:pt x="5242" y="3893"/>
                    <a:pt x="5359" y="3936"/>
                    <a:pt x="5479" y="3936"/>
                  </a:cubicBezTo>
                  <a:cubicBezTo>
                    <a:pt x="5555" y="3936"/>
                    <a:pt x="5632" y="3919"/>
                    <a:pt x="5710" y="38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394426" y="4485676"/>
              <a:ext cx="33269" cy="28659"/>
            </a:xfrm>
            <a:custGeom>
              <a:avLst/>
              <a:gdLst/>
              <a:ahLst/>
              <a:cxnLst/>
              <a:rect l="l" t="t" r="r" b="b"/>
              <a:pathLst>
                <a:path w="837" h="721" extrusionOk="0">
                  <a:moveTo>
                    <a:pt x="425" y="0"/>
                  </a:moveTo>
                  <a:cubicBezTo>
                    <a:pt x="288" y="0"/>
                    <a:pt x="140" y="97"/>
                    <a:pt x="80" y="216"/>
                  </a:cubicBezTo>
                  <a:cubicBezTo>
                    <a:pt x="1" y="395"/>
                    <a:pt x="140" y="613"/>
                    <a:pt x="299" y="693"/>
                  </a:cubicBezTo>
                  <a:cubicBezTo>
                    <a:pt x="342" y="712"/>
                    <a:pt x="387" y="721"/>
                    <a:pt x="431" y="721"/>
                  </a:cubicBezTo>
                  <a:cubicBezTo>
                    <a:pt x="573" y="721"/>
                    <a:pt x="711" y="630"/>
                    <a:pt x="757" y="494"/>
                  </a:cubicBezTo>
                  <a:cubicBezTo>
                    <a:pt x="836" y="315"/>
                    <a:pt x="737" y="116"/>
                    <a:pt x="558" y="36"/>
                  </a:cubicBezTo>
                  <a:cubicBezTo>
                    <a:pt x="517" y="11"/>
                    <a:pt x="47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536767" y="4602658"/>
              <a:ext cx="41935" cy="34740"/>
            </a:xfrm>
            <a:custGeom>
              <a:avLst/>
              <a:gdLst/>
              <a:ahLst/>
              <a:cxnLst/>
              <a:rect l="l" t="t" r="r" b="b"/>
              <a:pathLst>
                <a:path w="1055" h="874" extrusionOk="0">
                  <a:moveTo>
                    <a:pt x="948" y="1"/>
                  </a:moveTo>
                  <a:cubicBezTo>
                    <a:pt x="916" y="1"/>
                    <a:pt x="879" y="5"/>
                    <a:pt x="836" y="18"/>
                  </a:cubicBezTo>
                  <a:cubicBezTo>
                    <a:pt x="677" y="18"/>
                    <a:pt x="498" y="77"/>
                    <a:pt x="339" y="217"/>
                  </a:cubicBezTo>
                  <a:cubicBezTo>
                    <a:pt x="160" y="336"/>
                    <a:pt x="60" y="515"/>
                    <a:pt x="40" y="654"/>
                  </a:cubicBezTo>
                  <a:cubicBezTo>
                    <a:pt x="0" y="813"/>
                    <a:pt x="0" y="873"/>
                    <a:pt x="40" y="873"/>
                  </a:cubicBezTo>
                  <a:cubicBezTo>
                    <a:pt x="60" y="873"/>
                    <a:pt x="140" y="555"/>
                    <a:pt x="438" y="316"/>
                  </a:cubicBezTo>
                  <a:cubicBezTo>
                    <a:pt x="736" y="57"/>
                    <a:pt x="1055" y="57"/>
                    <a:pt x="1055" y="38"/>
                  </a:cubicBezTo>
                  <a:cubicBezTo>
                    <a:pt x="1055" y="24"/>
                    <a:pt x="1017" y="1"/>
                    <a:pt x="9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559702" y="4640022"/>
              <a:ext cx="41140" cy="24286"/>
            </a:xfrm>
            <a:custGeom>
              <a:avLst/>
              <a:gdLst/>
              <a:ahLst/>
              <a:cxnLst/>
              <a:rect l="l" t="t" r="r" b="b"/>
              <a:pathLst>
                <a:path w="1035" h="611" extrusionOk="0">
                  <a:moveTo>
                    <a:pt x="855" y="0"/>
                  </a:moveTo>
                  <a:cubicBezTo>
                    <a:pt x="736" y="0"/>
                    <a:pt x="574" y="28"/>
                    <a:pt x="418" y="132"/>
                  </a:cubicBezTo>
                  <a:cubicBezTo>
                    <a:pt x="100" y="311"/>
                    <a:pt x="0" y="609"/>
                    <a:pt x="40" y="609"/>
                  </a:cubicBezTo>
                  <a:cubicBezTo>
                    <a:pt x="41" y="610"/>
                    <a:pt x="42" y="611"/>
                    <a:pt x="43" y="611"/>
                  </a:cubicBezTo>
                  <a:cubicBezTo>
                    <a:pt x="72" y="611"/>
                    <a:pt x="211" y="403"/>
                    <a:pt x="478" y="231"/>
                  </a:cubicBezTo>
                  <a:cubicBezTo>
                    <a:pt x="756" y="92"/>
                    <a:pt x="1035" y="72"/>
                    <a:pt x="1035" y="33"/>
                  </a:cubicBezTo>
                  <a:cubicBezTo>
                    <a:pt x="1035" y="23"/>
                    <a:pt x="962" y="0"/>
                    <a:pt x="8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497217" y="4565890"/>
              <a:ext cx="60934" cy="39987"/>
            </a:xfrm>
            <a:custGeom>
              <a:avLst/>
              <a:gdLst/>
              <a:ahLst/>
              <a:cxnLst/>
              <a:rect l="l" t="t" r="r" b="b"/>
              <a:pathLst>
                <a:path w="1533" h="1006" extrusionOk="0">
                  <a:moveTo>
                    <a:pt x="1444" y="1"/>
                  </a:moveTo>
                  <a:cubicBezTo>
                    <a:pt x="1318" y="1"/>
                    <a:pt x="972" y="52"/>
                    <a:pt x="637" y="306"/>
                  </a:cubicBezTo>
                  <a:cubicBezTo>
                    <a:pt x="180" y="585"/>
                    <a:pt x="1" y="982"/>
                    <a:pt x="41" y="1002"/>
                  </a:cubicBezTo>
                  <a:cubicBezTo>
                    <a:pt x="42" y="1004"/>
                    <a:pt x="43" y="1005"/>
                    <a:pt x="45" y="1005"/>
                  </a:cubicBezTo>
                  <a:cubicBezTo>
                    <a:pt x="84" y="1005"/>
                    <a:pt x="301" y="670"/>
                    <a:pt x="697" y="406"/>
                  </a:cubicBezTo>
                  <a:cubicBezTo>
                    <a:pt x="1095" y="147"/>
                    <a:pt x="1532" y="67"/>
                    <a:pt x="1493" y="8"/>
                  </a:cubicBezTo>
                  <a:cubicBezTo>
                    <a:pt x="1493" y="4"/>
                    <a:pt x="1475" y="1"/>
                    <a:pt x="14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77462" y="4518827"/>
              <a:ext cx="60934" cy="18205"/>
            </a:xfrm>
            <a:custGeom>
              <a:avLst/>
              <a:gdLst/>
              <a:ahLst/>
              <a:cxnLst/>
              <a:rect l="l" t="t" r="r" b="b"/>
              <a:pathLst>
                <a:path w="1533" h="458" extrusionOk="0">
                  <a:moveTo>
                    <a:pt x="1167" y="0"/>
                  </a:moveTo>
                  <a:cubicBezTo>
                    <a:pt x="1043" y="0"/>
                    <a:pt x="895" y="15"/>
                    <a:pt x="736" y="58"/>
                  </a:cubicBezTo>
                  <a:cubicBezTo>
                    <a:pt x="279" y="157"/>
                    <a:pt x="0" y="436"/>
                    <a:pt x="40" y="456"/>
                  </a:cubicBezTo>
                  <a:cubicBezTo>
                    <a:pt x="41" y="457"/>
                    <a:pt x="43" y="457"/>
                    <a:pt x="45" y="457"/>
                  </a:cubicBezTo>
                  <a:cubicBezTo>
                    <a:pt x="87" y="457"/>
                    <a:pt x="358" y="272"/>
                    <a:pt x="756" y="177"/>
                  </a:cubicBezTo>
                  <a:cubicBezTo>
                    <a:pt x="1154" y="58"/>
                    <a:pt x="1532" y="98"/>
                    <a:pt x="1532" y="58"/>
                  </a:cubicBezTo>
                  <a:cubicBezTo>
                    <a:pt x="1532" y="45"/>
                    <a:pt x="1386" y="0"/>
                    <a:pt x="116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463232" y="4450697"/>
              <a:ext cx="60934" cy="19079"/>
            </a:xfrm>
            <a:custGeom>
              <a:avLst/>
              <a:gdLst/>
              <a:ahLst/>
              <a:cxnLst/>
              <a:rect l="l" t="t" r="r" b="b"/>
              <a:pathLst>
                <a:path w="1533" h="480" extrusionOk="0">
                  <a:moveTo>
                    <a:pt x="946" y="1"/>
                  </a:moveTo>
                  <a:cubicBezTo>
                    <a:pt x="872" y="1"/>
                    <a:pt x="794" y="7"/>
                    <a:pt x="716" y="21"/>
                  </a:cubicBezTo>
                  <a:cubicBezTo>
                    <a:pt x="458" y="81"/>
                    <a:pt x="299" y="180"/>
                    <a:pt x="159" y="280"/>
                  </a:cubicBezTo>
                  <a:cubicBezTo>
                    <a:pt x="40" y="379"/>
                    <a:pt x="0" y="479"/>
                    <a:pt x="0" y="479"/>
                  </a:cubicBezTo>
                  <a:cubicBezTo>
                    <a:pt x="1" y="480"/>
                    <a:pt x="2" y="480"/>
                    <a:pt x="4" y="480"/>
                  </a:cubicBezTo>
                  <a:cubicBezTo>
                    <a:pt x="43" y="480"/>
                    <a:pt x="316" y="256"/>
                    <a:pt x="736" y="161"/>
                  </a:cubicBezTo>
                  <a:cubicBezTo>
                    <a:pt x="859" y="134"/>
                    <a:pt x="973" y="124"/>
                    <a:pt x="1075" y="124"/>
                  </a:cubicBezTo>
                  <a:cubicBezTo>
                    <a:pt x="1325" y="124"/>
                    <a:pt x="1497" y="182"/>
                    <a:pt x="1527" y="182"/>
                  </a:cubicBezTo>
                  <a:cubicBezTo>
                    <a:pt x="1531" y="182"/>
                    <a:pt x="1532" y="182"/>
                    <a:pt x="1532" y="180"/>
                  </a:cubicBezTo>
                  <a:cubicBezTo>
                    <a:pt x="1532" y="161"/>
                    <a:pt x="1472" y="101"/>
                    <a:pt x="1313" y="61"/>
                  </a:cubicBezTo>
                  <a:cubicBezTo>
                    <a:pt x="1211" y="23"/>
                    <a:pt x="1083" y="1"/>
                    <a:pt x="94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449796" y="4402084"/>
              <a:ext cx="71189" cy="43286"/>
            </a:xfrm>
            <a:custGeom>
              <a:avLst/>
              <a:gdLst/>
              <a:ahLst/>
              <a:cxnLst/>
              <a:rect l="l" t="t" r="r" b="b"/>
              <a:pathLst>
                <a:path w="1791" h="1089" extrusionOk="0">
                  <a:moveTo>
                    <a:pt x="1524" y="102"/>
                  </a:moveTo>
                  <a:cubicBezTo>
                    <a:pt x="1565" y="102"/>
                    <a:pt x="1603" y="116"/>
                    <a:pt x="1631" y="130"/>
                  </a:cubicBezTo>
                  <a:cubicBezTo>
                    <a:pt x="1651" y="190"/>
                    <a:pt x="1651" y="250"/>
                    <a:pt x="1651" y="329"/>
                  </a:cubicBezTo>
                  <a:cubicBezTo>
                    <a:pt x="1575" y="616"/>
                    <a:pt x="1297" y="884"/>
                    <a:pt x="976" y="940"/>
                  </a:cubicBezTo>
                  <a:lnTo>
                    <a:pt x="976" y="940"/>
                  </a:lnTo>
                  <a:cubicBezTo>
                    <a:pt x="971" y="913"/>
                    <a:pt x="964" y="881"/>
                    <a:pt x="955" y="846"/>
                  </a:cubicBezTo>
                  <a:cubicBezTo>
                    <a:pt x="940" y="817"/>
                    <a:pt x="925" y="782"/>
                    <a:pt x="909" y="744"/>
                  </a:cubicBezTo>
                  <a:lnTo>
                    <a:pt x="909" y="744"/>
                  </a:lnTo>
                  <a:cubicBezTo>
                    <a:pt x="967" y="631"/>
                    <a:pt x="1051" y="495"/>
                    <a:pt x="1174" y="349"/>
                  </a:cubicBezTo>
                  <a:cubicBezTo>
                    <a:pt x="1253" y="250"/>
                    <a:pt x="1353" y="150"/>
                    <a:pt x="1472" y="110"/>
                  </a:cubicBezTo>
                  <a:cubicBezTo>
                    <a:pt x="1490" y="105"/>
                    <a:pt x="1507" y="102"/>
                    <a:pt x="1524" y="102"/>
                  </a:cubicBezTo>
                  <a:close/>
                  <a:moveTo>
                    <a:pt x="338" y="190"/>
                  </a:moveTo>
                  <a:cubicBezTo>
                    <a:pt x="458" y="210"/>
                    <a:pt x="557" y="309"/>
                    <a:pt x="637" y="389"/>
                  </a:cubicBezTo>
                  <a:cubicBezTo>
                    <a:pt x="740" y="513"/>
                    <a:pt x="812" y="634"/>
                    <a:pt x="863" y="740"/>
                  </a:cubicBezTo>
                  <a:lnTo>
                    <a:pt x="863" y="740"/>
                  </a:lnTo>
                  <a:cubicBezTo>
                    <a:pt x="852" y="771"/>
                    <a:pt x="843" y="800"/>
                    <a:pt x="836" y="827"/>
                  </a:cubicBezTo>
                  <a:cubicBezTo>
                    <a:pt x="816" y="879"/>
                    <a:pt x="803" y="921"/>
                    <a:pt x="794" y="953"/>
                  </a:cubicBezTo>
                  <a:lnTo>
                    <a:pt x="794" y="953"/>
                  </a:lnTo>
                  <a:cubicBezTo>
                    <a:pt x="492" y="936"/>
                    <a:pt x="228" y="707"/>
                    <a:pt x="159" y="449"/>
                  </a:cubicBezTo>
                  <a:cubicBezTo>
                    <a:pt x="139" y="389"/>
                    <a:pt x="139" y="309"/>
                    <a:pt x="179" y="250"/>
                  </a:cubicBezTo>
                  <a:cubicBezTo>
                    <a:pt x="199" y="210"/>
                    <a:pt x="259" y="190"/>
                    <a:pt x="338" y="190"/>
                  </a:cubicBezTo>
                  <a:close/>
                  <a:moveTo>
                    <a:pt x="886" y="789"/>
                  </a:moveTo>
                  <a:lnTo>
                    <a:pt x="886" y="789"/>
                  </a:lnTo>
                  <a:cubicBezTo>
                    <a:pt x="912" y="848"/>
                    <a:pt x="932" y="900"/>
                    <a:pt x="947" y="944"/>
                  </a:cubicBezTo>
                  <a:lnTo>
                    <a:pt x="947" y="944"/>
                  </a:lnTo>
                  <a:cubicBezTo>
                    <a:pt x="943" y="945"/>
                    <a:pt x="939" y="945"/>
                    <a:pt x="935" y="946"/>
                  </a:cubicBezTo>
                  <a:cubicBezTo>
                    <a:pt x="900" y="952"/>
                    <a:pt x="865" y="955"/>
                    <a:pt x="831" y="955"/>
                  </a:cubicBezTo>
                  <a:cubicBezTo>
                    <a:pt x="826" y="955"/>
                    <a:pt x="820" y="954"/>
                    <a:pt x="815" y="954"/>
                  </a:cubicBezTo>
                  <a:lnTo>
                    <a:pt x="815" y="954"/>
                  </a:lnTo>
                  <a:cubicBezTo>
                    <a:pt x="832" y="912"/>
                    <a:pt x="854" y="855"/>
                    <a:pt x="886" y="789"/>
                  </a:cubicBezTo>
                  <a:close/>
                  <a:moveTo>
                    <a:pt x="1535" y="1"/>
                  </a:moveTo>
                  <a:cubicBezTo>
                    <a:pt x="1505" y="1"/>
                    <a:pt x="1477" y="5"/>
                    <a:pt x="1452" y="11"/>
                  </a:cubicBezTo>
                  <a:cubicBezTo>
                    <a:pt x="1273" y="91"/>
                    <a:pt x="1194" y="210"/>
                    <a:pt x="1134" y="289"/>
                  </a:cubicBezTo>
                  <a:cubicBezTo>
                    <a:pt x="1009" y="429"/>
                    <a:pt x="932" y="568"/>
                    <a:pt x="884" y="687"/>
                  </a:cubicBezTo>
                  <a:lnTo>
                    <a:pt x="884" y="687"/>
                  </a:lnTo>
                  <a:cubicBezTo>
                    <a:pt x="836" y="581"/>
                    <a:pt x="770" y="455"/>
                    <a:pt x="657" y="329"/>
                  </a:cubicBezTo>
                  <a:cubicBezTo>
                    <a:pt x="577" y="230"/>
                    <a:pt x="478" y="110"/>
                    <a:pt x="299" y="91"/>
                  </a:cubicBezTo>
                  <a:cubicBezTo>
                    <a:pt x="277" y="82"/>
                    <a:pt x="256" y="78"/>
                    <a:pt x="235" y="78"/>
                  </a:cubicBezTo>
                  <a:cubicBezTo>
                    <a:pt x="159" y="78"/>
                    <a:pt x="91" y="132"/>
                    <a:pt x="60" y="210"/>
                  </a:cubicBezTo>
                  <a:cubicBezTo>
                    <a:pt x="0" y="309"/>
                    <a:pt x="0" y="409"/>
                    <a:pt x="40" y="488"/>
                  </a:cubicBezTo>
                  <a:cubicBezTo>
                    <a:pt x="133" y="824"/>
                    <a:pt x="453" y="1089"/>
                    <a:pt x="852" y="1089"/>
                  </a:cubicBezTo>
                  <a:cubicBezTo>
                    <a:pt x="879" y="1089"/>
                    <a:pt x="907" y="1088"/>
                    <a:pt x="935" y="1085"/>
                  </a:cubicBezTo>
                  <a:cubicBezTo>
                    <a:pt x="953" y="1083"/>
                    <a:pt x="971" y="1080"/>
                    <a:pt x="988" y="1076"/>
                  </a:cubicBezTo>
                  <a:lnTo>
                    <a:pt x="988" y="1076"/>
                  </a:lnTo>
                  <a:cubicBezTo>
                    <a:pt x="991" y="1082"/>
                    <a:pt x="993" y="1085"/>
                    <a:pt x="995" y="1085"/>
                  </a:cubicBezTo>
                  <a:cubicBezTo>
                    <a:pt x="995" y="1085"/>
                    <a:pt x="995" y="1082"/>
                    <a:pt x="994" y="1075"/>
                  </a:cubicBezTo>
                  <a:lnTo>
                    <a:pt x="994" y="1075"/>
                  </a:lnTo>
                  <a:cubicBezTo>
                    <a:pt x="1383" y="995"/>
                    <a:pt x="1676" y="690"/>
                    <a:pt x="1771" y="349"/>
                  </a:cubicBezTo>
                  <a:cubicBezTo>
                    <a:pt x="1791" y="250"/>
                    <a:pt x="1791" y="150"/>
                    <a:pt x="1731" y="91"/>
                  </a:cubicBezTo>
                  <a:cubicBezTo>
                    <a:pt x="1676" y="22"/>
                    <a:pt x="1602" y="1"/>
                    <a:pt x="15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90709" y="4312371"/>
              <a:ext cx="362942" cy="299703"/>
            </a:xfrm>
            <a:custGeom>
              <a:avLst/>
              <a:gdLst/>
              <a:ahLst/>
              <a:cxnLst/>
              <a:rect l="l" t="t" r="r" b="b"/>
              <a:pathLst>
                <a:path w="9131" h="7540" extrusionOk="0">
                  <a:moveTo>
                    <a:pt x="9012" y="0"/>
                  </a:moveTo>
                  <a:lnTo>
                    <a:pt x="4456" y="100"/>
                  </a:lnTo>
                  <a:lnTo>
                    <a:pt x="4735" y="4794"/>
                  </a:lnTo>
                  <a:cubicBezTo>
                    <a:pt x="4735" y="4794"/>
                    <a:pt x="60" y="6664"/>
                    <a:pt x="0" y="7540"/>
                  </a:cubicBezTo>
                  <a:lnTo>
                    <a:pt x="9131" y="7341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970622" y="4484206"/>
              <a:ext cx="31560" cy="28341"/>
            </a:xfrm>
            <a:custGeom>
              <a:avLst/>
              <a:gdLst/>
              <a:ahLst/>
              <a:cxnLst/>
              <a:rect l="l" t="t" r="r" b="b"/>
              <a:pathLst>
                <a:path w="794" h="713" extrusionOk="0">
                  <a:moveTo>
                    <a:pt x="424" y="1"/>
                  </a:moveTo>
                  <a:cubicBezTo>
                    <a:pt x="271" y="1"/>
                    <a:pt x="110" y="115"/>
                    <a:pt x="80" y="253"/>
                  </a:cubicBezTo>
                  <a:cubicBezTo>
                    <a:pt x="0" y="432"/>
                    <a:pt x="179" y="650"/>
                    <a:pt x="358" y="710"/>
                  </a:cubicBezTo>
                  <a:cubicBezTo>
                    <a:pt x="373" y="711"/>
                    <a:pt x="387" y="712"/>
                    <a:pt x="402" y="712"/>
                  </a:cubicBezTo>
                  <a:cubicBezTo>
                    <a:pt x="585" y="712"/>
                    <a:pt x="758" y="598"/>
                    <a:pt x="776" y="432"/>
                  </a:cubicBezTo>
                  <a:cubicBezTo>
                    <a:pt x="794" y="273"/>
                    <a:pt x="702" y="99"/>
                    <a:pt x="557" y="34"/>
                  </a:cubicBezTo>
                  <a:lnTo>
                    <a:pt x="557" y="34"/>
                  </a:lnTo>
                  <a:lnTo>
                    <a:pt x="557" y="34"/>
                  </a:lnTo>
                  <a:cubicBezTo>
                    <a:pt x="516" y="11"/>
                    <a:pt x="470" y="1"/>
                    <a:pt x="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689119" y="4576984"/>
              <a:ext cx="364524" cy="37999"/>
            </a:xfrm>
            <a:custGeom>
              <a:avLst/>
              <a:gdLst/>
              <a:ahLst/>
              <a:cxnLst/>
              <a:rect l="l" t="t" r="r" b="b"/>
              <a:pathLst>
                <a:path w="9171" h="956" extrusionOk="0">
                  <a:moveTo>
                    <a:pt x="9131" y="1"/>
                  </a:moveTo>
                  <a:lnTo>
                    <a:pt x="398" y="478"/>
                  </a:lnTo>
                  <a:cubicBezTo>
                    <a:pt x="398" y="478"/>
                    <a:pt x="0" y="657"/>
                    <a:pt x="40" y="956"/>
                  </a:cubicBezTo>
                  <a:lnTo>
                    <a:pt x="9171" y="757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72561" y="4499151"/>
              <a:ext cx="34820" cy="22060"/>
            </a:xfrm>
            <a:custGeom>
              <a:avLst/>
              <a:gdLst/>
              <a:ahLst/>
              <a:cxnLst/>
              <a:rect l="l" t="t" r="r" b="b"/>
              <a:pathLst>
                <a:path w="876" h="555" extrusionOk="0">
                  <a:moveTo>
                    <a:pt x="165" y="1"/>
                  </a:moveTo>
                  <a:cubicBezTo>
                    <a:pt x="65" y="1"/>
                    <a:pt x="1" y="26"/>
                    <a:pt x="1" y="56"/>
                  </a:cubicBezTo>
                  <a:cubicBezTo>
                    <a:pt x="1" y="95"/>
                    <a:pt x="239" y="95"/>
                    <a:pt x="458" y="254"/>
                  </a:cubicBezTo>
                  <a:cubicBezTo>
                    <a:pt x="667" y="368"/>
                    <a:pt x="785" y="554"/>
                    <a:pt x="830" y="554"/>
                  </a:cubicBezTo>
                  <a:cubicBezTo>
                    <a:pt x="832" y="554"/>
                    <a:pt x="834" y="554"/>
                    <a:pt x="836" y="553"/>
                  </a:cubicBezTo>
                  <a:cubicBezTo>
                    <a:pt x="876" y="553"/>
                    <a:pt x="796" y="274"/>
                    <a:pt x="538" y="95"/>
                  </a:cubicBezTo>
                  <a:cubicBezTo>
                    <a:pt x="398" y="26"/>
                    <a:pt x="264" y="1"/>
                    <a:pt x="1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835396" y="4516840"/>
              <a:ext cx="26910" cy="27228"/>
            </a:xfrm>
            <a:custGeom>
              <a:avLst/>
              <a:gdLst/>
              <a:ahLst/>
              <a:cxnLst/>
              <a:rect l="l" t="t" r="r" b="b"/>
              <a:pathLst>
                <a:path w="677" h="685" extrusionOk="0">
                  <a:moveTo>
                    <a:pt x="36" y="0"/>
                  </a:moveTo>
                  <a:cubicBezTo>
                    <a:pt x="13" y="0"/>
                    <a:pt x="1" y="4"/>
                    <a:pt x="1" y="8"/>
                  </a:cubicBezTo>
                  <a:cubicBezTo>
                    <a:pt x="1" y="48"/>
                    <a:pt x="180" y="128"/>
                    <a:pt x="359" y="307"/>
                  </a:cubicBezTo>
                  <a:cubicBezTo>
                    <a:pt x="498" y="486"/>
                    <a:pt x="538" y="685"/>
                    <a:pt x="597" y="685"/>
                  </a:cubicBezTo>
                  <a:cubicBezTo>
                    <a:pt x="657" y="685"/>
                    <a:pt x="677" y="426"/>
                    <a:pt x="478" y="207"/>
                  </a:cubicBezTo>
                  <a:cubicBezTo>
                    <a:pt x="295" y="39"/>
                    <a:pt x="111" y="0"/>
                    <a:pt x="3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799025" y="4533653"/>
              <a:ext cx="19795" cy="30209"/>
            </a:xfrm>
            <a:custGeom>
              <a:avLst/>
              <a:gdLst/>
              <a:ahLst/>
              <a:cxnLst/>
              <a:rect l="l" t="t" r="r" b="b"/>
              <a:pathLst>
                <a:path w="498" h="760" extrusionOk="0">
                  <a:moveTo>
                    <a:pt x="31" y="0"/>
                  </a:moveTo>
                  <a:cubicBezTo>
                    <a:pt x="26" y="0"/>
                    <a:pt x="22" y="1"/>
                    <a:pt x="20" y="3"/>
                  </a:cubicBezTo>
                  <a:cubicBezTo>
                    <a:pt x="0" y="23"/>
                    <a:pt x="140" y="182"/>
                    <a:pt x="219" y="381"/>
                  </a:cubicBezTo>
                  <a:cubicBezTo>
                    <a:pt x="339" y="560"/>
                    <a:pt x="339" y="759"/>
                    <a:pt x="398" y="759"/>
                  </a:cubicBezTo>
                  <a:cubicBezTo>
                    <a:pt x="438" y="759"/>
                    <a:pt x="498" y="520"/>
                    <a:pt x="378" y="302"/>
                  </a:cubicBezTo>
                  <a:cubicBezTo>
                    <a:pt x="253" y="86"/>
                    <a:pt x="78" y="0"/>
                    <a:pt x="3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74151" y="4450737"/>
              <a:ext cx="39550" cy="8109"/>
            </a:xfrm>
            <a:custGeom>
              <a:avLst/>
              <a:gdLst/>
              <a:ahLst/>
              <a:cxnLst/>
              <a:rect l="l" t="t" r="r" b="b"/>
              <a:pathLst>
                <a:path w="995" h="204" extrusionOk="0">
                  <a:moveTo>
                    <a:pt x="498" y="0"/>
                  </a:moveTo>
                  <a:cubicBezTo>
                    <a:pt x="219" y="0"/>
                    <a:pt x="0" y="160"/>
                    <a:pt x="20" y="179"/>
                  </a:cubicBezTo>
                  <a:cubicBezTo>
                    <a:pt x="25" y="189"/>
                    <a:pt x="41" y="193"/>
                    <a:pt x="67" y="193"/>
                  </a:cubicBezTo>
                  <a:cubicBezTo>
                    <a:pt x="143" y="193"/>
                    <a:pt x="304" y="160"/>
                    <a:pt x="498" y="160"/>
                  </a:cubicBezTo>
                  <a:cubicBezTo>
                    <a:pt x="702" y="160"/>
                    <a:pt x="878" y="203"/>
                    <a:pt x="949" y="203"/>
                  </a:cubicBezTo>
                  <a:cubicBezTo>
                    <a:pt x="960" y="203"/>
                    <a:pt x="969" y="202"/>
                    <a:pt x="975" y="199"/>
                  </a:cubicBezTo>
                  <a:cubicBezTo>
                    <a:pt x="995" y="179"/>
                    <a:pt x="796" y="0"/>
                    <a:pt x="49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870176" y="4351086"/>
              <a:ext cx="179543" cy="35654"/>
            </a:xfrm>
            <a:custGeom>
              <a:avLst/>
              <a:gdLst/>
              <a:ahLst/>
              <a:cxnLst/>
              <a:rect l="l" t="t" r="r" b="b"/>
              <a:pathLst>
                <a:path w="4517" h="897" extrusionOk="0">
                  <a:moveTo>
                    <a:pt x="4516" y="1"/>
                  </a:moveTo>
                  <a:lnTo>
                    <a:pt x="1" y="41"/>
                  </a:lnTo>
                  <a:lnTo>
                    <a:pt x="41" y="896"/>
                  </a:lnTo>
                  <a:lnTo>
                    <a:pt x="4516" y="737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873356" y="4389841"/>
              <a:ext cx="55369" cy="31481"/>
            </a:xfrm>
            <a:custGeom>
              <a:avLst/>
              <a:gdLst/>
              <a:ahLst/>
              <a:cxnLst/>
              <a:rect l="l" t="t" r="r" b="b"/>
              <a:pathLst>
                <a:path w="1393" h="792" extrusionOk="0">
                  <a:moveTo>
                    <a:pt x="1104" y="125"/>
                  </a:moveTo>
                  <a:cubicBezTo>
                    <a:pt x="1139" y="125"/>
                    <a:pt x="1164" y="130"/>
                    <a:pt x="1174" y="140"/>
                  </a:cubicBezTo>
                  <a:lnTo>
                    <a:pt x="1174" y="200"/>
                  </a:lnTo>
                  <a:cubicBezTo>
                    <a:pt x="1154" y="219"/>
                    <a:pt x="1134" y="239"/>
                    <a:pt x="1075" y="259"/>
                  </a:cubicBezTo>
                  <a:cubicBezTo>
                    <a:pt x="1015" y="319"/>
                    <a:pt x="935" y="359"/>
                    <a:pt x="836" y="418"/>
                  </a:cubicBezTo>
                  <a:cubicBezTo>
                    <a:pt x="677" y="498"/>
                    <a:pt x="538" y="558"/>
                    <a:pt x="378" y="597"/>
                  </a:cubicBezTo>
                  <a:cubicBezTo>
                    <a:pt x="244" y="692"/>
                    <a:pt x="127" y="722"/>
                    <a:pt x="66" y="738"/>
                  </a:cubicBezTo>
                  <a:lnTo>
                    <a:pt x="66" y="738"/>
                  </a:lnTo>
                  <a:cubicBezTo>
                    <a:pt x="116" y="690"/>
                    <a:pt x="205" y="579"/>
                    <a:pt x="339" y="458"/>
                  </a:cubicBezTo>
                  <a:cubicBezTo>
                    <a:pt x="438" y="399"/>
                    <a:pt x="577" y="299"/>
                    <a:pt x="736" y="219"/>
                  </a:cubicBezTo>
                  <a:cubicBezTo>
                    <a:pt x="816" y="200"/>
                    <a:pt x="915" y="140"/>
                    <a:pt x="975" y="140"/>
                  </a:cubicBezTo>
                  <a:cubicBezTo>
                    <a:pt x="1025" y="130"/>
                    <a:pt x="1070" y="125"/>
                    <a:pt x="1104" y="125"/>
                  </a:cubicBezTo>
                  <a:close/>
                  <a:moveTo>
                    <a:pt x="1134" y="1"/>
                  </a:moveTo>
                  <a:cubicBezTo>
                    <a:pt x="1055" y="1"/>
                    <a:pt x="1015" y="21"/>
                    <a:pt x="955" y="21"/>
                  </a:cubicBezTo>
                  <a:cubicBezTo>
                    <a:pt x="856" y="40"/>
                    <a:pt x="756" y="100"/>
                    <a:pt x="697" y="120"/>
                  </a:cubicBezTo>
                  <a:cubicBezTo>
                    <a:pt x="518" y="200"/>
                    <a:pt x="358" y="319"/>
                    <a:pt x="259" y="399"/>
                  </a:cubicBezTo>
                  <a:cubicBezTo>
                    <a:pt x="60" y="597"/>
                    <a:pt x="0" y="757"/>
                    <a:pt x="20" y="757"/>
                  </a:cubicBezTo>
                  <a:cubicBezTo>
                    <a:pt x="20" y="776"/>
                    <a:pt x="65" y="791"/>
                    <a:pt x="142" y="791"/>
                  </a:cubicBezTo>
                  <a:cubicBezTo>
                    <a:pt x="219" y="791"/>
                    <a:pt x="329" y="776"/>
                    <a:pt x="458" y="737"/>
                  </a:cubicBezTo>
                  <a:cubicBezTo>
                    <a:pt x="617" y="717"/>
                    <a:pt x="756" y="657"/>
                    <a:pt x="935" y="597"/>
                  </a:cubicBezTo>
                  <a:cubicBezTo>
                    <a:pt x="1015" y="538"/>
                    <a:pt x="1114" y="498"/>
                    <a:pt x="1194" y="438"/>
                  </a:cubicBezTo>
                  <a:cubicBezTo>
                    <a:pt x="1234" y="418"/>
                    <a:pt x="1293" y="399"/>
                    <a:pt x="1313" y="339"/>
                  </a:cubicBezTo>
                  <a:cubicBezTo>
                    <a:pt x="1353" y="299"/>
                    <a:pt x="1393" y="160"/>
                    <a:pt x="1333" y="100"/>
                  </a:cubicBezTo>
                  <a:cubicBezTo>
                    <a:pt x="1274" y="21"/>
                    <a:pt x="1214" y="1"/>
                    <a:pt x="11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849626" y="4366111"/>
              <a:ext cx="30090" cy="56999"/>
            </a:xfrm>
            <a:custGeom>
              <a:avLst/>
              <a:gdLst/>
              <a:ahLst/>
              <a:cxnLst/>
              <a:rect l="l" t="t" r="r" b="b"/>
              <a:pathLst>
                <a:path w="757" h="1434" extrusionOk="0">
                  <a:moveTo>
                    <a:pt x="259" y="1"/>
                  </a:moveTo>
                  <a:cubicBezTo>
                    <a:pt x="160" y="1"/>
                    <a:pt x="80" y="61"/>
                    <a:pt x="60" y="120"/>
                  </a:cubicBezTo>
                  <a:cubicBezTo>
                    <a:pt x="40" y="200"/>
                    <a:pt x="40" y="240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40" y="797"/>
                    <a:pt x="140" y="936"/>
                    <a:pt x="219" y="1055"/>
                  </a:cubicBezTo>
                  <a:cubicBezTo>
                    <a:pt x="379" y="1294"/>
                    <a:pt x="578" y="1334"/>
                    <a:pt x="578" y="1334"/>
                  </a:cubicBezTo>
                  <a:cubicBezTo>
                    <a:pt x="617" y="1314"/>
                    <a:pt x="438" y="1234"/>
                    <a:pt x="319" y="1015"/>
                  </a:cubicBezTo>
                  <a:cubicBezTo>
                    <a:pt x="239" y="916"/>
                    <a:pt x="180" y="757"/>
                    <a:pt x="160" y="598"/>
                  </a:cubicBezTo>
                  <a:lnTo>
                    <a:pt x="160" y="319"/>
                  </a:lnTo>
                  <a:cubicBezTo>
                    <a:pt x="160" y="220"/>
                    <a:pt x="219" y="140"/>
                    <a:pt x="239" y="140"/>
                  </a:cubicBezTo>
                  <a:cubicBezTo>
                    <a:pt x="299" y="140"/>
                    <a:pt x="359" y="220"/>
                    <a:pt x="418" y="299"/>
                  </a:cubicBezTo>
                  <a:cubicBezTo>
                    <a:pt x="458" y="359"/>
                    <a:pt x="518" y="458"/>
                    <a:pt x="538" y="538"/>
                  </a:cubicBezTo>
                  <a:cubicBezTo>
                    <a:pt x="597" y="717"/>
                    <a:pt x="637" y="856"/>
                    <a:pt x="637" y="996"/>
                  </a:cubicBezTo>
                  <a:cubicBezTo>
                    <a:pt x="677" y="1254"/>
                    <a:pt x="637" y="1433"/>
                    <a:pt x="657" y="1433"/>
                  </a:cubicBezTo>
                  <a:cubicBezTo>
                    <a:pt x="677" y="1433"/>
                    <a:pt x="757" y="1294"/>
                    <a:pt x="757" y="996"/>
                  </a:cubicBezTo>
                  <a:cubicBezTo>
                    <a:pt x="757" y="836"/>
                    <a:pt x="737" y="657"/>
                    <a:pt x="677" y="498"/>
                  </a:cubicBezTo>
                  <a:cubicBezTo>
                    <a:pt x="657" y="399"/>
                    <a:pt x="617" y="319"/>
                    <a:pt x="558" y="220"/>
                  </a:cubicBezTo>
                  <a:cubicBezTo>
                    <a:pt x="51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617174" y="2312637"/>
              <a:ext cx="968628" cy="2184769"/>
            </a:xfrm>
            <a:custGeom>
              <a:avLst/>
              <a:gdLst/>
              <a:ahLst/>
              <a:cxnLst/>
              <a:rect l="l" t="t" r="r" b="b"/>
              <a:pathLst>
                <a:path w="24369" h="54965" extrusionOk="0">
                  <a:moveTo>
                    <a:pt x="2208" y="0"/>
                  </a:moveTo>
                  <a:cubicBezTo>
                    <a:pt x="2208" y="0"/>
                    <a:pt x="537" y="5650"/>
                    <a:pt x="219" y="7619"/>
                  </a:cubicBezTo>
                  <a:cubicBezTo>
                    <a:pt x="0" y="8912"/>
                    <a:pt x="5113" y="54964"/>
                    <a:pt x="5113" y="54964"/>
                  </a:cubicBezTo>
                  <a:lnTo>
                    <a:pt x="11876" y="54387"/>
                  </a:lnTo>
                  <a:lnTo>
                    <a:pt x="8136" y="10802"/>
                  </a:lnTo>
                  <a:lnTo>
                    <a:pt x="17466" y="54686"/>
                  </a:lnTo>
                  <a:lnTo>
                    <a:pt x="24369" y="54268"/>
                  </a:lnTo>
                  <a:cubicBezTo>
                    <a:pt x="24369" y="54268"/>
                    <a:pt x="16869" y="9390"/>
                    <a:pt x="16471" y="7699"/>
                  </a:cubicBezTo>
                  <a:cubicBezTo>
                    <a:pt x="16073" y="6008"/>
                    <a:pt x="13388" y="179"/>
                    <a:pt x="13388" y="179"/>
                  </a:cubicBezTo>
                  <a:lnTo>
                    <a:pt x="2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72561" y="2396468"/>
              <a:ext cx="66459" cy="338378"/>
            </a:xfrm>
            <a:custGeom>
              <a:avLst/>
              <a:gdLst/>
              <a:ahLst/>
              <a:cxnLst/>
              <a:rect l="l" t="t" r="r" b="b"/>
              <a:pathLst>
                <a:path w="1672" h="8513" extrusionOk="0">
                  <a:moveTo>
                    <a:pt x="1" y="0"/>
                  </a:moveTo>
                  <a:cubicBezTo>
                    <a:pt x="1" y="0"/>
                    <a:pt x="1" y="139"/>
                    <a:pt x="40" y="358"/>
                  </a:cubicBezTo>
                  <a:cubicBezTo>
                    <a:pt x="60" y="597"/>
                    <a:pt x="100" y="935"/>
                    <a:pt x="160" y="1293"/>
                  </a:cubicBezTo>
                  <a:cubicBezTo>
                    <a:pt x="259" y="2089"/>
                    <a:pt x="438" y="3183"/>
                    <a:pt x="597" y="4416"/>
                  </a:cubicBezTo>
                  <a:cubicBezTo>
                    <a:pt x="776" y="5630"/>
                    <a:pt x="955" y="6724"/>
                    <a:pt x="1075" y="7520"/>
                  </a:cubicBezTo>
                  <a:cubicBezTo>
                    <a:pt x="1134" y="7718"/>
                    <a:pt x="1154" y="7898"/>
                    <a:pt x="1174" y="8057"/>
                  </a:cubicBezTo>
                  <a:cubicBezTo>
                    <a:pt x="1214" y="8236"/>
                    <a:pt x="1254" y="8395"/>
                    <a:pt x="1353" y="8455"/>
                  </a:cubicBezTo>
                  <a:cubicBezTo>
                    <a:pt x="1408" y="8498"/>
                    <a:pt x="1469" y="8512"/>
                    <a:pt x="1523" y="8512"/>
                  </a:cubicBezTo>
                  <a:cubicBezTo>
                    <a:pt x="1566" y="8512"/>
                    <a:pt x="1605" y="8503"/>
                    <a:pt x="1632" y="8494"/>
                  </a:cubicBezTo>
                  <a:cubicBezTo>
                    <a:pt x="1672" y="8474"/>
                    <a:pt x="1672" y="8415"/>
                    <a:pt x="1672" y="8415"/>
                  </a:cubicBezTo>
                  <a:cubicBezTo>
                    <a:pt x="1672" y="8411"/>
                    <a:pt x="1671" y="8410"/>
                    <a:pt x="1669" y="8410"/>
                  </a:cubicBezTo>
                  <a:cubicBezTo>
                    <a:pt x="1663" y="8410"/>
                    <a:pt x="1638" y="8445"/>
                    <a:pt x="1572" y="8494"/>
                  </a:cubicBezTo>
                  <a:cubicBezTo>
                    <a:pt x="1559" y="8501"/>
                    <a:pt x="1539" y="8505"/>
                    <a:pt x="1515" y="8505"/>
                  </a:cubicBezTo>
                  <a:cubicBezTo>
                    <a:pt x="1468" y="8505"/>
                    <a:pt x="1406" y="8488"/>
                    <a:pt x="1353" y="8435"/>
                  </a:cubicBezTo>
                  <a:cubicBezTo>
                    <a:pt x="1274" y="8355"/>
                    <a:pt x="1254" y="8216"/>
                    <a:pt x="1234" y="8057"/>
                  </a:cubicBezTo>
                  <a:cubicBezTo>
                    <a:pt x="1194" y="7898"/>
                    <a:pt x="1174" y="7718"/>
                    <a:pt x="1154" y="7520"/>
                  </a:cubicBezTo>
                  <a:cubicBezTo>
                    <a:pt x="1055" y="6724"/>
                    <a:pt x="876" y="5630"/>
                    <a:pt x="697" y="4416"/>
                  </a:cubicBezTo>
                  <a:cubicBezTo>
                    <a:pt x="538" y="3183"/>
                    <a:pt x="359" y="2089"/>
                    <a:pt x="239" y="1293"/>
                  </a:cubicBezTo>
                  <a:cubicBezTo>
                    <a:pt x="180" y="935"/>
                    <a:pt x="140" y="597"/>
                    <a:pt x="80" y="358"/>
                  </a:cubicBezTo>
                  <a:cubicBezTo>
                    <a:pt x="40" y="1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902611" y="2427114"/>
              <a:ext cx="35615" cy="32077"/>
            </a:xfrm>
            <a:custGeom>
              <a:avLst/>
              <a:gdLst/>
              <a:ahLst/>
              <a:cxnLst/>
              <a:rect l="l" t="t" r="r" b="b"/>
              <a:pathLst>
                <a:path w="896" h="807" extrusionOk="0">
                  <a:moveTo>
                    <a:pt x="521" y="1"/>
                  </a:moveTo>
                  <a:cubicBezTo>
                    <a:pt x="411" y="1"/>
                    <a:pt x="333" y="47"/>
                    <a:pt x="299" y="65"/>
                  </a:cubicBezTo>
                  <a:cubicBezTo>
                    <a:pt x="219" y="84"/>
                    <a:pt x="219" y="144"/>
                    <a:pt x="219" y="144"/>
                  </a:cubicBezTo>
                  <a:cubicBezTo>
                    <a:pt x="219" y="146"/>
                    <a:pt x="220" y="147"/>
                    <a:pt x="222" y="147"/>
                  </a:cubicBezTo>
                  <a:cubicBezTo>
                    <a:pt x="239" y="147"/>
                    <a:pt x="319" y="95"/>
                    <a:pt x="455" y="95"/>
                  </a:cubicBezTo>
                  <a:cubicBezTo>
                    <a:pt x="486" y="95"/>
                    <a:pt x="520" y="98"/>
                    <a:pt x="557" y="104"/>
                  </a:cubicBezTo>
                  <a:cubicBezTo>
                    <a:pt x="657" y="144"/>
                    <a:pt x="717" y="204"/>
                    <a:pt x="756" y="343"/>
                  </a:cubicBezTo>
                  <a:cubicBezTo>
                    <a:pt x="756" y="462"/>
                    <a:pt x="697" y="602"/>
                    <a:pt x="577" y="661"/>
                  </a:cubicBezTo>
                  <a:cubicBezTo>
                    <a:pt x="538" y="688"/>
                    <a:pt x="493" y="699"/>
                    <a:pt x="448" y="699"/>
                  </a:cubicBezTo>
                  <a:cubicBezTo>
                    <a:pt x="359" y="699"/>
                    <a:pt x="266" y="655"/>
                    <a:pt x="199" y="602"/>
                  </a:cubicBezTo>
                  <a:cubicBezTo>
                    <a:pt x="120" y="542"/>
                    <a:pt x="100" y="403"/>
                    <a:pt x="100" y="303"/>
                  </a:cubicBezTo>
                  <a:cubicBezTo>
                    <a:pt x="120" y="104"/>
                    <a:pt x="279" y="45"/>
                    <a:pt x="239" y="5"/>
                  </a:cubicBezTo>
                  <a:cubicBezTo>
                    <a:pt x="239" y="3"/>
                    <a:pt x="237" y="1"/>
                    <a:pt x="233" y="1"/>
                  </a:cubicBezTo>
                  <a:cubicBezTo>
                    <a:pt x="203" y="1"/>
                    <a:pt x="73" y="73"/>
                    <a:pt x="20" y="283"/>
                  </a:cubicBezTo>
                  <a:cubicBezTo>
                    <a:pt x="0" y="403"/>
                    <a:pt x="20" y="562"/>
                    <a:pt x="140" y="681"/>
                  </a:cubicBezTo>
                  <a:cubicBezTo>
                    <a:pt x="234" y="748"/>
                    <a:pt x="355" y="807"/>
                    <a:pt x="473" y="807"/>
                  </a:cubicBezTo>
                  <a:cubicBezTo>
                    <a:pt x="529" y="807"/>
                    <a:pt x="585" y="793"/>
                    <a:pt x="637" y="761"/>
                  </a:cubicBezTo>
                  <a:cubicBezTo>
                    <a:pt x="816" y="681"/>
                    <a:pt x="896" y="462"/>
                    <a:pt x="876" y="303"/>
                  </a:cubicBezTo>
                  <a:cubicBezTo>
                    <a:pt x="836" y="144"/>
                    <a:pt x="697" y="45"/>
                    <a:pt x="577" y="5"/>
                  </a:cubicBezTo>
                  <a:cubicBezTo>
                    <a:pt x="558" y="2"/>
                    <a:pt x="539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998838" y="777371"/>
              <a:ext cx="801009" cy="998400"/>
            </a:xfrm>
            <a:custGeom>
              <a:avLst/>
              <a:gdLst/>
              <a:ahLst/>
              <a:cxnLst/>
              <a:rect l="l" t="t" r="r" b="b"/>
              <a:pathLst>
                <a:path w="20152" h="25118" extrusionOk="0">
                  <a:moveTo>
                    <a:pt x="3330" y="0"/>
                  </a:moveTo>
                  <a:cubicBezTo>
                    <a:pt x="3314" y="0"/>
                    <a:pt x="3298" y="4"/>
                    <a:pt x="3282" y="13"/>
                  </a:cubicBezTo>
                  <a:cubicBezTo>
                    <a:pt x="2785" y="291"/>
                    <a:pt x="3839" y="2400"/>
                    <a:pt x="3919" y="2579"/>
                  </a:cubicBezTo>
                  <a:cubicBezTo>
                    <a:pt x="3959" y="2685"/>
                    <a:pt x="3857" y="2782"/>
                    <a:pt x="3767" y="2782"/>
                  </a:cubicBezTo>
                  <a:cubicBezTo>
                    <a:pt x="3722" y="2782"/>
                    <a:pt x="3680" y="2758"/>
                    <a:pt x="3660" y="2698"/>
                  </a:cubicBezTo>
                  <a:cubicBezTo>
                    <a:pt x="3584" y="2451"/>
                    <a:pt x="2728" y="136"/>
                    <a:pt x="2218" y="136"/>
                  </a:cubicBezTo>
                  <a:cubicBezTo>
                    <a:pt x="2194" y="136"/>
                    <a:pt x="2171" y="141"/>
                    <a:pt x="2149" y="152"/>
                  </a:cubicBezTo>
                  <a:cubicBezTo>
                    <a:pt x="1870" y="311"/>
                    <a:pt x="2168" y="749"/>
                    <a:pt x="2168" y="749"/>
                  </a:cubicBezTo>
                  <a:cubicBezTo>
                    <a:pt x="2168" y="749"/>
                    <a:pt x="3223" y="3076"/>
                    <a:pt x="2984" y="3196"/>
                  </a:cubicBezTo>
                  <a:cubicBezTo>
                    <a:pt x="2974" y="3201"/>
                    <a:pt x="2963" y="3203"/>
                    <a:pt x="2951" y="3203"/>
                  </a:cubicBezTo>
                  <a:cubicBezTo>
                    <a:pt x="2690" y="3203"/>
                    <a:pt x="2080" y="1962"/>
                    <a:pt x="1890" y="1505"/>
                  </a:cubicBezTo>
                  <a:cubicBezTo>
                    <a:pt x="1764" y="1203"/>
                    <a:pt x="1599" y="1052"/>
                    <a:pt x="1464" y="1052"/>
                  </a:cubicBezTo>
                  <a:cubicBezTo>
                    <a:pt x="1385" y="1052"/>
                    <a:pt x="1317" y="1104"/>
                    <a:pt x="1273" y="1206"/>
                  </a:cubicBezTo>
                  <a:cubicBezTo>
                    <a:pt x="1174" y="1385"/>
                    <a:pt x="1751" y="2818"/>
                    <a:pt x="1950" y="3295"/>
                  </a:cubicBezTo>
                  <a:cubicBezTo>
                    <a:pt x="2122" y="3675"/>
                    <a:pt x="2580" y="4684"/>
                    <a:pt x="2190" y="4684"/>
                  </a:cubicBezTo>
                  <a:cubicBezTo>
                    <a:pt x="2131" y="4684"/>
                    <a:pt x="2052" y="4660"/>
                    <a:pt x="1950" y="4608"/>
                  </a:cubicBezTo>
                  <a:cubicBezTo>
                    <a:pt x="1474" y="4364"/>
                    <a:pt x="999" y="4270"/>
                    <a:pt x="656" y="4270"/>
                  </a:cubicBezTo>
                  <a:cubicBezTo>
                    <a:pt x="440" y="4270"/>
                    <a:pt x="276" y="4308"/>
                    <a:pt x="199" y="4369"/>
                  </a:cubicBezTo>
                  <a:cubicBezTo>
                    <a:pt x="0" y="4508"/>
                    <a:pt x="139" y="4827"/>
                    <a:pt x="398" y="4827"/>
                  </a:cubicBezTo>
                  <a:cubicBezTo>
                    <a:pt x="637" y="4827"/>
                    <a:pt x="975" y="4966"/>
                    <a:pt x="1253" y="5065"/>
                  </a:cubicBezTo>
                  <a:cubicBezTo>
                    <a:pt x="1472" y="5125"/>
                    <a:pt x="1671" y="5264"/>
                    <a:pt x="1850" y="5404"/>
                  </a:cubicBezTo>
                  <a:cubicBezTo>
                    <a:pt x="2049" y="5583"/>
                    <a:pt x="2228" y="5762"/>
                    <a:pt x="2367" y="5881"/>
                  </a:cubicBezTo>
                  <a:lnTo>
                    <a:pt x="3422" y="8049"/>
                  </a:lnTo>
                  <a:lnTo>
                    <a:pt x="8037" y="17120"/>
                  </a:lnTo>
                  <a:lnTo>
                    <a:pt x="17705" y="25117"/>
                  </a:lnTo>
                  <a:lnTo>
                    <a:pt x="20151" y="20721"/>
                  </a:lnTo>
                  <a:lnTo>
                    <a:pt x="11120" y="13082"/>
                  </a:lnTo>
                  <a:lnTo>
                    <a:pt x="6903" y="6577"/>
                  </a:lnTo>
                  <a:lnTo>
                    <a:pt x="5610" y="4429"/>
                  </a:lnTo>
                  <a:cubicBezTo>
                    <a:pt x="5610" y="4429"/>
                    <a:pt x="5232" y="2300"/>
                    <a:pt x="5033" y="1684"/>
                  </a:cubicBezTo>
                  <a:cubicBezTo>
                    <a:pt x="4735" y="696"/>
                    <a:pt x="4598" y="499"/>
                    <a:pt x="4494" y="499"/>
                  </a:cubicBezTo>
                  <a:cubicBezTo>
                    <a:pt x="4467" y="499"/>
                    <a:pt x="4442" y="513"/>
                    <a:pt x="4416" y="530"/>
                  </a:cubicBezTo>
                  <a:cubicBezTo>
                    <a:pt x="4066" y="696"/>
                    <a:pt x="4845" y="2454"/>
                    <a:pt x="4610" y="2454"/>
                  </a:cubicBezTo>
                  <a:cubicBezTo>
                    <a:pt x="4592" y="2454"/>
                    <a:pt x="4567" y="2443"/>
                    <a:pt x="4536" y="2420"/>
                  </a:cubicBezTo>
                  <a:cubicBezTo>
                    <a:pt x="4097" y="2115"/>
                    <a:pt x="3695" y="0"/>
                    <a:pt x="3330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218894" y="2175066"/>
              <a:ext cx="455477" cy="693490"/>
            </a:xfrm>
            <a:custGeom>
              <a:avLst/>
              <a:gdLst/>
              <a:ahLst/>
              <a:cxnLst/>
              <a:rect l="l" t="t" r="r" b="b"/>
              <a:pathLst>
                <a:path w="11459" h="17447" extrusionOk="0">
                  <a:moveTo>
                    <a:pt x="4576" y="0"/>
                  </a:moveTo>
                  <a:lnTo>
                    <a:pt x="1" y="80"/>
                  </a:lnTo>
                  <a:lnTo>
                    <a:pt x="5411" y="14283"/>
                  </a:lnTo>
                  <a:cubicBezTo>
                    <a:pt x="5471" y="14482"/>
                    <a:pt x="5551" y="14701"/>
                    <a:pt x="5610" y="14979"/>
                  </a:cubicBezTo>
                  <a:cubicBezTo>
                    <a:pt x="5670" y="15198"/>
                    <a:pt x="5690" y="15457"/>
                    <a:pt x="5670" y="15676"/>
                  </a:cubicBezTo>
                  <a:cubicBezTo>
                    <a:pt x="5650" y="15954"/>
                    <a:pt x="5570" y="16352"/>
                    <a:pt x="5491" y="16551"/>
                  </a:cubicBezTo>
                  <a:cubicBezTo>
                    <a:pt x="5390" y="16754"/>
                    <a:pt x="5546" y="16971"/>
                    <a:pt x="5742" y="16971"/>
                  </a:cubicBezTo>
                  <a:cubicBezTo>
                    <a:pt x="5777" y="16971"/>
                    <a:pt x="5813" y="16964"/>
                    <a:pt x="5849" y="16949"/>
                  </a:cubicBezTo>
                  <a:cubicBezTo>
                    <a:pt x="6068" y="16829"/>
                    <a:pt x="6386" y="16173"/>
                    <a:pt x="6406" y="15298"/>
                  </a:cubicBezTo>
                  <a:cubicBezTo>
                    <a:pt x="6417" y="15056"/>
                    <a:pt x="6488" y="14963"/>
                    <a:pt x="6592" y="14963"/>
                  </a:cubicBezTo>
                  <a:cubicBezTo>
                    <a:pt x="6866" y="14963"/>
                    <a:pt x="7363" y="15606"/>
                    <a:pt x="7580" y="15894"/>
                  </a:cubicBezTo>
                  <a:cubicBezTo>
                    <a:pt x="7898" y="16292"/>
                    <a:pt x="8932" y="17446"/>
                    <a:pt x="9131" y="17446"/>
                  </a:cubicBezTo>
                  <a:cubicBezTo>
                    <a:pt x="9430" y="17446"/>
                    <a:pt x="9469" y="17128"/>
                    <a:pt x="9151" y="16750"/>
                  </a:cubicBezTo>
                  <a:cubicBezTo>
                    <a:pt x="8833" y="16372"/>
                    <a:pt x="7938" y="15158"/>
                    <a:pt x="8157" y="14999"/>
                  </a:cubicBezTo>
                  <a:cubicBezTo>
                    <a:pt x="8163" y="14995"/>
                    <a:pt x="8172" y="14992"/>
                    <a:pt x="8181" y="14992"/>
                  </a:cubicBezTo>
                  <a:cubicBezTo>
                    <a:pt x="8461" y="14992"/>
                    <a:pt x="9947" y="16849"/>
                    <a:pt x="9947" y="16849"/>
                  </a:cubicBezTo>
                  <a:cubicBezTo>
                    <a:pt x="9947" y="16849"/>
                    <a:pt x="10144" y="17188"/>
                    <a:pt x="10349" y="17188"/>
                  </a:cubicBezTo>
                  <a:cubicBezTo>
                    <a:pt x="10388" y="17188"/>
                    <a:pt x="10426" y="17176"/>
                    <a:pt x="10464" y="17148"/>
                  </a:cubicBezTo>
                  <a:cubicBezTo>
                    <a:pt x="10922" y="16829"/>
                    <a:pt x="9072" y="14840"/>
                    <a:pt x="8893" y="14641"/>
                  </a:cubicBezTo>
                  <a:cubicBezTo>
                    <a:pt x="8803" y="14536"/>
                    <a:pt x="8905" y="14420"/>
                    <a:pt x="9020" y="14420"/>
                  </a:cubicBezTo>
                  <a:cubicBezTo>
                    <a:pt x="9058" y="14420"/>
                    <a:pt x="9097" y="14433"/>
                    <a:pt x="9131" y="14462"/>
                  </a:cubicBezTo>
                  <a:cubicBezTo>
                    <a:pt x="9241" y="14591"/>
                    <a:pt x="10452" y="16209"/>
                    <a:pt x="10998" y="16209"/>
                  </a:cubicBezTo>
                  <a:cubicBezTo>
                    <a:pt x="11044" y="16209"/>
                    <a:pt x="11085" y="16198"/>
                    <a:pt x="11121" y="16173"/>
                  </a:cubicBezTo>
                  <a:cubicBezTo>
                    <a:pt x="11459" y="15914"/>
                    <a:pt x="9629" y="14502"/>
                    <a:pt x="9549" y="13965"/>
                  </a:cubicBezTo>
                  <a:cubicBezTo>
                    <a:pt x="9538" y="13888"/>
                    <a:pt x="9555" y="13856"/>
                    <a:pt x="9592" y="13856"/>
                  </a:cubicBezTo>
                  <a:cubicBezTo>
                    <a:pt x="9808" y="13856"/>
                    <a:pt x="10722" y="14946"/>
                    <a:pt x="11080" y="14946"/>
                  </a:cubicBezTo>
                  <a:cubicBezTo>
                    <a:pt x="11112" y="14946"/>
                    <a:pt x="11138" y="14937"/>
                    <a:pt x="11160" y="14920"/>
                  </a:cubicBezTo>
                  <a:cubicBezTo>
                    <a:pt x="11280" y="14840"/>
                    <a:pt x="11359" y="14761"/>
                    <a:pt x="10444" y="13865"/>
                  </a:cubicBezTo>
                  <a:cubicBezTo>
                    <a:pt x="9987" y="13408"/>
                    <a:pt x="8256" y="12095"/>
                    <a:pt x="8256" y="12095"/>
                  </a:cubicBezTo>
                  <a:lnTo>
                    <a:pt x="4576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369656" y="1347173"/>
              <a:ext cx="502936" cy="466566"/>
            </a:xfrm>
            <a:custGeom>
              <a:avLst/>
              <a:gdLst/>
              <a:ahLst/>
              <a:cxnLst/>
              <a:rect l="l" t="t" r="r" b="b"/>
              <a:pathLst>
                <a:path w="12653" h="11738" extrusionOk="0">
                  <a:moveTo>
                    <a:pt x="3243" y="0"/>
                  </a:moveTo>
                  <a:lnTo>
                    <a:pt x="1" y="4337"/>
                  </a:lnTo>
                  <a:cubicBezTo>
                    <a:pt x="1" y="4337"/>
                    <a:pt x="8191" y="11738"/>
                    <a:pt x="8413" y="11738"/>
                  </a:cubicBezTo>
                  <a:cubicBezTo>
                    <a:pt x="8414" y="11738"/>
                    <a:pt x="8415" y="11737"/>
                    <a:pt x="8415" y="11737"/>
                  </a:cubicBezTo>
                  <a:cubicBezTo>
                    <a:pt x="8555" y="11717"/>
                    <a:pt x="12653" y="6466"/>
                    <a:pt x="12653" y="6466"/>
                  </a:cubicBezTo>
                  <a:cubicBezTo>
                    <a:pt x="12653" y="6466"/>
                    <a:pt x="11161" y="5889"/>
                    <a:pt x="10464" y="5491"/>
                  </a:cubicBezTo>
                  <a:lnTo>
                    <a:pt x="32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663004" y="1603355"/>
              <a:ext cx="592291" cy="716425"/>
            </a:xfrm>
            <a:custGeom>
              <a:avLst/>
              <a:gdLst/>
              <a:ahLst/>
              <a:cxnLst/>
              <a:rect l="l" t="t" r="r" b="b"/>
              <a:pathLst>
                <a:path w="14901" h="18024" extrusionOk="0">
                  <a:moveTo>
                    <a:pt x="5830" y="1"/>
                  </a:moveTo>
                  <a:lnTo>
                    <a:pt x="5273" y="21"/>
                  </a:lnTo>
                  <a:cubicBezTo>
                    <a:pt x="3681" y="80"/>
                    <a:pt x="2328" y="1115"/>
                    <a:pt x="1831" y="2607"/>
                  </a:cubicBezTo>
                  <a:cubicBezTo>
                    <a:pt x="1274" y="4278"/>
                    <a:pt x="1294" y="4815"/>
                    <a:pt x="936" y="6048"/>
                  </a:cubicBezTo>
                  <a:cubicBezTo>
                    <a:pt x="1" y="8992"/>
                    <a:pt x="1652" y="12613"/>
                    <a:pt x="1652" y="12613"/>
                  </a:cubicBezTo>
                  <a:lnTo>
                    <a:pt x="1075" y="17825"/>
                  </a:lnTo>
                  <a:lnTo>
                    <a:pt x="12255" y="18023"/>
                  </a:lnTo>
                  <a:lnTo>
                    <a:pt x="12812" y="11737"/>
                  </a:lnTo>
                  <a:lnTo>
                    <a:pt x="14901" y="2308"/>
                  </a:lnTo>
                  <a:cubicBezTo>
                    <a:pt x="14901" y="2308"/>
                    <a:pt x="14443" y="299"/>
                    <a:pt x="12673" y="120"/>
                  </a:cubicBezTo>
                  <a:cubicBezTo>
                    <a:pt x="11738" y="80"/>
                    <a:pt x="5830" y="1"/>
                    <a:pt x="58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095553" y="1615995"/>
              <a:ext cx="317113" cy="620750"/>
            </a:xfrm>
            <a:custGeom>
              <a:avLst/>
              <a:gdLst/>
              <a:ahLst/>
              <a:cxnLst/>
              <a:rect l="l" t="t" r="r" b="b"/>
              <a:pathLst>
                <a:path w="7978" h="15617" extrusionOk="0">
                  <a:moveTo>
                    <a:pt x="2109" y="1"/>
                  </a:moveTo>
                  <a:cubicBezTo>
                    <a:pt x="537" y="160"/>
                    <a:pt x="120" y="1572"/>
                    <a:pt x="40" y="2686"/>
                  </a:cubicBezTo>
                  <a:cubicBezTo>
                    <a:pt x="0" y="3343"/>
                    <a:pt x="100" y="3980"/>
                    <a:pt x="279" y="4596"/>
                  </a:cubicBezTo>
                  <a:lnTo>
                    <a:pt x="2944" y="15617"/>
                  </a:lnTo>
                  <a:lnTo>
                    <a:pt x="7977" y="14105"/>
                  </a:lnTo>
                  <a:cubicBezTo>
                    <a:pt x="7977" y="14105"/>
                    <a:pt x="6366" y="6088"/>
                    <a:pt x="5570" y="3045"/>
                  </a:cubicBezTo>
                  <a:cubicBezTo>
                    <a:pt x="4735" y="1"/>
                    <a:pt x="2109" y="1"/>
                    <a:pt x="21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863061" y="1541705"/>
              <a:ext cx="253078" cy="101239"/>
            </a:xfrm>
            <a:custGeom>
              <a:avLst/>
              <a:gdLst/>
              <a:ahLst/>
              <a:cxnLst/>
              <a:rect l="l" t="t" r="r" b="b"/>
              <a:pathLst>
                <a:path w="6367" h="2547" extrusionOk="0">
                  <a:moveTo>
                    <a:pt x="896" y="0"/>
                  </a:moveTo>
                  <a:lnTo>
                    <a:pt x="1" y="1691"/>
                  </a:lnTo>
                  <a:lnTo>
                    <a:pt x="2269" y="2546"/>
                  </a:lnTo>
                  <a:lnTo>
                    <a:pt x="6366" y="2089"/>
                  </a:lnTo>
                  <a:lnTo>
                    <a:pt x="6366" y="0"/>
                  </a:lnTo>
                  <a:lnTo>
                    <a:pt x="2865" y="855"/>
                  </a:lnTo>
                  <a:lnTo>
                    <a:pt x="2388" y="1591"/>
                  </a:lnTo>
                  <a:lnTo>
                    <a:pt x="2388" y="85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689119" y="1711592"/>
              <a:ext cx="64074" cy="389971"/>
            </a:xfrm>
            <a:custGeom>
              <a:avLst/>
              <a:gdLst/>
              <a:ahLst/>
              <a:cxnLst/>
              <a:rect l="l" t="t" r="r" b="b"/>
              <a:pathLst>
                <a:path w="1612" h="9811" extrusionOk="0">
                  <a:moveTo>
                    <a:pt x="1611" y="1"/>
                  </a:moveTo>
                  <a:cubicBezTo>
                    <a:pt x="1603" y="1"/>
                    <a:pt x="1544" y="121"/>
                    <a:pt x="1433" y="361"/>
                  </a:cubicBezTo>
                  <a:cubicBezTo>
                    <a:pt x="1572" y="142"/>
                    <a:pt x="1612" y="3"/>
                    <a:pt x="1612" y="3"/>
                  </a:cubicBezTo>
                  <a:cubicBezTo>
                    <a:pt x="1612" y="2"/>
                    <a:pt x="1611" y="1"/>
                    <a:pt x="1611" y="1"/>
                  </a:cubicBezTo>
                  <a:close/>
                  <a:moveTo>
                    <a:pt x="1433" y="361"/>
                  </a:moveTo>
                  <a:lnTo>
                    <a:pt x="1433" y="361"/>
                  </a:lnTo>
                  <a:cubicBezTo>
                    <a:pt x="1373" y="461"/>
                    <a:pt x="1274" y="580"/>
                    <a:pt x="1194" y="759"/>
                  </a:cubicBezTo>
                  <a:cubicBezTo>
                    <a:pt x="1114" y="938"/>
                    <a:pt x="1015" y="1097"/>
                    <a:pt x="915" y="1336"/>
                  </a:cubicBezTo>
                  <a:cubicBezTo>
                    <a:pt x="816" y="1535"/>
                    <a:pt x="717" y="1773"/>
                    <a:pt x="617" y="2032"/>
                  </a:cubicBezTo>
                  <a:cubicBezTo>
                    <a:pt x="518" y="2271"/>
                    <a:pt x="458" y="2549"/>
                    <a:pt x="358" y="2848"/>
                  </a:cubicBezTo>
                  <a:cubicBezTo>
                    <a:pt x="199" y="3444"/>
                    <a:pt x="80" y="4081"/>
                    <a:pt x="20" y="4797"/>
                  </a:cubicBezTo>
                  <a:cubicBezTo>
                    <a:pt x="0" y="5493"/>
                    <a:pt x="20" y="6170"/>
                    <a:pt x="100" y="6786"/>
                  </a:cubicBezTo>
                  <a:cubicBezTo>
                    <a:pt x="140" y="7125"/>
                    <a:pt x="179" y="7383"/>
                    <a:pt x="239" y="7662"/>
                  </a:cubicBezTo>
                  <a:cubicBezTo>
                    <a:pt x="299" y="7940"/>
                    <a:pt x="378" y="8179"/>
                    <a:pt x="438" y="8418"/>
                  </a:cubicBezTo>
                  <a:cubicBezTo>
                    <a:pt x="498" y="8636"/>
                    <a:pt x="577" y="8835"/>
                    <a:pt x="637" y="9014"/>
                  </a:cubicBezTo>
                  <a:cubicBezTo>
                    <a:pt x="697" y="9174"/>
                    <a:pt x="776" y="9333"/>
                    <a:pt x="816" y="9452"/>
                  </a:cubicBezTo>
                  <a:cubicBezTo>
                    <a:pt x="915" y="9671"/>
                    <a:pt x="995" y="9810"/>
                    <a:pt x="995" y="9810"/>
                  </a:cubicBezTo>
                  <a:lnTo>
                    <a:pt x="856" y="9432"/>
                  </a:lnTo>
                  <a:cubicBezTo>
                    <a:pt x="796" y="9313"/>
                    <a:pt x="717" y="9154"/>
                    <a:pt x="677" y="8975"/>
                  </a:cubicBezTo>
                  <a:cubicBezTo>
                    <a:pt x="597" y="8815"/>
                    <a:pt x="518" y="8617"/>
                    <a:pt x="478" y="8378"/>
                  </a:cubicBezTo>
                  <a:cubicBezTo>
                    <a:pt x="418" y="8179"/>
                    <a:pt x="358" y="7940"/>
                    <a:pt x="299" y="7662"/>
                  </a:cubicBezTo>
                  <a:cubicBezTo>
                    <a:pt x="219" y="7423"/>
                    <a:pt x="199" y="7125"/>
                    <a:pt x="160" y="6826"/>
                  </a:cubicBezTo>
                  <a:cubicBezTo>
                    <a:pt x="100" y="6190"/>
                    <a:pt x="60" y="5533"/>
                    <a:pt x="100" y="4837"/>
                  </a:cubicBezTo>
                  <a:cubicBezTo>
                    <a:pt x="160" y="4121"/>
                    <a:pt x="279" y="3464"/>
                    <a:pt x="418" y="2868"/>
                  </a:cubicBezTo>
                  <a:cubicBezTo>
                    <a:pt x="498" y="2569"/>
                    <a:pt x="577" y="2291"/>
                    <a:pt x="677" y="2052"/>
                  </a:cubicBezTo>
                  <a:cubicBezTo>
                    <a:pt x="736" y="1793"/>
                    <a:pt x="836" y="1575"/>
                    <a:pt x="935" y="1356"/>
                  </a:cubicBezTo>
                  <a:cubicBezTo>
                    <a:pt x="1035" y="1137"/>
                    <a:pt x="1134" y="958"/>
                    <a:pt x="1214" y="779"/>
                  </a:cubicBezTo>
                  <a:cubicBezTo>
                    <a:pt x="1293" y="600"/>
                    <a:pt x="1373" y="461"/>
                    <a:pt x="1433" y="36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871766" y="1570960"/>
              <a:ext cx="75959" cy="79894"/>
            </a:xfrm>
            <a:custGeom>
              <a:avLst/>
              <a:gdLst/>
              <a:ahLst/>
              <a:cxnLst/>
              <a:rect l="l" t="t" r="r" b="b"/>
              <a:pathLst>
                <a:path w="1911" h="2010" extrusionOk="0">
                  <a:moveTo>
                    <a:pt x="1890" y="0"/>
                  </a:moveTo>
                  <a:cubicBezTo>
                    <a:pt x="1871" y="0"/>
                    <a:pt x="1791" y="159"/>
                    <a:pt x="1672" y="438"/>
                  </a:cubicBezTo>
                  <a:cubicBezTo>
                    <a:pt x="1552" y="736"/>
                    <a:pt x="1393" y="1154"/>
                    <a:pt x="1234" y="1631"/>
                  </a:cubicBezTo>
                  <a:lnTo>
                    <a:pt x="1178" y="1784"/>
                  </a:lnTo>
                  <a:lnTo>
                    <a:pt x="1178" y="1784"/>
                  </a:lnTo>
                  <a:cubicBezTo>
                    <a:pt x="495" y="1357"/>
                    <a:pt x="73" y="913"/>
                    <a:pt x="7" y="913"/>
                  </a:cubicBezTo>
                  <a:cubicBezTo>
                    <a:pt x="4" y="913"/>
                    <a:pt x="2" y="914"/>
                    <a:pt x="1" y="915"/>
                  </a:cubicBezTo>
                  <a:cubicBezTo>
                    <a:pt x="1" y="915"/>
                    <a:pt x="100" y="1054"/>
                    <a:pt x="299" y="1253"/>
                  </a:cubicBezTo>
                  <a:cubicBezTo>
                    <a:pt x="498" y="1452"/>
                    <a:pt x="836" y="1731"/>
                    <a:pt x="1194" y="1950"/>
                  </a:cubicBezTo>
                  <a:lnTo>
                    <a:pt x="1274" y="2009"/>
                  </a:lnTo>
                  <a:lnTo>
                    <a:pt x="1294" y="1930"/>
                  </a:lnTo>
                  <a:lnTo>
                    <a:pt x="1373" y="1711"/>
                  </a:lnTo>
                  <a:lnTo>
                    <a:pt x="1771" y="517"/>
                  </a:lnTo>
                  <a:cubicBezTo>
                    <a:pt x="1871" y="199"/>
                    <a:pt x="1910" y="0"/>
                    <a:pt x="18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976147" y="1575690"/>
              <a:ext cx="85419" cy="86214"/>
            </a:xfrm>
            <a:custGeom>
              <a:avLst/>
              <a:gdLst/>
              <a:ahLst/>
              <a:cxnLst/>
              <a:rect l="l" t="t" r="r" b="b"/>
              <a:pathLst>
                <a:path w="2149" h="2169" extrusionOk="0">
                  <a:moveTo>
                    <a:pt x="0" y="0"/>
                  </a:moveTo>
                  <a:cubicBezTo>
                    <a:pt x="0" y="0"/>
                    <a:pt x="0" y="219"/>
                    <a:pt x="40" y="597"/>
                  </a:cubicBezTo>
                  <a:cubicBezTo>
                    <a:pt x="100" y="935"/>
                    <a:pt x="160" y="1473"/>
                    <a:pt x="239" y="2010"/>
                  </a:cubicBezTo>
                  <a:lnTo>
                    <a:pt x="239" y="2089"/>
                  </a:lnTo>
                  <a:lnTo>
                    <a:pt x="239" y="2169"/>
                  </a:lnTo>
                  <a:lnTo>
                    <a:pt x="319" y="2129"/>
                  </a:lnTo>
                  <a:cubicBezTo>
                    <a:pt x="836" y="1970"/>
                    <a:pt x="1313" y="1791"/>
                    <a:pt x="1632" y="1671"/>
                  </a:cubicBezTo>
                  <a:cubicBezTo>
                    <a:pt x="1950" y="1532"/>
                    <a:pt x="2149" y="1473"/>
                    <a:pt x="2149" y="1433"/>
                  </a:cubicBezTo>
                  <a:cubicBezTo>
                    <a:pt x="2149" y="1430"/>
                    <a:pt x="2145" y="1429"/>
                    <a:pt x="2138" y="1429"/>
                  </a:cubicBezTo>
                  <a:cubicBezTo>
                    <a:pt x="2091" y="1429"/>
                    <a:pt x="1887" y="1488"/>
                    <a:pt x="1592" y="1592"/>
                  </a:cubicBezTo>
                  <a:cubicBezTo>
                    <a:pt x="1270" y="1686"/>
                    <a:pt x="841" y="1817"/>
                    <a:pt x="338" y="1983"/>
                  </a:cubicBezTo>
                  <a:lnTo>
                    <a:pt x="338" y="1983"/>
                  </a:lnTo>
                  <a:cubicBezTo>
                    <a:pt x="259" y="1429"/>
                    <a:pt x="199" y="934"/>
                    <a:pt x="120" y="577"/>
                  </a:cubicBezTo>
                  <a:cubicBezTo>
                    <a:pt x="60" y="21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133513" y="2231946"/>
              <a:ext cx="25320" cy="79139"/>
            </a:xfrm>
            <a:custGeom>
              <a:avLst/>
              <a:gdLst/>
              <a:ahLst/>
              <a:cxnLst/>
              <a:rect l="l" t="t" r="r" b="b"/>
              <a:pathLst>
                <a:path w="637" h="1991" extrusionOk="0">
                  <a:moveTo>
                    <a:pt x="62" y="1"/>
                  </a:moveTo>
                  <a:cubicBezTo>
                    <a:pt x="61" y="1"/>
                    <a:pt x="60" y="1"/>
                    <a:pt x="60" y="1"/>
                  </a:cubicBezTo>
                  <a:cubicBezTo>
                    <a:pt x="0" y="1"/>
                    <a:pt x="279" y="399"/>
                    <a:pt x="418" y="976"/>
                  </a:cubicBezTo>
                  <a:cubicBezTo>
                    <a:pt x="517" y="1513"/>
                    <a:pt x="358" y="1991"/>
                    <a:pt x="418" y="1991"/>
                  </a:cubicBezTo>
                  <a:cubicBezTo>
                    <a:pt x="438" y="1991"/>
                    <a:pt x="637" y="1533"/>
                    <a:pt x="537" y="936"/>
                  </a:cubicBezTo>
                  <a:cubicBezTo>
                    <a:pt x="440" y="355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195959" y="2106260"/>
              <a:ext cx="200093" cy="38278"/>
            </a:xfrm>
            <a:custGeom>
              <a:avLst/>
              <a:gdLst/>
              <a:ahLst/>
              <a:cxnLst/>
              <a:rect l="l" t="t" r="r" b="b"/>
              <a:pathLst>
                <a:path w="5034" h="963" extrusionOk="0">
                  <a:moveTo>
                    <a:pt x="5033" y="0"/>
                  </a:moveTo>
                  <a:cubicBezTo>
                    <a:pt x="4994" y="0"/>
                    <a:pt x="4735" y="60"/>
                    <a:pt x="4278" y="120"/>
                  </a:cubicBezTo>
                  <a:cubicBezTo>
                    <a:pt x="3840" y="219"/>
                    <a:pt x="3203" y="359"/>
                    <a:pt x="2507" y="478"/>
                  </a:cubicBezTo>
                  <a:cubicBezTo>
                    <a:pt x="1851" y="617"/>
                    <a:pt x="1194" y="717"/>
                    <a:pt x="757" y="796"/>
                  </a:cubicBezTo>
                  <a:cubicBezTo>
                    <a:pt x="279" y="876"/>
                    <a:pt x="1" y="916"/>
                    <a:pt x="1" y="955"/>
                  </a:cubicBezTo>
                  <a:cubicBezTo>
                    <a:pt x="1" y="960"/>
                    <a:pt x="19" y="963"/>
                    <a:pt x="54" y="963"/>
                  </a:cubicBezTo>
                  <a:cubicBezTo>
                    <a:pt x="160" y="963"/>
                    <a:pt x="413" y="940"/>
                    <a:pt x="757" y="896"/>
                  </a:cubicBezTo>
                  <a:cubicBezTo>
                    <a:pt x="1234" y="856"/>
                    <a:pt x="1851" y="756"/>
                    <a:pt x="2547" y="617"/>
                  </a:cubicBezTo>
                  <a:cubicBezTo>
                    <a:pt x="3243" y="478"/>
                    <a:pt x="3860" y="359"/>
                    <a:pt x="4297" y="219"/>
                  </a:cubicBezTo>
                  <a:cubicBezTo>
                    <a:pt x="4755" y="100"/>
                    <a:pt x="5033" y="20"/>
                    <a:pt x="5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167499" y="1985661"/>
              <a:ext cx="205618" cy="55926"/>
            </a:xfrm>
            <a:custGeom>
              <a:avLst/>
              <a:gdLst/>
              <a:ahLst/>
              <a:cxnLst/>
              <a:rect l="l" t="t" r="r" b="b"/>
              <a:pathLst>
                <a:path w="5173" h="1407" extrusionOk="0">
                  <a:moveTo>
                    <a:pt x="5138" y="0"/>
                  </a:moveTo>
                  <a:cubicBezTo>
                    <a:pt x="5048" y="0"/>
                    <a:pt x="4790" y="72"/>
                    <a:pt x="4397" y="170"/>
                  </a:cubicBezTo>
                  <a:cubicBezTo>
                    <a:pt x="3939" y="309"/>
                    <a:pt x="3283" y="448"/>
                    <a:pt x="2567" y="627"/>
                  </a:cubicBezTo>
                  <a:cubicBezTo>
                    <a:pt x="1870" y="806"/>
                    <a:pt x="1214" y="966"/>
                    <a:pt x="756" y="1125"/>
                  </a:cubicBezTo>
                  <a:cubicBezTo>
                    <a:pt x="279" y="1264"/>
                    <a:pt x="0" y="1363"/>
                    <a:pt x="0" y="1403"/>
                  </a:cubicBezTo>
                  <a:cubicBezTo>
                    <a:pt x="3" y="1405"/>
                    <a:pt x="7" y="1406"/>
                    <a:pt x="15" y="1406"/>
                  </a:cubicBezTo>
                  <a:cubicBezTo>
                    <a:pt x="80" y="1406"/>
                    <a:pt x="348" y="1331"/>
                    <a:pt x="776" y="1224"/>
                  </a:cubicBezTo>
                  <a:cubicBezTo>
                    <a:pt x="1254" y="1105"/>
                    <a:pt x="1890" y="946"/>
                    <a:pt x="2606" y="767"/>
                  </a:cubicBezTo>
                  <a:cubicBezTo>
                    <a:pt x="3303" y="608"/>
                    <a:pt x="3959" y="429"/>
                    <a:pt x="4437" y="269"/>
                  </a:cubicBezTo>
                  <a:cubicBezTo>
                    <a:pt x="4894" y="130"/>
                    <a:pt x="5173" y="31"/>
                    <a:pt x="5173" y="11"/>
                  </a:cubicBezTo>
                  <a:cubicBezTo>
                    <a:pt x="5169" y="4"/>
                    <a:pt x="5157" y="0"/>
                    <a:pt x="5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144564" y="1937048"/>
              <a:ext cx="68049" cy="299703"/>
            </a:xfrm>
            <a:custGeom>
              <a:avLst/>
              <a:gdLst/>
              <a:ahLst/>
              <a:cxnLst/>
              <a:rect l="l" t="t" r="r" b="b"/>
              <a:pathLst>
                <a:path w="1712" h="7540" extrusionOk="0">
                  <a:moveTo>
                    <a:pt x="1" y="0"/>
                  </a:moveTo>
                  <a:cubicBezTo>
                    <a:pt x="1" y="1"/>
                    <a:pt x="40" y="100"/>
                    <a:pt x="60" y="299"/>
                  </a:cubicBezTo>
                  <a:cubicBezTo>
                    <a:pt x="100" y="518"/>
                    <a:pt x="160" y="796"/>
                    <a:pt x="219" y="1114"/>
                  </a:cubicBezTo>
                  <a:cubicBezTo>
                    <a:pt x="359" y="1791"/>
                    <a:pt x="577" y="2746"/>
                    <a:pt x="796" y="3780"/>
                  </a:cubicBezTo>
                  <a:cubicBezTo>
                    <a:pt x="1055" y="4834"/>
                    <a:pt x="1254" y="5769"/>
                    <a:pt x="1413" y="6446"/>
                  </a:cubicBezTo>
                  <a:cubicBezTo>
                    <a:pt x="1493" y="6764"/>
                    <a:pt x="1572" y="7023"/>
                    <a:pt x="1612" y="7241"/>
                  </a:cubicBezTo>
                  <a:cubicBezTo>
                    <a:pt x="1672" y="7440"/>
                    <a:pt x="1711" y="7540"/>
                    <a:pt x="1711" y="7540"/>
                  </a:cubicBezTo>
                  <a:cubicBezTo>
                    <a:pt x="1711" y="7540"/>
                    <a:pt x="1711" y="7440"/>
                    <a:pt x="1672" y="7241"/>
                  </a:cubicBezTo>
                  <a:cubicBezTo>
                    <a:pt x="1612" y="7023"/>
                    <a:pt x="1572" y="6744"/>
                    <a:pt x="1493" y="6426"/>
                  </a:cubicBezTo>
                  <a:cubicBezTo>
                    <a:pt x="1373" y="5749"/>
                    <a:pt x="1154" y="4814"/>
                    <a:pt x="916" y="3760"/>
                  </a:cubicBezTo>
                  <a:cubicBezTo>
                    <a:pt x="677" y="2706"/>
                    <a:pt x="478" y="1771"/>
                    <a:pt x="299" y="1095"/>
                  </a:cubicBezTo>
                  <a:cubicBezTo>
                    <a:pt x="219" y="776"/>
                    <a:pt x="160" y="518"/>
                    <a:pt x="100" y="299"/>
                  </a:cubicBezTo>
                  <a:cubicBezTo>
                    <a:pt x="60" y="1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697029" y="1873649"/>
              <a:ext cx="665030" cy="18562"/>
            </a:xfrm>
            <a:custGeom>
              <a:avLst/>
              <a:gdLst/>
              <a:ahLst/>
              <a:cxnLst/>
              <a:rect l="l" t="t" r="r" b="b"/>
              <a:pathLst>
                <a:path w="16731" h="467" extrusionOk="0">
                  <a:moveTo>
                    <a:pt x="176" y="0"/>
                  </a:moveTo>
                  <a:cubicBezTo>
                    <a:pt x="61" y="0"/>
                    <a:pt x="0" y="1"/>
                    <a:pt x="0" y="4"/>
                  </a:cubicBezTo>
                  <a:cubicBezTo>
                    <a:pt x="0" y="64"/>
                    <a:pt x="3720" y="183"/>
                    <a:pt x="8355" y="302"/>
                  </a:cubicBezTo>
                  <a:cubicBezTo>
                    <a:pt x="12240" y="420"/>
                    <a:pt x="15518" y="466"/>
                    <a:pt x="16459" y="466"/>
                  </a:cubicBezTo>
                  <a:cubicBezTo>
                    <a:pt x="16636" y="466"/>
                    <a:pt x="16730" y="465"/>
                    <a:pt x="16730" y="462"/>
                  </a:cubicBezTo>
                  <a:cubicBezTo>
                    <a:pt x="16730" y="442"/>
                    <a:pt x="12970" y="302"/>
                    <a:pt x="8375" y="163"/>
                  </a:cubicBezTo>
                  <a:cubicBezTo>
                    <a:pt x="4346" y="59"/>
                    <a:pt x="9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739720" y="1721966"/>
              <a:ext cx="570946" cy="17768"/>
            </a:xfrm>
            <a:custGeom>
              <a:avLst/>
              <a:gdLst/>
              <a:ahLst/>
              <a:cxnLst/>
              <a:rect l="l" t="t" r="r" b="b"/>
              <a:pathLst>
                <a:path w="14364" h="447" extrusionOk="0">
                  <a:moveTo>
                    <a:pt x="13786" y="1"/>
                  </a:moveTo>
                  <a:cubicBezTo>
                    <a:pt x="13388" y="20"/>
                    <a:pt x="12891" y="40"/>
                    <a:pt x="12254" y="60"/>
                  </a:cubicBezTo>
                  <a:cubicBezTo>
                    <a:pt x="10961" y="120"/>
                    <a:pt x="9171" y="200"/>
                    <a:pt x="7182" y="239"/>
                  </a:cubicBezTo>
                  <a:cubicBezTo>
                    <a:pt x="5193" y="299"/>
                    <a:pt x="3402" y="319"/>
                    <a:pt x="2109" y="339"/>
                  </a:cubicBezTo>
                  <a:cubicBezTo>
                    <a:pt x="1453" y="379"/>
                    <a:pt x="936" y="379"/>
                    <a:pt x="558" y="379"/>
                  </a:cubicBezTo>
                  <a:lnTo>
                    <a:pt x="1" y="379"/>
                  </a:lnTo>
                  <a:cubicBezTo>
                    <a:pt x="1" y="398"/>
                    <a:pt x="40" y="398"/>
                    <a:pt x="140" y="398"/>
                  </a:cubicBezTo>
                  <a:cubicBezTo>
                    <a:pt x="259" y="418"/>
                    <a:pt x="398" y="418"/>
                    <a:pt x="558" y="418"/>
                  </a:cubicBezTo>
                  <a:cubicBezTo>
                    <a:pt x="936" y="438"/>
                    <a:pt x="1453" y="438"/>
                    <a:pt x="2109" y="438"/>
                  </a:cubicBezTo>
                  <a:cubicBezTo>
                    <a:pt x="2456" y="444"/>
                    <a:pt x="2838" y="446"/>
                    <a:pt x="3250" y="446"/>
                  </a:cubicBezTo>
                  <a:cubicBezTo>
                    <a:pt x="4376" y="446"/>
                    <a:pt x="5726" y="428"/>
                    <a:pt x="7182" y="398"/>
                  </a:cubicBezTo>
                  <a:cubicBezTo>
                    <a:pt x="9171" y="339"/>
                    <a:pt x="10961" y="239"/>
                    <a:pt x="12254" y="180"/>
                  </a:cubicBezTo>
                  <a:cubicBezTo>
                    <a:pt x="12891" y="140"/>
                    <a:pt x="13428" y="100"/>
                    <a:pt x="13786" y="80"/>
                  </a:cubicBezTo>
                  <a:cubicBezTo>
                    <a:pt x="13965" y="80"/>
                    <a:pt x="14124" y="40"/>
                    <a:pt x="14224" y="40"/>
                  </a:cubicBezTo>
                  <a:cubicBezTo>
                    <a:pt x="14323" y="20"/>
                    <a:pt x="14363" y="20"/>
                    <a:pt x="14363" y="20"/>
                  </a:cubicBezTo>
                  <a:cubicBezTo>
                    <a:pt x="14363" y="20"/>
                    <a:pt x="14323" y="20"/>
                    <a:pt x="14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598174" y="1551960"/>
              <a:ext cx="158199" cy="178748"/>
            </a:xfrm>
            <a:custGeom>
              <a:avLst/>
              <a:gdLst/>
              <a:ahLst/>
              <a:cxnLst/>
              <a:rect l="l" t="t" r="r" b="b"/>
              <a:pathLst>
                <a:path w="3980" h="4497" extrusionOk="0">
                  <a:moveTo>
                    <a:pt x="3958" y="0"/>
                  </a:moveTo>
                  <a:cubicBezTo>
                    <a:pt x="3902" y="0"/>
                    <a:pt x="2994" y="988"/>
                    <a:pt x="1930" y="2209"/>
                  </a:cubicBezTo>
                  <a:cubicBezTo>
                    <a:pt x="836" y="3462"/>
                    <a:pt x="1" y="4477"/>
                    <a:pt x="21" y="4496"/>
                  </a:cubicBezTo>
                  <a:cubicBezTo>
                    <a:pt x="21" y="4497"/>
                    <a:pt x="21" y="4497"/>
                    <a:pt x="21" y="4497"/>
                  </a:cubicBezTo>
                  <a:cubicBezTo>
                    <a:pt x="58" y="4497"/>
                    <a:pt x="946" y="3510"/>
                    <a:pt x="2030" y="2288"/>
                  </a:cubicBezTo>
                  <a:cubicBezTo>
                    <a:pt x="3124" y="1035"/>
                    <a:pt x="3979" y="21"/>
                    <a:pt x="3959" y="1"/>
                  </a:cubicBezTo>
                  <a:cubicBezTo>
                    <a:pt x="3959" y="0"/>
                    <a:pt x="3959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704144" y="2033320"/>
              <a:ext cx="452297" cy="44558"/>
            </a:xfrm>
            <a:custGeom>
              <a:avLst/>
              <a:gdLst/>
              <a:ahLst/>
              <a:cxnLst/>
              <a:rect l="l" t="t" r="r" b="b"/>
              <a:pathLst>
                <a:path w="11379" h="1121" extrusionOk="0">
                  <a:moveTo>
                    <a:pt x="41" y="1"/>
                  </a:moveTo>
                  <a:cubicBezTo>
                    <a:pt x="14" y="1"/>
                    <a:pt x="0" y="2"/>
                    <a:pt x="0" y="5"/>
                  </a:cubicBezTo>
                  <a:cubicBezTo>
                    <a:pt x="0" y="25"/>
                    <a:pt x="2527" y="304"/>
                    <a:pt x="5690" y="622"/>
                  </a:cubicBezTo>
                  <a:cubicBezTo>
                    <a:pt x="8681" y="908"/>
                    <a:pt x="11161" y="1121"/>
                    <a:pt x="11365" y="1121"/>
                  </a:cubicBezTo>
                  <a:cubicBezTo>
                    <a:pt x="11374" y="1121"/>
                    <a:pt x="11379" y="1120"/>
                    <a:pt x="11379" y="1119"/>
                  </a:cubicBezTo>
                  <a:cubicBezTo>
                    <a:pt x="11379" y="1060"/>
                    <a:pt x="8853" y="801"/>
                    <a:pt x="5690" y="503"/>
                  </a:cubicBezTo>
                  <a:cubicBezTo>
                    <a:pt x="2778" y="226"/>
                    <a:pt x="378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720760" y="2204003"/>
              <a:ext cx="440452" cy="10494"/>
            </a:xfrm>
            <a:custGeom>
              <a:avLst/>
              <a:gdLst/>
              <a:ahLst/>
              <a:cxnLst/>
              <a:rect l="l" t="t" r="r" b="b"/>
              <a:pathLst>
                <a:path w="11081" h="264" extrusionOk="0">
                  <a:moveTo>
                    <a:pt x="519" y="0"/>
                  </a:moveTo>
                  <a:cubicBezTo>
                    <a:pt x="199" y="0"/>
                    <a:pt x="20" y="3"/>
                    <a:pt x="20" y="8"/>
                  </a:cubicBezTo>
                  <a:cubicBezTo>
                    <a:pt x="0" y="48"/>
                    <a:pt x="2487" y="128"/>
                    <a:pt x="5550" y="207"/>
                  </a:cubicBezTo>
                  <a:cubicBezTo>
                    <a:pt x="7702" y="235"/>
                    <a:pt x="9576" y="263"/>
                    <a:pt x="10489" y="263"/>
                  </a:cubicBezTo>
                  <a:cubicBezTo>
                    <a:pt x="10867" y="263"/>
                    <a:pt x="11080" y="259"/>
                    <a:pt x="11080" y="247"/>
                  </a:cubicBezTo>
                  <a:cubicBezTo>
                    <a:pt x="11080" y="227"/>
                    <a:pt x="8634" y="128"/>
                    <a:pt x="5570" y="48"/>
                  </a:cubicBezTo>
                  <a:cubicBezTo>
                    <a:pt x="3327" y="19"/>
                    <a:pt x="1394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863061" y="1601765"/>
              <a:ext cx="98099" cy="709310"/>
            </a:xfrm>
            <a:custGeom>
              <a:avLst/>
              <a:gdLst/>
              <a:ahLst/>
              <a:cxnLst/>
              <a:rect l="l" t="t" r="r" b="b"/>
              <a:pathLst>
                <a:path w="2468" h="17845" extrusionOk="0">
                  <a:moveTo>
                    <a:pt x="2468" y="1"/>
                  </a:moveTo>
                  <a:cubicBezTo>
                    <a:pt x="2467" y="1"/>
                    <a:pt x="2448" y="61"/>
                    <a:pt x="2388" y="180"/>
                  </a:cubicBezTo>
                  <a:cubicBezTo>
                    <a:pt x="2328" y="319"/>
                    <a:pt x="2288" y="478"/>
                    <a:pt x="2209" y="677"/>
                  </a:cubicBezTo>
                  <a:cubicBezTo>
                    <a:pt x="2090" y="1115"/>
                    <a:pt x="1891" y="1751"/>
                    <a:pt x="1712" y="2547"/>
                  </a:cubicBezTo>
                  <a:cubicBezTo>
                    <a:pt x="1314" y="4139"/>
                    <a:pt x="1035" y="6386"/>
                    <a:pt x="797" y="8873"/>
                  </a:cubicBezTo>
                  <a:cubicBezTo>
                    <a:pt x="677" y="10087"/>
                    <a:pt x="538" y="11280"/>
                    <a:pt x="419" y="12354"/>
                  </a:cubicBezTo>
                  <a:cubicBezTo>
                    <a:pt x="339" y="12871"/>
                    <a:pt x="279" y="13389"/>
                    <a:pt x="220" y="13866"/>
                  </a:cubicBezTo>
                  <a:cubicBezTo>
                    <a:pt x="180" y="14363"/>
                    <a:pt x="120" y="14801"/>
                    <a:pt x="100" y="15199"/>
                  </a:cubicBezTo>
                  <a:cubicBezTo>
                    <a:pt x="21" y="16015"/>
                    <a:pt x="1" y="16691"/>
                    <a:pt x="1" y="17148"/>
                  </a:cubicBezTo>
                  <a:lnTo>
                    <a:pt x="1" y="17666"/>
                  </a:lnTo>
                  <a:lnTo>
                    <a:pt x="1" y="17845"/>
                  </a:lnTo>
                  <a:cubicBezTo>
                    <a:pt x="1" y="17845"/>
                    <a:pt x="21" y="17765"/>
                    <a:pt x="80" y="17646"/>
                  </a:cubicBezTo>
                  <a:cubicBezTo>
                    <a:pt x="80" y="17507"/>
                    <a:pt x="100" y="17347"/>
                    <a:pt x="100" y="17109"/>
                  </a:cubicBezTo>
                  <a:cubicBezTo>
                    <a:pt x="120" y="16651"/>
                    <a:pt x="160" y="15995"/>
                    <a:pt x="220" y="15179"/>
                  </a:cubicBezTo>
                  <a:cubicBezTo>
                    <a:pt x="240" y="14781"/>
                    <a:pt x="299" y="14344"/>
                    <a:pt x="339" y="13866"/>
                  </a:cubicBezTo>
                  <a:cubicBezTo>
                    <a:pt x="399" y="13389"/>
                    <a:pt x="478" y="12891"/>
                    <a:pt x="538" y="12354"/>
                  </a:cubicBezTo>
                  <a:cubicBezTo>
                    <a:pt x="677" y="11280"/>
                    <a:pt x="797" y="10106"/>
                    <a:pt x="916" y="8873"/>
                  </a:cubicBezTo>
                  <a:cubicBezTo>
                    <a:pt x="1174" y="6386"/>
                    <a:pt x="1433" y="4139"/>
                    <a:pt x="1791" y="2547"/>
                  </a:cubicBezTo>
                  <a:cubicBezTo>
                    <a:pt x="1970" y="1751"/>
                    <a:pt x="2149" y="1135"/>
                    <a:pt x="2269" y="677"/>
                  </a:cubicBezTo>
                  <a:cubicBezTo>
                    <a:pt x="2328" y="478"/>
                    <a:pt x="2368" y="319"/>
                    <a:pt x="2408" y="180"/>
                  </a:cubicBezTo>
                  <a:cubicBezTo>
                    <a:pt x="2467" y="81"/>
                    <a:pt x="2468" y="1"/>
                    <a:pt x="246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022812" y="1873808"/>
              <a:ext cx="108354" cy="27705"/>
            </a:xfrm>
            <a:custGeom>
              <a:avLst/>
              <a:gdLst/>
              <a:ahLst/>
              <a:cxnLst/>
              <a:rect l="l" t="t" r="r" b="b"/>
              <a:pathLst>
                <a:path w="2726" h="697" extrusionOk="0">
                  <a:moveTo>
                    <a:pt x="0" y="0"/>
                  </a:moveTo>
                  <a:lnTo>
                    <a:pt x="0" y="696"/>
                  </a:lnTo>
                  <a:lnTo>
                    <a:pt x="2725" y="696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100283" y="1959189"/>
              <a:ext cx="75959" cy="245963"/>
            </a:xfrm>
            <a:custGeom>
              <a:avLst/>
              <a:gdLst/>
              <a:ahLst/>
              <a:cxnLst/>
              <a:rect l="l" t="t" r="r" b="b"/>
              <a:pathLst>
                <a:path w="1911" h="6188" extrusionOk="0">
                  <a:moveTo>
                    <a:pt x="1214" y="0"/>
                  </a:moveTo>
                  <a:cubicBezTo>
                    <a:pt x="1" y="1831"/>
                    <a:pt x="80" y="4417"/>
                    <a:pt x="1413" y="6187"/>
                  </a:cubicBezTo>
                  <a:cubicBezTo>
                    <a:pt x="1592" y="5013"/>
                    <a:pt x="1771" y="3860"/>
                    <a:pt x="1910" y="2706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030722" y="1226535"/>
              <a:ext cx="160544" cy="591138"/>
            </a:xfrm>
            <a:custGeom>
              <a:avLst/>
              <a:gdLst/>
              <a:ahLst/>
              <a:cxnLst/>
              <a:rect l="l" t="t" r="r" b="b"/>
              <a:pathLst>
                <a:path w="4039" h="14872" extrusionOk="0">
                  <a:moveTo>
                    <a:pt x="2729" y="1"/>
                  </a:moveTo>
                  <a:cubicBezTo>
                    <a:pt x="2351" y="1"/>
                    <a:pt x="1965" y="224"/>
                    <a:pt x="1850" y="569"/>
                  </a:cubicBezTo>
                  <a:lnTo>
                    <a:pt x="1373" y="1066"/>
                  </a:lnTo>
                  <a:cubicBezTo>
                    <a:pt x="1691" y="1723"/>
                    <a:pt x="1552" y="2518"/>
                    <a:pt x="1293" y="3214"/>
                  </a:cubicBezTo>
                  <a:cubicBezTo>
                    <a:pt x="1074" y="3911"/>
                    <a:pt x="776" y="4607"/>
                    <a:pt x="836" y="5323"/>
                  </a:cubicBezTo>
                  <a:cubicBezTo>
                    <a:pt x="875" y="5999"/>
                    <a:pt x="1253" y="6616"/>
                    <a:pt x="1293" y="7292"/>
                  </a:cubicBezTo>
                  <a:cubicBezTo>
                    <a:pt x="1412" y="8426"/>
                    <a:pt x="676" y="9461"/>
                    <a:pt x="378" y="10555"/>
                  </a:cubicBezTo>
                  <a:cubicBezTo>
                    <a:pt x="0" y="11967"/>
                    <a:pt x="378" y="13559"/>
                    <a:pt x="1353" y="14653"/>
                  </a:cubicBezTo>
                  <a:cubicBezTo>
                    <a:pt x="1452" y="14752"/>
                    <a:pt x="1572" y="14872"/>
                    <a:pt x="1731" y="14872"/>
                  </a:cubicBezTo>
                  <a:cubicBezTo>
                    <a:pt x="1910" y="14872"/>
                    <a:pt x="2029" y="14693"/>
                    <a:pt x="2069" y="14533"/>
                  </a:cubicBezTo>
                  <a:cubicBezTo>
                    <a:pt x="2089" y="14354"/>
                    <a:pt x="2069" y="14175"/>
                    <a:pt x="2069" y="13996"/>
                  </a:cubicBezTo>
                  <a:cubicBezTo>
                    <a:pt x="1930" y="12385"/>
                    <a:pt x="3501" y="11072"/>
                    <a:pt x="3740" y="9461"/>
                  </a:cubicBezTo>
                  <a:cubicBezTo>
                    <a:pt x="3899" y="8406"/>
                    <a:pt x="3441" y="7372"/>
                    <a:pt x="3402" y="6298"/>
                  </a:cubicBezTo>
                  <a:cubicBezTo>
                    <a:pt x="3322" y="4945"/>
                    <a:pt x="3819" y="3652"/>
                    <a:pt x="3959" y="2339"/>
                  </a:cubicBezTo>
                  <a:cubicBezTo>
                    <a:pt x="4018" y="1902"/>
                    <a:pt x="4038" y="1424"/>
                    <a:pt x="3899" y="967"/>
                  </a:cubicBezTo>
                  <a:cubicBezTo>
                    <a:pt x="3740" y="549"/>
                    <a:pt x="3422" y="151"/>
                    <a:pt x="2964" y="32"/>
                  </a:cubicBezTo>
                  <a:cubicBezTo>
                    <a:pt x="2888" y="11"/>
                    <a:pt x="2809" y="1"/>
                    <a:pt x="2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437423" y="1062172"/>
              <a:ext cx="555881" cy="963103"/>
            </a:xfrm>
            <a:custGeom>
              <a:avLst/>
              <a:gdLst/>
              <a:ahLst/>
              <a:cxnLst/>
              <a:rect l="l" t="t" r="r" b="b"/>
              <a:pathLst>
                <a:path w="13985" h="24230" extrusionOk="0">
                  <a:moveTo>
                    <a:pt x="9069" y="0"/>
                  </a:moveTo>
                  <a:cubicBezTo>
                    <a:pt x="8681" y="0"/>
                    <a:pt x="8499" y="2390"/>
                    <a:pt x="8057" y="2774"/>
                  </a:cubicBezTo>
                  <a:cubicBezTo>
                    <a:pt x="8022" y="2806"/>
                    <a:pt x="7995" y="2820"/>
                    <a:pt x="7974" y="2820"/>
                  </a:cubicBezTo>
                  <a:cubicBezTo>
                    <a:pt x="7729" y="2820"/>
                    <a:pt x="8324" y="852"/>
                    <a:pt x="7957" y="705"/>
                  </a:cubicBezTo>
                  <a:cubicBezTo>
                    <a:pt x="7934" y="699"/>
                    <a:pt x="7912" y="692"/>
                    <a:pt x="7889" y="692"/>
                  </a:cubicBezTo>
                  <a:cubicBezTo>
                    <a:pt x="7774" y="692"/>
                    <a:pt x="7656" y="858"/>
                    <a:pt x="7440" y="2018"/>
                  </a:cubicBezTo>
                  <a:cubicBezTo>
                    <a:pt x="7321" y="2695"/>
                    <a:pt x="7201" y="5062"/>
                    <a:pt x="7201" y="5062"/>
                  </a:cubicBezTo>
                  <a:lnTo>
                    <a:pt x="5968" y="7469"/>
                  </a:lnTo>
                  <a:lnTo>
                    <a:pt x="6008" y="7489"/>
                  </a:lnTo>
                  <a:lnTo>
                    <a:pt x="975" y="18092"/>
                  </a:lnTo>
                  <a:cubicBezTo>
                    <a:pt x="0" y="20618"/>
                    <a:pt x="1572" y="22687"/>
                    <a:pt x="3163" y="23602"/>
                  </a:cubicBezTo>
                  <a:cubicBezTo>
                    <a:pt x="3867" y="24020"/>
                    <a:pt x="4653" y="24230"/>
                    <a:pt x="5438" y="24230"/>
                  </a:cubicBezTo>
                  <a:cubicBezTo>
                    <a:pt x="6295" y="24230"/>
                    <a:pt x="7150" y="23981"/>
                    <a:pt x="7898" y="23482"/>
                  </a:cubicBezTo>
                  <a:lnTo>
                    <a:pt x="13985" y="19424"/>
                  </a:lnTo>
                  <a:lnTo>
                    <a:pt x="11379" y="15147"/>
                  </a:lnTo>
                  <a:lnTo>
                    <a:pt x="6107" y="18489"/>
                  </a:lnTo>
                  <a:lnTo>
                    <a:pt x="9827" y="8265"/>
                  </a:lnTo>
                  <a:lnTo>
                    <a:pt x="10842" y="6255"/>
                  </a:lnTo>
                  <a:cubicBezTo>
                    <a:pt x="10981" y="6076"/>
                    <a:pt x="11140" y="5877"/>
                    <a:pt x="11339" y="5659"/>
                  </a:cubicBezTo>
                  <a:cubicBezTo>
                    <a:pt x="11518" y="5460"/>
                    <a:pt x="11717" y="5301"/>
                    <a:pt x="11936" y="5181"/>
                  </a:cubicBezTo>
                  <a:cubicBezTo>
                    <a:pt x="12214" y="5022"/>
                    <a:pt x="12592" y="4863"/>
                    <a:pt x="12831" y="4843"/>
                  </a:cubicBezTo>
                  <a:cubicBezTo>
                    <a:pt x="13129" y="4783"/>
                    <a:pt x="13209" y="4405"/>
                    <a:pt x="12990" y="4286"/>
                  </a:cubicBezTo>
                  <a:cubicBezTo>
                    <a:pt x="12937" y="4257"/>
                    <a:pt x="12846" y="4241"/>
                    <a:pt x="12727" y="4241"/>
                  </a:cubicBezTo>
                  <a:cubicBezTo>
                    <a:pt x="12364" y="4241"/>
                    <a:pt x="11741" y="4393"/>
                    <a:pt x="11140" y="4783"/>
                  </a:cubicBezTo>
                  <a:cubicBezTo>
                    <a:pt x="11020" y="4861"/>
                    <a:pt x="10929" y="4895"/>
                    <a:pt x="10861" y="4895"/>
                  </a:cubicBezTo>
                  <a:cubicBezTo>
                    <a:pt x="10476" y="4895"/>
                    <a:pt x="10829" y="3810"/>
                    <a:pt x="10981" y="3371"/>
                  </a:cubicBezTo>
                  <a:cubicBezTo>
                    <a:pt x="11120" y="2834"/>
                    <a:pt x="11538" y="1223"/>
                    <a:pt x="11419" y="1043"/>
                  </a:cubicBezTo>
                  <a:cubicBezTo>
                    <a:pt x="11360" y="965"/>
                    <a:pt x="11287" y="926"/>
                    <a:pt x="11210" y="926"/>
                  </a:cubicBezTo>
                  <a:cubicBezTo>
                    <a:pt x="11053" y="926"/>
                    <a:pt x="10882" y="1093"/>
                    <a:pt x="10802" y="1441"/>
                  </a:cubicBezTo>
                  <a:cubicBezTo>
                    <a:pt x="10648" y="1962"/>
                    <a:pt x="10139" y="3415"/>
                    <a:pt x="9854" y="3415"/>
                  </a:cubicBezTo>
                  <a:cubicBezTo>
                    <a:pt x="9845" y="3415"/>
                    <a:pt x="9836" y="3414"/>
                    <a:pt x="9827" y="3411"/>
                  </a:cubicBezTo>
                  <a:cubicBezTo>
                    <a:pt x="9549" y="3311"/>
                    <a:pt x="10404" y="685"/>
                    <a:pt x="10404" y="685"/>
                  </a:cubicBezTo>
                  <a:cubicBezTo>
                    <a:pt x="10404" y="685"/>
                    <a:pt x="10683" y="148"/>
                    <a:pt x="10344" y="29"/>
                  </a:cubicBezTo>
                  <a:cubicBezTo>
                    <a:pt x="10325" y="21"/>
                    <a:pt x="10305" y="17"/>
                    <a:pt x="10285" y="17"/>
                  </a:cubicBezTo>
                  <a:cubicBezTo>
                    <a:pt x="9757" y="17"/>
                    <a:pt x="9109" y="2684"/>
                    <a:pt x="9051" y="2933"/>
                  </a:cubicBezTo>
                  <a:cubicBezTo>
                    <a:pt x="9036" y="3011"/>
                    <a:pt x="8981" y="3043"/>
                    <a:pt x="8925" y="3043"/>
                  </a:cubicBezTo>
                  <a:cubicBezTo>
                    <a:pt x="8837" y="3043"/>
                    <a:pt x="8744" y="2963"/>
                    <a:pt x="8793" y="2854"/>
                  </a:cubicBezTo>
                  <a:cubicBezTo>
                    <a:pt x="8833" y="2655"/>
                    <a:pt x="9688" y="228"/>
                    <a:pt x="9111" y="9"/>
                  </a:cubicBezTo>
                  <a:cubicBezTo>
                    <a:pt x="9097" y="3"/>
                    <a:pt x="9083" y="0"/>
                    <a:pt x="9069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846997" y="4313921"/>
              <a:ext cx="355867" cy="294217"/>
            </a:xfrm>
            <a:custGeom>
              <a:avLst/>
              <a:gdLst/>
              <a:ahLst/>
              <a:cxnLst/>
              <a:rect l="l" t="t" r="r" b="b"/>
              <a:pathLst>
                <a:path w="8953" h="7402" extrusionOk="0">
                  <a:moveTo>
                    <a:pt x="8833" y="1"/>
                  </a:moveTo>
                  <a:lnTo>
                    <a:pt x="4357" y="120"/>
                  </a:lnTo>
                  <a:lnTo>
                    <a:pt x="4616" y="4716"/>
                  </a:lnTo>
                  <a:cubicBezTo>
                    <a:pt x="4616" y="4716"/>
                    <a:pt x="21" y="6526"/>
                    <a:pt x="1" y="7401"/>
                  </a:cubicBezTo>
                  <a:lnTo>
                    <a:pt x="8952" y="734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121384" y="4484524"/>
              <a:ext cx="30090" cy="28023"/>
            </a:xfrm>
            <a:custGeom>
              <a:avLst/>
              <a:gdLst/>
              <a:ahLst/>
              <a:cxnLst/>
              <a:rect l="l" t="t" r="r" b="b"/>
              <a:pathLst>
                <a:path w="757" h="705" extrusionOk="0">
                  <a:moveTo>
                    <a:pt x="394" y="1"/>
                  </a:moveTo>
                  <a:cubicBezTo>
                    <a:pt x="257" y="1"/>
                    <a:pt x="91" y="104"/>
                    <a:pt x="60" y="245"/>
                  </a:cubicBezTo>
                  <a:cubicBezTo>
                    <a:pt x="0" y="424"/>
                    <a:pt x="160" y="642"/>
                    <a:pt x="339" y="702"/>
                  </a:cubicBezTo>
                  <a:cubicBezTo>
                    <a:pt x="350" y="703"/>
                    <a:pt x="362" y="704"/>
                    <a:pt x="374" y="704"/>
                  </a:cubicBezTo>
                  <a:cubicBezTo>
                    <a:pt x="526" y="704"/>
                    <a:pt x="700" y="590"/>
                    <a:pt x="736" y="424"/>
                  </a:cubicBezTo>
                  <a:cubicBezTo>
                    <a:pt x="756" y="225"/>
                    <a:pt x="637" y="46"/>
                    <a:pt x="458" y="6"/>
                  </a:cubicBezTo>
                  <a:lnTo>
                    <a:pt x="458" y="6"/>
                  </a:lnTo>
                  <a:lnTo>
                    <a:pt x="481" y="17"/>
                  </a:lnTo>
                  <a:lnTo>
                    <a:pt x="481" y="17"/>
                  </a:lnTo>
                  <a:cubicBezTo>
                    <a:pt x="455" y="6"/>
                    <a:pt x="42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843856" y="4576463"/>
              <a:ext cx="358212" cy="31679"/>
            </a:xfrm>
            <a:custGeom>
              <a:avLst/>
              <a:gdLst/>
              <a:ahLst/>
              <a:cxnLst/>
              <a:rect l="l" t="t" r="r" b="b"/>
              <a:pathLst>
                <a:path w="9012" h="797" extrusionOk="0">
                  <a:moveTo>
                    <a:pt x="9012" y="0"/>
                  </a:moveTo>
                  <a:lnTo>
                    <a:pt x="398" y="319"/>
                  </a:lnTo>
                  <a:cubicBezTo>
                    <a:pt x="398" y="319"/>
                    <a:pt x="0" y="498"/>
                    <a:pt x="60" y="796"/>
                  </a:cubicBezTo>
                  <a:lnTo>
                    <a:pt x="9012" y="736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024118" y="4498476"/>
              <a:ext cx="34820" cy="21941"/>
            </a:xfrm>
            <a:custGeom>
              <a:avLst/>
              <a:gdLst/>
              <a:ahLst/>
              <a:cxnLst/>
              <a:rect l="l" t="t" r="r" b="b"/>
              <a:pathLst>
                <a:path w="876" h="552" extrusionOk="0">
                  <a:moveTo>
                    <a:pt x="149" y="0"/>
                  </a:moveTo>
                  <a:cubicBezTo>
                    <a:pt x="59" y="0"/>
                    <a:pt x="1" y="24"/>
                    <a:pt x="1" y="53"/>
                  </a:cubicBezTo>
                  <a:cubicBezTo>
                    <a:pt x="1" y="92"/>
                    <a:pt x="219" y="92"/>
                    <a:pt x="438" y="232"/>
                  </a:cubicBezTo>
                  <a:cubicBezTo>
                    <a:pt x="666" y="364"/>
                    <a:pt x="785" y="551"/>
                    <a:pt x="813" y="551"/>
                  </a:cubicBezTo>
                  <a:cubicBezTo>
                    <a:pt x="814" y="551"/>
                    <a:pt x="815" y="551"/>
                    <a:pt x="816" y="550"/>
                  </a:cubicBezTo>
                  <a:cubicBezTo>
                    <a:pt x="876" y="550"/>
                    <a:pt x="796" y="271"/>
                    <a:pt x="518" y="112"/>
                  </a:cubicBezTo>
                  <a:cubicBezTo>
                    <a:pt x="383" y="29"/>
                    <a:pt x="247" y="0"/>
                    <a:pt x="1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986953" y="4515568"/>
              <a:ext cx="26154" cy="26910"/>
            </a:xfrm>
            <a:custGeom>
              <a:avLst/>
              <a:gdLst/>
              <a:ahLst/>
              <a:cxnLst/>
              <a:rect l="l" t="t" r="r" b="b"/>
              <a:pathLst>
                <a:path w="658" h="677" extrusionOk="0">
                  <a:moveTo>
                    <a:pt x="58" y="1"/>
                  </a:moveTo>
                  <a:cubicBezTo>
                    <a:pt x="22" y="1"/>
                    <a:pt x="1" y="9"/>
                    <a:pt x="1" y="20"/>
                  </a:cubicBezTo>
                  <a:cubicBezTo>
                    <a:pt x="1" y="60"/>
                    <a:pt x="180" y="140"/>
                    <a:pt x="339" y="319"/>
                  </a:cubicBezTo>
                  <a:cubicBezTo>
                    <a:pt x="478" y="478"/>
                    <a:pt x="538" y="677"/>
                    <a:pt x="578" y="677"/>
                  </a:cubicBezTo>
                  <a:cubicBezTo>
                    <a:pt x="637" y="677"/>
                    <a:pt x="657" y="438"/>
                    <a:pt x="458" y="219"/>
                  </a:cubicBezTo>
                  <a:cubicBezTo>
                    <a:pt x="317" y="50"/>
                    <a:pt x="146" y="1"/>
                    <a:pt x="5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952172" y="4531785"/>
              <a:ext cx="19795" cy="29692"/>
            </a:xfrm>
            <a:custGeom>
              <a:avLst/>
              <a:gdLst/>
              <a:ahLst/>
              <a:cxnLst/>
              <a:rect l="l" t="t" r="r" b="b"/>
              <a:pathLst>
                <a:path w="498" h="747" extrusionOk="0">
                  <a:moveTo>
                    <a:pt x="43" y="1"/>
                  </a:moveTo>
                  <a:cubicBezTo>
                    <a:pt x="31" y="1"/>
                    <a:pt x="24" y="4"/>
                    <a:pt x="20" y="10"/>
                  </a:cubicBezTo>
                  <a:cubicBezTo>
                    <a:pt x="0" y="30"/>
                    <a:pt x="120" y="169"/>
                    <a:pt x="219" y="349"/>
                  </a:cubicBezTo>
                  <a:cubicBezTo>
                    <a:pt x="319" y="567"/>
                    <a:pt x="339" y="746"/>
                    <a:pt x="378" y="746"/>
                  </a:cubicBezTo>
                  <a:cubicBezTo>
                    <a:pt x="438" y="746"/>
                    <a:pt x="498" y="547"/>
                    <a:pt x="359" y="309"/>
                  </a:cubicBezTo>
                  <a:cubicBezTo>
                    <a:pt x="258" y="92"/>
                    <a:pt x="102" y="1"/>
                    <a:pt x="43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025708" y="4450737"/>
              <a:ext cx="39589" cy="8109"/>
            </a:xfrm>
            <a:custGeom>
              <a:avLst/>
              <a:gdLst/>
              <a:ahLst/>
              <a:cxnLst/>
              <a:rect l="l" t="t" r="r" b="b"/>
              <a:pathLst>
                <a:path w="996" h="204" extrusionOk="0">
                  <a:moveTo>
                    <a:pt x="538" y="0"/>
                  </a:moveTo>
                  <a:cubicBezTo>
                    <a:pt x="199" y="0"/>
                    <a:pt x="0" y="160"/>
                    <a:pt x="20" y="179"/>
                  </a:cubicBezTo>
                  <a:cubicBezTo>
                    <a:pt x="30" y="189"/>
                    <a:pt x="50" y="193"/>
                    <a:pt x="78" y="193"/>
                  </a:cubicBezTo>
                  <a:cubicBezTo>
                    <a:pt x="162" y="193"/>
                    <a:pt x="319" y="160"/>
                    <a:pt x="498" y="160"/>
                  </a:cubicBezTo>
                  <a:cubicBezTo>
                    <a:pt x="719" y="160"/>
                    <a:pt x="897" y="203"/>
                    <a:pt x="956" y="203"/>
                  </a:cubicBezTo>
                  <a:cubicBezTo>
                    <a:pt x="966" y="203"/>
                    <a:pt x="972" y="202"/>
                    <a:pt x="975" y="199"/>
                  </a:cubicBezTo>
                  <a:cubicBezTo>
                    <a:pt x="995" y="179"/>
                    <a:pt x="796" y="0"/>
                    <a:pt x="53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024913" y="4392226"/>
              <a:ext cx="54614" cy="30964"/>
            </a:xfrm>
            <a:custGeom>
              <a:avLst/>
              <a:gdLst/>
              <a:ahLst/>
              <a:cxnLst/>
              <a:rect l="l" t="t" r="r" b="b"/>
              <a:pathLst>
                <a:path w="1374" h="779" extrusionOk="0">
                  <a:moveTo>
                    <a:pt x="1124" y="164"/>
                  </a:moveTo>
                  <a:cubicBezTo>
                    <a:pt x="1159" y="164"/>
                    <a:pt x="1184" y="169"/>
                    <a:pt x="1194" y="179"/>
                  </a:cubicBezTo>
                  <a:lnTo>
                    <a:pt x="1194" y="239"/>
                  </a:lnTo>
                  <a:cubicBezTo>
                    <a:pt x="1174" y="259"/>
                    <a:pt x="1134" y="279"/>
                    <a:pt x="1095" y="299"/>
                  </a:cubicBezTo>
                  <a:lnTo>
                    <a:pt x="876" y="458"/>
                  </a:lnTo>
                  <a:cubicBezTo>
                    <a:pt x="717" y="537"/>
                    <a:pt x="577" y="597"/>
                    <a:pt x="438" y="637"/>
                  </a:cubicBezTo>
                  <a:cubicBezTo>
                    <a:pt x="319" y="655"/>
                    <a:pt x="217" y="669"/>
                    <a:pt x="142" y="683"/>
                  </a:cubicBezTo>
                  <a:lnTo>
                    <a:pt x="142" y="683"/>
                  </a:lnTo>
                  <a:cubicBezTo>
                    <a:pt x="197" y="630"/>
                    <a:pt x="270" y="558"/>
                    <a:pt x="359" y="478"/>
                  </a:cubicBezTo>
                  <a:cubicBezTo>
                    <a:pt x="458" y="398"/>
                    <a:pt x="597" y="299"/>
                    <a:pt x="737" y="259"/>
                  </a:cubicBezTo>
                  <a:cubicBezTo>
                    <a:pt x="816" y="239"/>
                    <a:pt x="916" y="179"/>
                    <a:pt x="995" y="179"/>
                  </a:cubicBezTo>
                  <a:cubicBezTo>
                    <a:pt x="1045" y="169"/>
                    <a:pt x="1090" y="164"/>
                    <a:pt x="1124" y="164"/>
                  </a:cubicBezTo>
                  <a:close/>
                  <a:moveTo>
                    <a:pt x="1115" y="0"/>
                  </a:moveTo>
                  <a:cubicBezTo>
                    <a:pt x="1035" y="0"/>
                    <a:pt x="995" y="40"/>
                    <a:pt x="936" y="40"/>
                  </a:cubicBezTo>
                  <a:cubicBezTo>
                    <a:pt x="836" y="60"/>
                    <a:pt x="737" y="80"/>
                    <a:pt x="677" y="140"/>
                  </a:cubicBezTo>
                  <a:cubicBezTo>
                    <a:pt x="498" y="199"/>
                    <a:pt x="379" y="299"/>
                    <a:pt x="279" y="398"/>
                  </a:cubicBezTo>
                  <a:cubicBezTo>
                    <a:pt x="156" y="521"/>
                    <a:pt x="79" y="636"/>
                    <a:pt x="43" y="706"/>
                  </a:cubicBezTo>
                  <a:lnTo>
                    <a:pt x="43" y="706"/>
                  </a:lnTo>
                  <a:cubicBezTo>
                    <a:pt x="15" y="715"/>
                    <a:pt x="1" y="725"/>
                    <a:pt x="1" y="736"/>
                  </a:cubicBezTo>
                  <a:cubicBezTo>
                    <a:pt x="1" y="741"/>
                    <a:pt x="8" y="745"/>
                    <a:pt x="23" y="748"/>
                  </a:cubicBezTo>
                  <a:lnTo>
                    <a:pt x="23" y="748"/>
                  </a:lnTo>
                  <a:cubicBezTo>
                    <a:pt x="17" y="766"/>
                    <a:pt x="16" y="776"/>
                    <a:pt x="20" y="776"/>
                  </a:cubicBezTo>
                  <a:cubicBezTo>
                    <a:pt x="22" y="777"/>
                    <a:pt x="23" y="778"/>
                    <a:pt x="25" y="778"/>
                  </a:cubicBezTo>
                  <a:cubicBezTo>
                    <a:pt x="33" y="778"/>
                    <a:pt x="46" y="770"/>
                    <a:pt x="64" y="755"/>
                  </a:cubicBezTo>
                  <a:lnTo>
                    <a:pt x="64" y="755"/>
                  </a:lnTo>
                  <a:cubicBezTo>
                    <a:pt x="89" y="758"/>
                    <a:pt x="122" y="759"/>
                    <a:pt x="160" y="759"/>
                  </a:cubicBezTo>
                  <a:cubicBezTo>
                    <a:pt x="234" y="759"/>
                    <a:pt x="329" y="753"/>
                    <a:pt x="438" y="736"/>
                  </a:cubicBezTo>
                  <a:cubicBezTo>
                    <a:pt x="597" y="697"/>
                    <a:pt x="737" y="657"/>
                    <a:pt x="916" y="577"/>
                  </a:cubicBezTo>
                  <a:cubicBezTo>
                    <a:pt x="995" y="518"/>
                    <a:pt x="1095" y="498"/>
                    <a:pt x="1174" y="418"/>
                  </a:cubicBezTo>
                  <a:cubicBezTo>
                    <a:pt x="1214" y="398"/>
                    <a:pt x="1274" y="378"/>
                    <a:pt x="1294" y="339"/>
                  </a:cubicBezTo>
                  <a:cubicBezTo>
                    <a:pt x="1353" y="279"/>
                    <a:pt x="1373" y="159"/>
                    <a:pt x="1313" y="100"/>
                  </a:cubicBezTo>
                  <a:cubicBezTo>
                    <a:pt x="1274" y="40"/>
                    <a:pt x="1194" y="0"/>
                    <a:pt x="11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001978" y="4366906"/>
              <a:ext cx="30090" cy="56999"/>
            </a:xfrm>
            <a:custGeom>
              <a:avLst/>
              <a:gdLst/>
              <a:ahLst/>
              <a:cxnLst/>
              <a:rect l="l" t="t" r="r" b="b"/>
              <a:pathLst>
                <a:path w="757" h="1434" extrusionOk="0">
                  <a:moveTo>
                    <a:pt x="259" y="1"/>
                  </a:moveTo>
                  <a:cubicBezTo>
                    <a:pt x="160" y="1"/>
                    <a:pt x="100" y="80"/>
                    <a:pt x="80" y="120"/>
                  </a:cubicBezTo>
                  <a:cubicBezTo>
                    <a:pt x="60" y="180"/>
                    <a:pt x="60" y="239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60" y="796"/>
                    <a:pt x="160" y="936"/>
                    <a:pt x="219" y="1035"/>
                  </a:cubicBezTo>
                  <a:cubicBezTo>
                    <a:pt x="399" y="1274"/>
                    <a:pt x="597" y="1314"/>
                    <a:pt x="597" y="1314"/>
                  </a:cubicBezTo>
                  <a:cubicBezTo>
                    <a:pt x="617" y="1294"/>
                    <a:pt x="458" y="1214"/>
                    <a:pt x="319" y="995"/>
                  </a:cubicBezTo>
                  <a:cubicBezTo>
                    <a:pt x="259" y="896"/>
                    <a:pt x="200" y="737"/>
                    <a:pt x="180" y="578"/>
                  </a:cubicBezTo>
                  <a:lnTo>
                    <a:pt x="180" y="319"/>
                  </a:lnTo>
                  <a:cubicBezTo>
                    <a:pt x="180" y="220"/>
                    <a:pt x="239" y="140"/>
                    <a:pt x="259" y="140"/>
                  </a:cubicBezTo>
                  <a:cubicBezTo>
                    <a:pt x="299" y="140"/>
                    <a:pt x="379" y="220"/>
                    <a:pt x="399" y="299"/>
                  </a:cubicBezTo>
                  <a:cubicBezTo>
                    <a:pt x="458" y="379"/>
                    <a:pt x="478" y="438"/>
                    <a:pt x="518" y="538"/>
                  </a:cubicBezTo>
                  <a:cubicBezTo>
                    <a:pt x="578" y="697"/>
                    <a:pt x="617" y="876"/>
                    <a:pt x="617" y="995"/>
                  </a:cubicBezTo>
                  <a:cubicBezTo>
                    <a:pt x="657" y="1274"/>
                    <a:pt x="617" y="1413"/>
                    <a:pt x="657" y="1433"/>
                  </a:cubicBezTo>
                  <a:cubicBezTo>
                    <a:pt x="677" y="1433"/>
                    <a:pt x="757" y="1294"/>
                    <a:pt x="757" y="995"/>
                  </a:cubicBezTo>
                  <a:cubicBezTo>
                    <a:pt x="757" y="836"/>
                    <a:pt x="737" y="697"/>
                    <a:pt x="677" y="498"/>
                  </a:cubicBezTo>
                  <a:cubicBezTo>
                    <a:pt x="657" y="399"/>
                    <a:pt x="597" y="319"/>
                    <a:pt x="558" y="220"/>
                  </a:cubicBezTo>
                  <a:cubicBezTo>
                    <a:pt x="49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466922" y="4310781"/>
              <a:ext cx="355867" cy="298113"/>
            </a:xfrm>
            <a:custGeom>
              <a:avLst/>
              <a:gdLst/>
              <a:ahLst/>
              <a:cxnLst/>
              <a:rect l="l" t="t" r="r" b="b"/>
              <a:pathLst>
                <a:path w="8953" h="7500" extrusionOk="0">
                  <a:moveTo>
                    <a:pt x="8216" y="0"/>
                  </a:moveTo>
                  <a:lnTo>
                    <a:pt x="4218" y="140"/>
                  </a:lnTo>
                  <a:lnTo>
                    <a:pt x="4576" y="4735"/>
                  </a:lnTo>
                  <a:cubicBezTo>
                    <a:pt x="4576" y="4735"/>
                    <a:pt x="20" y="6625"/>
                    <a:pt x="1" y="7500"/>
                  </a:cubicBezTo>
                  <a:lnTo>
                    <a:pt x="8952" y="7162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740515" y="4479197"/>
              <a:ext cx="30090" cy="27029"/>
            </a:xfrm>
            <a:custGeom>
              <a:avLst/>
              <a:gdLst/>
              <a:ahLst/>
              <a:cxnLst/>
              <a:rect l="l" t="t" r="r" b="b"/>
              <a:pathLst>
                <a:path w="757" h="680" extrusionOk="0">
                  <a:moveTo>
                    <a:pt x="438" y="1"/>
                  </a:moveTo>
                  <a:lnTo>
                    <a:pt x="489" y="34"/>
                  </a:lnTo>
                  <a:lnTo>
                    <a:pt x="489" y="34"/>
                  </a:lnTo>
                  <a:cubicBezTo>
                    <a:pt x="459" y="16"/>
                    <a:pt x="424" y="7"/>
                    <a:pt x="387" y="7"/>
                  </a:cubicBezTo>
                  <a:cubicBezTo>
                    <a:pt x="251" y="7"/>
                    <a:pt x="91" y="121"/>
                    <a:pt x="60" y="259"/>
                  </a:cubicBezTo>
                  <a:cubicBezTo>
                    <a:pt x="0" y="438"/>
                    <a:pt x="140" y="657"/>
                    <a:pt x="319" y="677"/>
                  </a:cubicBezTo>
                  <a:cubicBezTo>
                    <a:pt x="332" y="678"/>
                    <a:pt x="345" y="679"/>
                    <a:pt x="358" y="679"/>
                  </a:cubicBezTo>
                  <a:cubicBezTo>
                    <a:pt x="526" y="679"/>
                    <a:pt x="698" y="564"/>
                    <a:pt x="717" y="398"/>
                  </a:cubicBezTo>
                  <a:cubicBezTo>
                    <a:pt x="756" y="239"/>
                    <a:pt x="617" y="60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464537" y="4565373"/>
              <a:ext cx="358244" cy="43524"/>
            </a:xfrm>
            <a:custGeom>
              <a:avLst/>
              <a:gdLst/>
              <a:ahLst/>
              <a:cxnLst/>
              <a:rect l="l" t="t" r="r" b="b"/>
              <a:pathLst>
                <a:path w="9013" h="1095" extrusionOk="0">
                  <a:moveTo>
                    <a:pt x="8953" y="1"/>
                  </a:moveTo>
                  <a:lnTo>
                    <a:pt x="399" y="618"/>
                  </a:lnTo>
                  <a:cubicBezTo>
                    <a:pt x="399" y="618"/>
                    <a:pt x="1" y="816"/>
                    <a:pt x="80" y="1095"/>
                  </a:cubicBezTo>
                  <a:lnTo>
                    <a:pt x="9012" y="717"/>
                  </a:lnTo>
                  <a:lnTo>
                    <a:pt x="8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642812" y="4495773"/>
              <a:ext cx="35257" cy="20629"/>
            </a:xfrm>
            <a:custGeom>
              <a:avLst/>
              <a:gdLst/>
              <a:ahLst/>
              <a:cxnLst/>
              <a:rect l="l" t="t" r="r" b="b"/>
              <a:pathLst>
                <a:path w="887" h="519" extrusionOk="0">
                  <a:moveTo>
                    <a:pt x="204" y="0"/>
                  </a:moveTo>
                  <a:cubicBezTo>
                    <a:pt x="82" y="0"/>
                    <a:pt x="1" y="30"/>
                    <a:pt x="12" y="41"/>
                  </a:cubicBezTo>
                  <a:cubicBezTo>
                    <a:pt x="12" y="81"/>
                    <a:pt x="250" y="81"/>
                    <a:pt x="469" y="220"/>
                  </a:cubicBezTo>
                  <a:cubicBezTo>
                    <a:pt x="688" y="339"/>
                    <a:pt x="807" y="518"/>
                    <a:pt x="847" y="518"/>
                  </a:cubicBezTo>
                  <a:cubicBezTo>
                    <a:pt x="887" y="518"/>
                    <a:pt x="807" y="240"/>
                    <a:pt x="549" y="81"/>
                  </a:cubicBezTo>
                  <a:cubicBezTo>
                    <a:pt x="425" y="19"/>
                    <a:pt x="302" y="0"/>
                    <a:pt x="20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06680" y="4513660"/>
              <a:ext cx="26353" cy="27267"/>
            </a:xfrm>
            <a:custGeom>
              <a:avLst/>
              <a:gdLst/>
              <a:ahLst/>
              <a:cxnLst/>
              <a:rect l="l" t="t" r="r" b="b"/>
              <a:pathLst>
                <a:path w="663" h="686" extrusionOk="0">
                  <a:moveTo>
                    <a:pt x="35" y="1"/>
                  </a:moveTo>
                  <a:cubicBezTo>
                    <a:pt x="12" y="1"/>
                    <a:pt x="1" y="4"/>
                    <a:pt x="6" y="9"/>
                  </a:cubicBezTo>
                  <a:cubicBezTo>
                    <a:pt x="6" y="68"/>
                    <a:pt x="185" y="108"/>
                    <a:pt x="364" y="307"/>
                  </a:cubicBezTo>
                  <a:cubicBezTo>
                    <a:pt x="503" y="486"/>
                    <a:pt x="563" y="685"/>
                    <a:pt x="602" y="685"/>
                  </a:cubicBezTo>
                  <a:cubicBezTo>
                    <a:pt x="662" y="685"/>
                    <a:pt x="662" y="427"/>
                    <a:pt x="483" y="208"/>
                  </a:cubicBezTo>
                  <a:cubicBezTo>
                    <a:pt x="315" y="40"/>
                    <a:pt x="112" y="1"/>
                    <a:pt x="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571303" y="4530235"/>
              <a:ext cx="19795" cy="29652"/>
            </a:xfrm>
            <a:custGeom>
              <a:avLst/>
              <a:gdLst/>
              <a:ahLst/>
              <a:cxnLst/>
              <a:rect l="l" t="t" r="r" b="b"/>
              <a:pathLst>
                <a:path w="498" h="746" extrusionOk="0">
                  <a:moveTo>
                    <a:pt x="59" y="1"/>
                  </a:moveTo>
                  <a:cubicBezTo>
                    <a:pt x="50" y="1"/>
                    <a:pt x="43" y="4"/>
                    <a:pt x="40" y="10"/>
                  </a:cubicBezTo>
                  <a:cubicBezTo>
                    <a:pt x="0" y="49"/>
                    <a:pt x="160" y="169"/>
                    <a:pt x="259" y="368"/>
                  </a:cubicBezTo>
                  <a:cubicBezTo>
                    <a:pt x="319" y="567"/>
                    <a:pt x="358" y="746"/>
                    <a:pt x="398" y="746"/>
                  </a:cubicBezTo>
                  <a:cubicBezTo>
                    <a:pt x="458" y="746"/>
                    <a:pt x="498" y="507"/>
                    <a:pt x="378" y="288"/>
                  </a:cubicBezTo>
                  <a:cubicBezTo>
                    <a:pt x="276" y="101"/>
                    <a:pt x="116" y="1"/>
                    <a:pt x="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643448" y="4448908"/>
              <a:ext cx="40186" cy="8307"/>
            </a:xfrm>
            <a:custGeom>
              <a:avLst/>
              <a:gdLst/>
              <a:ahLst/>
              <a:cxnLst/>
              <a:rect l="l" t="t" r="r" b="b"/>
              <a:pathLst>
                <a:path w="1011" h="209" extrusionOk="0">
                  <a:moveTo>
                    <a:pt x="418" y="0"/>
                  </a:moveTo>
                  <a:cubicBezTo>
                    <a:pt x="170" y="0"/>
                    <a:pt x="0" y="130"/>
                    <a:pt x="35" y="166"/>
                  </a:cubicBezTo>
                  <a:cubicBezTo>
                    <a:pt x="41" y="182"/>
                    <a:pt x="60" y="188"/>
                    <a:pt x="89" y="188"/>
                  </a:cubicBezTo>
                  <a:cubicBezTo>
                    <a:pt x="168" y="188"/>
                    <a:pt x="325" y="146"/>
                    <a:pt x="513" y="146"/>
                  </a:cubicBezTo>
                  <a:cubicBezTo>
                    <a:pt x="725" y="146"/>
                    <a:pt x="906" y="209"/>
                    <a:pt x="957" y="209"/>
                  </a:cubicBezTo>
                  <a:cubicBezTo>
                    <a:pt x="964" y="209"/>
                    <a:pt x="968" y="208"/>
                    <a:pt x="970" y="206"/>
                  </a:cubicBezTo>
                  <a:cubicBezTo>
                    <a:pt x="1010" y="166"/>
                    <a:pt x="811" y="7"/>
                    <a:pt x="513" y="7"/>
                  </a:cubicBezTo>
                  <a:cubicBezTo>
                    <a:pt x="480" y="2"/>
                    <a:pt x="448" y="0"/>
                    <a:pt x="41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642295" y="4387456"/>
              <a:ext cx="54773" cy="31759"/>
            </a:xfrm>
            <a:custGeom>
              <a:avLst/>
              <a:gdLst/>
              <a:ahLst/>
              <a:cxnLst/>
              <a:rect l="l" t="t" r="r" b="b"/>
              <a:pathLst>
                <a:path w="1378" h="799" extrusionOk="0">
                  <a:moveTo>
                    <a:pt x="1109" y="130"/>
                  </a:moveTo>
                  <a:cubicBezTo>
                    <a:pt x="1144" y="130"/>
                    <a:pt x="1168" y="140"/>
                    <a:pt x="1178" y="160"/>
                  </a:cubicBezTo>
                  <a:lnTo>
                    <a:pt x="1178" y="200"/>
                  </a:lnTo>
                  <a:cubicBezTo>
                    <a:pt x="1159" y="220"/>
                    <a:pt x="1119" y="260"/>
                    <a:pt x="1079" y="279"/>
                  </a:cubicBezTo>
                  <a:lnTo>
                    <a:pt x="860" y="419"/>
                  </a:lnTo>
                  <a:cubicBezTo>
                    <a:pt x="701" y="498"/>
                    <a:pt x="562" y="578"/>
                    <a:pt x="422" y="598"/>
                  </a:cubicBezTo>
                  <a:cubicBezTo>
                    <a:pt x="281" y="692"/>
                    <a:pt x="160" y="731"/>
                    <a:pt x="85" y="750"/>
                  </a:cubicBezTo>
                  <a:lnTo>
                    <a:pt x="85" y="750"/>
                  </a:lnTo>
                  <a:cubicBezTo>
                    <a:pt x="141" y="697"/>
                    <a:pt x="225" y="605"/>
                    <a:pt x="343" y="498"/>
                  </a:cubicBezTo>
                  <a:cubicBezTo>
                    <a:pt x="442" y="419"/>
                    <a:pt x="562" y="319"/>
                    <a:pt x="741" y="260"/>
                  </a:cubicBezTo>
                  <a:cubicBezTo>
                    <a:pt x="800" y="220"/>
                    <a:pt x="900" y="180"/>
                    <a:pt x="979" y="160"/>
                  </a:cubicBezTo>
                  <a:cubicBezTo>
                    <a:pt x="1029" y="140"/>
                    <a:pt x="1074" y="130"/>
                    <a:pt x="1109" y="130"/>
                  </a:cubicBezTo>
                  <a:close/>
                  <a:moveTo>
                    <a:pt x="1099" y="1"/>
                  </a:moveTo>
                  <a:cubicBezTo>
                    <a:pt x="1039" y="1"/>
                    <a:pt x="979" y="21"/>
                    <a:pt x="920" y="21"/>
                  </a:cubicBezTo>
                  <a:cubicBezTo>
                    <a:pt x="820" y="61"/>
                    <a:pt x="741" y="100"/>
                    <a:pt x="661" y="120"/>
                  </a:cubicBezTo>
                  <a:cubicBezTo>
                    <a:pt x="482" y="200"/>
                    <a:pt x="363" y="319"/>
                    <a:pt x="263" y="419"/>
                  </a:cubicBezTo>
                  <a:cubicBezTo>
                    <a:pt x="106" y="576"/>
                    <a:pt x="23" y="721"/>
                    <a:pt x="6" y="775"/>
                  </a:cubicBezTo>
                  <a:lnTo>
                    <a:pt x="6" y="775"/>
                  </a:lnTo>
                  <a:cubicBezTo>
                    <a:pt x="5" y="775"/>
                    <a:pt x="5" y="776"/>
                    <a:pt x="5" y="777"/>
                  </a:cubicBezTo>
                  <a:cubicBezTo>
                    <a:pt x="5" y="777"/>
                    <a:pt x="5" y="777"/>
                    <a:pt x="5" y="777"/>
                  </a:cubicBezTo>
                  <a:lnTo>
                    <a:pt x="5" y="777"/>
                  </a:lnTo>
                  <a:cubicBezTo>
                    <a:pt x="1" y="790"/>
                    <a:pt x="1" y="797"/>
                    <a:pt x="5" y="797"/>
                  </a:cubicBezTo>
                  <a:cubicBezTo>
                    <a:pt x="7" y="798"/>
                    <a:pt x="10" y="799"/>
                    <a:pt x="13" y="799"/>
                  </a:cubicBezTo>
                  <a:cubicBezTo>
                    <a:pt x="20" y="799"/>
                    <a:pt x="27" y="796"/>
                    <a:pt x="36" y="790"/>
                  </a:cubicBezTo>
                  <a:lnTo>
                    <a:pt x="36" y="790"/>
                  </a:lnTo>
                  <a:cubicBezTo>
                    <a:pt x="57" y="794"/>
                    <a:pt x="89" y="797"/>
                    <a:pt x="129" y="797"/>
                  </a:cubicBezTo>
                  <a:cubicBezTo>
                    <a:pt x="209" y="797"/>
                    <a:pt x="323" y="787"/>
                    <a:pt x="462" y="757"/>
                  </a:cubicBezTo>
                  <a:cubicBezTo>
                    <a:pt x="582" y="717"/>
                    <a:pt x="761" y="677"/>
                    <a:pt x="920" y="578"/>
                  </a:cubicBezTo>
                  <a:cubicBezTo>
                    <a:pt x="999" y="518"/>
                    <a:pt x="1099" y="478"/>
                    <a:pt x="1178" y="419"/>
                  </a:cubicBezTo>
                  <a:cubicBezTo>
                    <a:pt x="1238" y="399"/>
                    <a:pt x="1278" y="379"/>
                    <a:pt x="1298" y="319"/>
                  </a:cubicBezTo>
                  <a:cubicBezTo>
                    <a:pt x="1357" y="279"/>
                    <a:pt x="1377" y="140"/>
                    <a:pt x="1298" y="100"/>
                  </a:cubicBezTo>
                  <a:cubicBezTo>
                    <a:pt x="1258" y="21"/>
                    <a:pt x="1178" y="1"/>
                    <a:pt x="109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619519" y="4363766"/>
              <a:ext cx="29295" cy="57754"/>
            </a:xfrm>
            <a:custGeom>
              <a:avLst/>
              <a:gdLst/>
              <a:ahLst/>
              <a:cxnLst/>
              <a:rect l="l" t="t" r="r" b="b"/>
              <a:pathLst>
                <a:path w="737" h="1453" extrusionOk="0">
                  <a:moveTo>
                    <a:pt x="240" y="0"/>
                  </a:moveTo>
                  <a:cubicBezTo>
                    <a:pt x="140" y="0"/>
                    <a:pt x="80" y="80"/>
                    <a:pt x="61" y="120"/>
                  </a:cubicBezTo>
                  <a:cubicBezTo>
                    <a:pt x="41" y="179"/>
                    <a:pt x="41" y="259"/>
                    <a:pt x="1" y="299"/>
                  </a:cubicBezTo>
                  <a:lnTo>
                    <a:pt x="1" y="597"/>
                  </a:lnTo>
                  <a:cubicBezTo>
                    <a:pt x="41" y="796"/>
                    <a:pt x="140" y="955"/>
                    <a:pt x="200" y="1055"/>
                  </a:cubicBezTo>
                  <a:cubicBezTo>
                    <a:pt x="353" y="1241"/>
                    <a:pt x="520" y="1298"/>
                    <a:pt x="566" y="1298"/>
                  </a:cubicBezTo>
                  <a:cubicBezTo>
                    <a:pt x="574" y="1298"/>
                    <a:pt x="578" y="1296"/>
                    <a:pt x="578" y="1293"/>
                  </a:cubicBezTo>
                  <a:cubicBezTo>
                    <a:pt x="598" y="1273"/>
                    <a:pt x="438" y="1194"/>
                    <a:pt x="319" y="975"/>
                  </a:cubicBezTo>
                  <a:cubicBezTo>
                    <a:pt x="240" y="875"/>
                    <a:pt x="180" y="716"/>
                    <a:pt x="160" y="557"/>
                  </a:cubicBezTo>
                  <a:cubicBezTo>
                    <a:pt x="160" y="478"/>
                    <a:pt x="140" y="378"/>
                    <a:pt x="160" y="299"/>
                  </a:cubicBezTo>
                  <a:cubicBezTo>
                    <a:pt x="160" y="199"/>
                    <a:pt x="220" y="120"/>
                    <a:pt x="240" y="120"/>
                  </a:cubicBezTo>
                  <a:cubicBezTo>
                    <a:pt x="279" y="120"/>
                    <a:pt x="359" y="199"/>
                    <a:pt x="419" y="279"/>
                  </a:cubicBezTo>
                  <a:cubicBezTo>
                    <a:pt x="458" y="358"/>
                    <a:pt x="518" y="418"/>
                    <a:pt x="538" y="517"/>
                  </a:cubicBezTo>
                  <a:cubicBezTo>
                    <a:pt x="618" y="677"/>
                    <a:pt x="637" y="856"/>
                    <a:pt x="637" y="975"/>
                  </a:cubicBezTo>
                  <a:cubicBezTo>
                    <a:pt x="657" y="1273"/>
                    <a:pt x="598" y="1413"/>
                    <a:pt x="637" y="1452"/>
                  </a:cubicBezTo>
                  <a:cubicBezTo>
                    <a:pt x="657" y="1452"/>
                    <a:pt x="737" y="1293"/>
                    <a:pt x="737" y="995"/>
                  </a:cubicBezTo>
                  <a:cubicBezTo>
                    <a:pt x="737" y="856"/>
                    <a:pt x="717" y="696"/>
                    <a:pt x="657" y="498"/>
                  </a:cubicBezTo>
                  <a:cubicBezTo>
                    <a:pt x="637" y="398"/>
                    <a:pt x="578" y="318"/>
                    <a:pt x="538" y="219"/>
                  </a:cubicBezTo>
                  <a:cubicBezTo>
                    <a:pt x="478" y="159"/>
                    <a:pt x="419" y="20"/>
                    <a:pt x="2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019388" y="1048022"/>
              <a:ext cx="330547" cy="575119"/>
            </a:xfrm>
            <a:custGeom>
              <a:avLst/>
              <a:gdLst/>
              <a:ahLst/>
              <a:cxnLst/>
              <a:rect l="l" t="t" r="r" b="b"/>
              <a:pathLst>
                <a:path w="8316" h="14469" extrusionOk="0">
                  <a:moveTo>
                    <a:pt x="4250" y="1"/>
                  </a:moveTo>
                  <a:cubicBezTo>
                    <a:pt x="2201" y="1"/>
                    <a:pt x="491" y="1555"/>
                    <a:pt x="319" y="3627"/>
                  </a:cubicBezTo>
                  <a:cubicBezTo>
                    <a:pt x="140" y="5537"/>
                    <a:pt x="0" y="7666"/>
                    <a:pt x="20" y="8700"/>
                  </a:cubicBezTo>
                  <a:cubicBezTo>
                    <a:pt x="40" y="10829"/>
                    <a:pt x="2149" y="11147"/>
                    <a:pt x="2149" y="11147"/>
                  </a:cubicBezTo>
                  <a:cubicBezTo>
                    <a:pt x="2149" y="11147"/>
                    <a:pt x="2129" y="13474"/>
                    <a:pt x="2149" y="14071"/>
                  </a:cubicBezTo>
                  <a:lnTo>
                    <a:pt x="7241" y="14469"/>
                  </a:lnTo>
                  <a:lnTo>
                    <a:pt x="8117" y="4284"/>
                  </a:lnTo>
                  <a:cubicBezTo>
                    <a:pt x="8315" y="2076"/>
                    <a:pt x="6644" y="166"/>
                    <a:pt x="4476" y="7"/>
                  </a:cubicBezTo>
                  <a:cubicBezTo>
                    <a:pt x="4400" y="3"/>
                    <a:pt x="4325" y="1"/>
                    <a:pt x="425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04769" y="1458669"/>
              <a:ext cx="109944" cy="54376"/>
            </a:xfrm>
            <a:custGeom>
              <a:avLst/>
              <a:gdLst/>
              <a:ahLst/>
              <a:cxnLst/>
              <a:rect l="l" t="t" r="r" b="b"/>
              <a:pathLst>
                <a:path w="2766" h="1368" extrusionOk="0">
                  <a:moveTo>
                    <a:pt x="2766" y="0"/>
                  </a:moveTo>
                  <a:lnTo>
                    <a:pt x="2766" y="0"/>
                  </a:lnTo>
                  <a:cubicBezTo>
                    <a:pt x="1610" y="733"/>
                    <a:pt x="495" y="799"/>
                    <a:pt x="127" y="799"/>
                  </a:cubicBezTo>
                  <a:cubicBezTo>
                    <a:pt x="45" y="799"/>
                    <a:pt x="1" y="796"/>
                    <a:pt x="1" y="796"/>
                  </a:cubicBezTo>
                  <a:lnTo>
                    <a:pt x="1" y="1353"/>
                  </a:lnTo>
                  <a:cubicBezTo>
                    <a:pt x="117" y="1363"/>
                    <a:pt x="229" y="1368"/>
                    <a:pt x="337" y="1368"/>
                  </a:cubicBezTo>
                  <a:cubicBezTo>
                    <a:pt x="2180" y="1368"/>
                    <a:pt x="2766" y="1"/>
                    <a:pt x="2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050233" y="1250702"/>
              <a:ext cx="49844" cy="13912"/>
            </a:xfrm>
            <a:custGeom>
              <a:avLst/>
              <a:gdLst/>
              <a:ahLst/>
              <a:cxnLst/>
              <a:rect l="l" t="t" r="r" b="b"/>
              <a:pathLst>
                <a:path w="1254" h="350" extrusionOk="0">
                  <a:moveTo>
                    <a:pt x="637" y="1"/>
                  </a:moveTo>
                  <a:cubicBezTo>
                    <a:pt x="438" y="1"/>
                    <a:pt x="259" y="40"/>
                    <a:pt x="159" y="120"/>
                  </a:cubicBezTo>
                  <a:cubicBezTo>
                    <a:pt x="40" y="180"/>
                    <a:pt x="0" y="259"/>
                    <a:pt x="40" y="299"/>
                  </a:cubicBezTo>
                  <a:cubicBezTo>
                    <a:pt x="42" y="303"/>
                    <a:pt x="46" y="305"/>
                    <a:pt x="53" y="305"/>
                  </a:cubicBezTo>
                  <a:cubicBezTo>
                    <a:pt x="103" y="305"/>
                    <a:pt x="285" y="194"/>
                    <a:pt x="537" y="194"/>
                  </a:cubicBezTo>
                  <a:cubicBezTo>
                    <a:pt x="569" y="194"/>
                    <a:pt x="602" y="195"/>
                    <a:pt x="637" y="199"/>
                  </a:cubicBezTo>
                  <a:cubicBezTo>
                    <a:pt x="913" y="199"/>
                    <a:pt x="1115" y="350"/>
                    <a:pt x="1202" y="350"/>
                  </a:cubicBezTo>
                  <a:cubicBezTo>
                    <a:pt x="1215" y="350"/>
                    <a:pt x="1226" y="346"/>
                    <a:pt x="1233" y="339"/>
                  </a:cubicBezTo>
                  <a:cubicBezTo>
                    <a:pt x="1253" y="319"/>
                    <a:pt x="1214" y="239"/>
                    <a:pt x="1114" y="160"/>
                  </a:cubicBezTo>
                  <a:cubicBezTo>
                    <a:pt x="1015" y="100"/>
                    <a:pt x="836" y="1"/>
                    <a:pt x="6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168844" y="1251060"/>
              <a:ext cx="49844" cy="13554"/>
            </a:xfrm>
            <a:custGeom>
              <a:avLst/>
              <a:gdLst/>
              <a:ahLst/>
              <a:cxnLst/>
              <a:rect l="l" t="t" r="r" b="b"/>
              <a:pathLst>
                <a:path w="1254" h="341" extrusionOk="0">
                  <a:moveTo>
                    <a:pt x="744" y="1"/>
                  </a:moveTo>
                  <a:cubicBezTo>
                    <a:pt x="709" y="1"/>
                    <a:pt x="673" y="4"/>
                    <a:pt x="637" y="11"/>
                  </a:cubicBezTo>
                  <a:cubicBezTo>
                    <a:pt x="438" y="11"/>
                    <a:pt x="259" y="71"/>
                    <a:pt x="159" y="171"/>
                  </a:cubicBezTo>
                  <a:cubicBezTo>
                    <a:pt x="40" y="230"/>
                    <a:pt x="0" y="310"/>
                    <a:pt x="40" y="330"/>
                  </a:cubicBezTo>
                  <a:cubicBezTo>
                    <a:pt x="45" y="337"/>
                    <a:pt x="52" y="340"/>
                    <a:pt x="62" y="340"/>
                  </a:cubicBezTo>
                  <a:cubicBezTo>
                    <a:pt x="134" y="340"/>
                    <a:pt x="339" y="171"/>
                    <a:pt x="637" y="171"/>
                  </a:cubicBezTo>
                  <a:cubicBezTo>
                    <a:pt x="653" y="170"/>
                    <a:pt x="670" y="169"/>
                    <a:pt x="687" y="169"/>
                  </a:cubicBezTo>
                  <a:cubicBezTo>
                    <a:pt x="937" y="169"/>
                    <a:pt x="1142" y="282"/>
                    <a:pt x="1210" y="282"/>
                  </a:cubicBezTo>
                  <a:cubicBezTo>
                    <a:pt x="1223" y="282"/>
                    <a:pt x="1231" y="279"/>
                    <a:pt x="1233" y="270"/>
                  </a:cubicBezTo>
                  <a:cubicBezTo>
                    <a:pt x="1253" y="250"/>
                    <a:pt x="1213" y="171"/>
                    <a:pt x="1114" y="131"/>
                  </a:cubicBezTo>
                  <a:cubicBezTo>
                    <a:pt x="1033" y="66"/>
                    <a:pt x="899" y="1"/>
                    <a:pt x="7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096064" y="1234842"/>
              <a:ext cx="41974" cy="108394"/>
            </a:xfrm>
            <a:custGeom>
              <a:avLst/>
              <a:gdLst/>
              <a:ahLst/>
              <a:cxnLst/>
              <a:rect l="l" t="t" r="r" b="b"/>
              <a:pathLst>
                <a:path w="1056" h="2727" extrusionOk="0">
                  <a:moveTo>
                    <a:pt x="993" y="0"/>
                  </a:moveTo>
                  <a:cubicBezTo>
                    <a:pt x="958" y="0"/>
                    <a:pt x="628" y="703"/>
                    <a:pt x="299" y="1613"/>
                  </a:cubicBezTo>
                  <a:cubicBezTo>
                    <a:pt x="220" y="1832"/>
                    <a:pt x="160" y="2031"/>
                    <a:pt x="80" y="2250"/>
                  </a:cubicBezTo>
                  <a:cubicBezTo>
                    <a:pt x="61" y="2349"/>
                    <a:pt x="1" y="2448"/>
                    <a:pt x="21" y="2568"/>
                  </a:cubicBezTo>
                  <a:cubicBezTo>
                    <a:pt x="41" y="2647"/>
                    <a:pt x="100" y="2667"/>
                    <a:pt x="180" y="2707"/>
                  </a:cubicBezTo>
                  <a:cubicBezTo>
                    <a:pt x="220" y="2727"/>
                    <a:pt x="279" y="2727"/>
                    <a:pt x="319" y="2727"/>
                  </a:cubicBezTo>
                  <a:cubicBezTo>
                    <a:pt x="478" y="2717"/>
                    <a:pt x="608" y="2717"/>
                    <a:pt x="697" y="2717"/>
                  </a:cubicBezTo>
                  <a:cubicBezTo>
                    <a:pt x="787" y="2717"/>
                    <a:pt x="836" y="2717"/>
                    <a:pt x="836" y="2707"/>
                  </a:cubicBezTo>
                  <a:cubicBezTo>
                    <a:pt x="836" y="2667"/>
                    <a:pt x="637" y="2647"/>
                    <a:pt x="319" y="2608"/>
                  </a:cubicBezTo>
                  <a:cubicBezTo>
                    <a:pt x="240" y="2608"/>
                    <a:pt x="140" y="2568"/>
                    <a:pt x="140" y="2528"/>
                  </a:cubicBezTo>
                  <a:cubicBezTo>
                    <a:pt x="120" y="2488"/>
                    <a:pt x="180" y="2389"/>
                    <a:pt x="200" y="2289"/>
                  </a:cubicBezTo>
                  <a:cubicBezTo>
                    <a:pt x="279" y="2090"/>
                    <a:pt x="339" y="1852"/>
                    <a:pt x="439" y="1653"/>
                  </a:cubicBezTo>
                  <a:cubicBezTo>
                    <a:pt x="797" y="758"/>
                    <a:pt x="1055" y="22"/>
                    <a:pt x="996" y="2"/>
                  </a:cubicBezTo>
                  <a:cubicBezTo>
                    <a:pt x="995" y="1"/>
                    <a:pt x="994" y="0"/>
                    <a:pt x="99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126909" y="1351108"/>
              <a:ext cx="43524" cy="37999"/>
            </a:xfrm>
            <a:custGeom>
              <a:avLst/>
              <a:gdLst/>
              <a:ahLst/>
              <a:cxnLst/>
              <a:rect l="l" t="t" r="r" b="b"/>
              <a:pathLst>
                <a:path w="1095" h="956" extrusionOk="0">
                  <a:moveTo>
                    <a:pt x="1015" y="1"/>
                  </a:moveTo>
                  <a:cubicBezTo>
                    <a:pt x="956" y="1"/>
                    <a:pt x="956" y="359"/>
                    <a:pt x="657" y="598"/>
                  </a:cubicBezTo>
                  <a:cubicBezTo>
                    <a:pt x="359" y="856"/>
                    <a:pt x="1" y="817"/>
                    <a:pt x="1" y="876"/>
                  </a:cubicBezTo>
                  <a:cubicBezTo>
                    <a:pt x="1" y="896"/>
                    <a:pt x="60" y="956"/>
                    <a:pt x="239" y="956"/>
                  </a:cubicBezTo>
                  <a:cubicBezTo>
                    <a:pt x="399" y="956"/>
                    <a:pt x="617" y="896"/>
                    <a:pt x="816" y="757"/>
                  </a:cubicBezTo>
                  <a:cubicBezTo>
                    <a:pt x="995" y="598"/>
                    <a:pt x="1095" y="399"/>
                    <a:pt x="1095" y="260"/>
                  </a:cubicBezTo>
                  <a:cubicBezTo>
                    <a:pt x="1095" y="80"/>
                    <a:pt x="1035" y="1"/>
                    <a:pt x="101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172780" y="1194735"/>
              <a:ext cx="60934" cy="16853"/>
            </a:xfrm>
            <a:custGeom>
              <a:avLst/>
              <a:gdLst/>
              <a:ahLst/>
              <a:cxnLst/>
              <a:rect l="l" t="t" r="r" b="b"/>
              <a:pathLst>
                <a:path w="1533" h="424" extrusionOk="0">
                  <a:moveTo>
                    <a:pt x="615" y="0"/>
                  </a:moveTo>
                  <a:cubicBezTo>
                    <a:pt x="463" y="0"/>
                    <a:pt x="325" y="33"/>
                    <a:pt x="239" y="76"/>
                  </a:cubicBezTo>
                  <a:cubicBezTo>
                    <a:pt x="60" y="96"/>
                    <a:pt x="0" y="175"/>
                    <a:pt x="0" y="235"/>
                  </a:cubicBezTo>
                  <a:cubicBezTo>
                    <a:pt x="40" y="334"/>
                    <a:pt x="359" y="275"/>
                    <a:pt x="756" y="334"/>
                  </a:cubicBezTo>
                  <a:cubicBezTo>
                    <a:pt x="1032" y="363"/>
                    <a:pt x="1276" y="424"/>
                    <a:pt x="1403" y="424"/>
                  </a:cubicBezTo>
                  <a:cubicBezTo>
                    <a:pt x="1450" y="424"/>
                    <a:pt x="1482" y="416"/>
                    <a:pt x="1492" y="394"/>
                  </a:cubicBezTo>
                  <a:cubicBezTo>
                    <a:pt x="1532" y="354"/>
                    <a:pt x="1473" y="275"/>
                    <a:pt x="1353" y="195"/>
                  </a:cubicBezTo>
                  <a:cubicBezTo>
                    <a:pt x="1234" y="135"/>
                    <a:pt x="1035" y="36"/>
                    <a:pt x="796" y="16"/>
                  </a:cubicBezTo>
                  <a:cubicBezTo>
                    <a:pt x="735" y="5"/>
                    <a:pt x="674" y="0"/>
                    <a:pt x="6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052578" y="1195371"/>
              <a:ext cx="53024" cy="15661"/>
            </a:xfrm>
            <a:custGeom>
              <a:avLst/>
              <a:gdLst/>
              <a:ahLst/>
              <a:cxnLst/>
              <a:rect l="l" t="t" r="r" b="b"/>
              <a:pathLst>
                <a:path w="1334" h="394" extrusionOk="0">
                  <a:moveTo>
                    <a:pt x="677" y="0"/>
                  </a:moveTo>
                  <a:cubicBezTo>
                    <a:pt x="438" y="0"/>
                    <a:pt x="279" y="60"/>
                    <a:pt x="180" y="159"/>
                  </a:cubicBezTo>
                  <a:cubicBezTo>
                    <a:pt x="41" y="239"/>
                    <a:pt x="1" y="318"/>
                    <a:pt x="41" y="358"/>
                  </a:cubicBezTo>
                  <a:cubicBezTo>
                    <a:pt x="67" y="385"/>
                    <a:pt x="114" y="393"/>
                    <a:pt x="175" y="393"/>
                  </a:cubicBezTo>
                  <a:cubicBezTo>
                    <a:pt x="299" y="393"/>
                    <a:pt x="485" y="358"/>
                    <a:pt x="697" y="358"/>
                  </a:cubicBezTo>
                  <a:cubicBezTo>
                    <a:pt x="732" y="356"/>
                    <a:pt x="767" y="355"/>
                    <a:pt x="802" y="355"/>
                  </a:cubicBezTo>
                  <a:cubicBezTo>
                    <a:pt x="957" y="355"/>
                    <a:pt x="1098" y="374"/>
                    <a:pt x="1194" y="374"/>
                  </a:cubicBezTo>
                  <a:cubicBezTo>
                    <a:pt x="1257" y="374"/>
                    <a:pt x="1300" y="366"/>
                    <a:pt x="1314" y="338"/>
                  </a:cubicBezTo>
                  <a:cubicBezTo>
                    <a:pt x="1334" y="279"/>
                    <a:pt x="1294" y="219"/>
                    <a:pt x="1194" y="139"/>
                  </a:cubicBezTo>
                  <a:cubicBezTo>
                    <a:pt x="1075" y="60"/>
                    <a:pt x="896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250250" y="1075965"/>
              <a:ext cx="110739" cy="240557"/>
            </a:xfrm>
            <a:custGeom>
              <a:avLst/>
              <a:gdLst/>
              <a:ahLst/>
              <a:cxnLst/>
              <a:rect l="l" t="t" r="r" b="b"/>
              <a:pathLst>
                <a:path w="2786" h="6052" extrusionOk="0">
                  <a:moveTo>
                    <a:pt x="1421" y="0"/>
                  </a:moveTo>
                  <a:cubicBezTo>
                    <a:pt x="1337" y="0"/>
                    <a:pt x="1254" y="18"/>
                    <a:pt x="1175" y="60"/>
                  </a:cubicBezTo>
                  <a:cubicBezTo>
                    <a:pt x="817" y="239"/>
                    <a:pt x="339" y="895"/>
                    <a:pt x="81" y="1174"/>
                  </a:cubicBezTo>
                  <a:lnTo>
                    <a:pt x="1" y="1253"/>
                  </a:lnTo>
                  <a:cubicBezTo>
                    <a:pt x="339" y="1532"/>
                    <a:pt x="578" y="1930"/>
                    <a:pt x="618" y="2348"/>
                  </a:cubicBezTo>
                  <a:lnTo>
                    <a:pt x="618" y="2407"/>
                  </a:lnTo>
                  <a:cubicBezTo>
                    <a:pt x="697" y="3004"/>
                    <a:pt x="697" y="3621"/>
                    <a:pt x="777" y="4217"/>
                  </a:cubicBezTo>
                  <a:cubicBezTo>
                    <a:pt x="876" y="4814"/>
                    <a:pt x="1075" y="5431"/>
                    <a:pt x="1513" y="5849"/>
                  </a:cubicBezTo>
                  <a:cubicBezTo>
                    <a:pt x="1626" y="5962"/>
                    <a:pt x="1795" y="6051"/>
                    <a:pt x="1949" y="6051"/>
                  </a:cubicBezTo>
                  <a:cubicBezTo>
                    <a:pt x="2039" y="6051"/>
                    <a:pt x="2123" y="6021"/>
                    <a:pt x="2189" y="5948"/>
                  </a:cubicBezTo>
                  <a:cubicBezTo>
                    <a:pt x="2229" y="5888"/>
                    <a:pt x="2269" y="5769"/>
                    <a:pt x="2269" y="5670"/>
                  </a:cubicBezTo>
                  <a:cubicBezTo>
                    <a:pt x="2388" y="4217"/>
                    <a:pt x="2786" y="2924"/>
                    <a:pt x="2766" y="1393"/>
                  </a:cubicBezTo>
                  <a:cubicBezTo>
                    <a:pt x="2766" y="975"/>
                    <a:pt x="2567" y="597"/>
                    <a:pt x="2229" y="358"/>
                  </a:cubicBezTo>
                  <a:cubicBezTo>
                    <a:pt x="1985" y="191"/>
                    <a:pt x="1695" y="0"/>
                    <a:pt x="14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310351" y="1253643"/>
              <a:ext cx="60855" cy="87764"/>
            </a:xfrm>
            <a:custGeom>
              <a:avLst/>
              <a:gdLst/>
              <a:ahLst/>
              <a:cxnLst/>
              <a:rect l="l" t="t" r="r" b="b"/>
              <a:pathLst>
                <a:path w="1531" h="2208" extrusionOk="0">
                  <a:moveTo>
                    <a:pt x="535" y="0"/>
                  </a:moveTo>
                  <a:cubicBezTo>
                    <a:pt x="288" y="0"/>
                    <a:pt x="88" y="58"/>
                    <a:pt x="80" y="66"/>
                  </a:cubicBezTo>
                  <a:cubicBezTo>
                    <a:pt x="80" y="66"/>
                    <a:pt x="1" y="2095"/>
                    <a:pt x="1" y="2155"/>
                  </a:cubicBezTo>
                  <a:cubicBezTo>
                    <a:pt x="1" y="2161"/>
                    <a:pt x="171" y="2208"/>
                    <a:pt x="396" y="2208"/>
                  </a:cubicBezTo>
                  <a:cubicBezTo>
                    <a:pt x="829" y="2208"/>
                    <a:pt x="1467" y="2036"/>
                    <a:pt x="1493" y="1080"/>
                  </a:cubicBezTo>
                  <a:cubicBezTo>
                    <a:pt x="1531" y="174"/>
                    <a:pt x="962" y="0"/>
                    <a:pt x="535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328556" y="1272524"/>
              <a:ext cx="27705" cy="50480"/>
            </a:xfrm>
            <a:custGeom>
              <a:avLst/>
              <a:gdLst/>
              <a:ahLst/>
              <a:cxnLst/>
              <a:rect l="l" t="t" r="r" b="b"/>
              <a:pathLst>
                <a:path w="697" h="1270" extrusionOk="0">
                  <a:moveTo>
                    <a:pt x="320" y="1"/>
                  </a:moveTo>
                  <a:cubicBezTo>
                    <a:pt x="280" y="1"/>
                    <a:pt x="234" y="19"/>
                    <a:pt x="219" y="48"/>
                  </a:cubicBezTo>
                  <a:cubicBezTo>
                    <a:pt x="199" y="68"/>
                    <a:pt x="179" y="108"/>
                    <a:pt x="179" y="128"/>
                  </a:cubicBezTo>
                  <a:cubicBezTo>
                    <a:pt x="179" y="188"/>
                    <a:pt x="199" y="207"/>
                    <a:pt x="199" y="207"/>
                  </a:cubicBezTo>
                  <a:cubicBezTo>
                    <a:pt x="199" y="207"/>
                    <a:pt x="199" y="188"/>
                    <a:pt x="219" y="128"/>
                  </a:cubicBezTo>
                  <a:cubicBezTo>
                    <a:pt x="235" y="95"/>
                    <a:pt x="278" y="63"/>
                    <a:pt x="326" y="63"/>
                  </a:cubicBezTo>
                  <a:cubicBezTo>
                    <a:pt x="337" y="63"/>
                    <a:pt x="347" y="65"/>
                    <a:pt x="358" y="68"/>
                  </a:cubicBezTo>
                  <a:cubicBezTo>
                    <a:pt x="438" y="88"/>
                    <a:pt x="498" y="168"/>
                    <a:pt x="537" y="267"/>
                  </a:cubicBezTo>
                  <a:cubicBezTo>
                    <a:pt x="557" y="386"/>
                    <a:pt x="597" y="506"/>
                    <a:pt x="597" y="625"/>
                  </a:cubicBezTo>
                  <a:cubicBezTo>
                    <a:pt x="597" y="884"/>
                    <a:pt x="438" y="1123"/>
                    <a:pt x="299" y="1182"/>
                  </a:cubicBezTo>
                  <a:cubicBezTo>
                    <a:pt x="259" y="1192"/>
                    <a:pt x="219" y="1197"/>
                    <a:pt x="184" y="1197"/>
                  </a:cubicBezTo>
                  <a:cubicBezTo>
                    <a:pt x="150" y="1197"/>
                    <a:pt x="120" y="1192"/>
                    <a:pt x="100" y="1182"/>
                  </a:cubicBezTo>
                  <a:cubicBezTo>
                    <a:pt x="40" y="1162"/>
                    <a:pt x="20" y="1123"/>
                    <a:pt x="20" y="1123"/>
                  </a:cubicBezTo>
                  <a:cubicBezTo>
                    <a:pt x="0" y="1123"/>
                    <a:pt x="20" y="1182"/>
                    <a:pt x="60" y="1202"/>
                  </a:cubicBezTo>
                  <a:cubicBezTo>
                    <a:pt x="90" y="1247"/>
                    <a:pt x="153" y="1269"/>
                    <a:pt x="225" y="1269"/>
                  </a:cubicBezTo>
                  <a:cubicBezTo>
                    <a:pt x="249" y="1269"/>
                    <a:pt x="274" y="1267"/>
                    <a:pt x="299" y="1262"/>
                  </a:cubicBezTo>
                  <a:cubicBezTo>
                    <a:pt x="518" y="1202"/>
                    <a:pt x="677" y="943"/>
                    <a:pt x="697" y="625"/>
                  </a:cubicBezTo>
                  <a:cubicBezTo>
                    <a:pt x="697" y="486"/>
                    <a:pt x="677" y="367"/>
                    <a:pt x="617" y="227"/>
                  </a:cubicBezTo>
                  <a:cubicBezTo>
                    <a:pt x="557" y="128"/>
                    <a:pt x="478" y="9"/>
                    <a:pt x="358" y="9"/>
                  </a:cubicBezTo>
                  <a:cubicBezTo>
                    <a:pt x="348" y="3"/>
                    <a:pt x="334" y="1"/>
                    <a:pt x="320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965329" y="1017892"/>
              <a:ext cx="348236" cy="158238"/>
            </a:xfrm>
            <a:custGeom>
              <a:avLst/>
              <a:gdLst/>
              <a:ahLst/>
              <a:cxnLst/>
              <a:rect l="l" t="t" r="r" b="b"/>
              <a:pathLst>
                <a:path w="8761" h="3981" extrusionOk="0">
                  <a:moveTo>
                    <a:pt x="6568" y="0"/>
                  </a:moveTo>
                  <a:cubicBezTo>
                    <a:pt x="5947" y="0"/>
                    <a:pt x="5246" y="256"/>
                    <a:pt x="4702" y="427"/>
                  </a:cubicBezTo>
                  <a:cubicBezTo>
                    <a:pt x="4265" y="566"/>
                    <a:pt x="3807" y="765"/>
                    <a:pt x="3330" y="765"/>
                  </a:cubicBezTo>
                  <a:cubicBezTo>
                    <a:pt x="3011" y="745"/>
                    <a:pt x="2713" y="646"/>
                    <a:pt x="2415" y="546"/>
                  </a:cubicBezTo>
                  <a:cubicBezTo>
                    <a:pt x="2142" y="455"/>
                    <a:pt x="1853" y="365"/>
                    <a:pt x="1578" y="365"/>
                  </a:cubicBezTo>
                  <a:cubicBezTo>
                    <a:pt x="1552" y="365"/>
                    <a:pt x="1526" y="365"/>
                    <a:pt x="1500" y="367"/>
                  </a:cubicBezTo>
                  <a:cubicBezTo>
                    <a:pt x="1181" y="407"/>
                    <a:pt x="843" y="566"/>
                    <a:pt x="724" y="845"/>
                  </a:cubicBezTo>
                  <a:cubicBezTo>
                    <a:pt x="626" y="1072"/>
                    <a:pt x="728" y="1392"/>
                    <a:pt x="941" y="1534"/>
                  </a:cubicBezTo>
                  <a:lnTo>
                    <a:pt x="941" y="1534"/>
                  </a:lnTo>
                  <a:cubicBezTo>
                    <a:pt x="892" y="1522"/>
                    <a:pt x="841" y="1516"/>
                    <a:pt x="790" y="1516"/>
                  </a:cubicBezTo>
                  <a:cubicBezTo>
                    <a:pt x="453" y="1516"/>
                    <a:pt x="108" y="1771"/>
                    <a:pt x="47" y="2118"/>
                  </a:cubicBezTo>
                  <a:cubicBezTo>
                    <a:pt x="0" y="2462"/>
                    <a:pt x="273" y="2818"/>
                    <a:pt x="614" y="2906"/>
                  </a:cubicBezTo>
                  <a:lnTo>
                    <a:pt x="614" y="2906"/>
                  </a:lnTo>
                  <a:cubicBezTo>
                    <a:pt x="491" y="2975"/>
                    <a:pt x="394" y="3116"/>
                    <a:pt x="405" y="3252"/>
                  </a:cubicBezTo>
                  <a:cubicBezTo>
                    <a:pt x="425" y="3510"/>
                    <a:pt x="644" y="3709"/>
                    <a:pt x="903" y="3809"/>
                  </a:cubicBezTo>
                  <a:cubicBezTo>
                    <a:pt x="1165" y="3931"/>
                    <a:pt x="1451" y="3980"/>
                    <a:pt x="1740" y="3980"/>
                  </a:cubicBezTo>
                  <a:cubicBezTo>
                    <a:pt x="2110" y="3980"/>
                    <a:pt x="2487" y="3900"/>
                    <a:pt x="2832" y="3789"/>
                  </a:cubicBezTo>
                  <a:cubicBezTo>
                    <a:pt x="3469" y="3590"/>
                    <a:pt x="4066" y="3232"/>
                    <a:pt x="4662" y="3013"/>
                  </a:cubicBezTo>
                  <a:cubicBezTo>
                    <a:pt x="5162" y="2836"/>
                    <a:pt x="5935" y="2541"/>
                    <a:pt x="6549" y="2541"/>
                  </a:cubicBezTo>
                  <a:cubicBezTo>
                    <a:pt x="6694" y="2541"/>
                    <a:pt x="6829" y="2557"/>
                    <a:pt x="6950" y="2595"/>
                  </a:cubicBezTo>
                  <a:cubicBezTo>
                    <a:pt x="7346" y="2739"/>
                    <a:pt x="7644" y="3209"/>
                    <a:pt x="7904" y="3209"/>
                  </a:cubicBezTo>
                  <a:cubicBezTo>
                    <a:pt x="7931" y="3209"/>
                    <a:pt x="7958" y="3203"/>
                    <a:pt x="7985" y="3192"/>
                  </a:cubicBezTo>
                  <a:cubicBezTo>
                    <a:pt x="8243" y="3053"/>
                    <a:pt x="8382" y="2814"/>
                    <a:pt x="8442" y="2535"/>
                  </a:cubicBezTo>
                  <a:cubicBezTo>
                    <a:pt x="8482" y="2277"/>
                    <a:pt x="8462" y="1998"/>
                    <a:pt x="8402" y="1720"/>
                  </a:cubicBezTo>
                  <a:cubicBezTo>
                    <a:pt x="8760" y="1143"/>
                    <a:pt x="7786" y="307"/>
                    <a:pt x="7070" y="69"/>
                  </a:cubicBezTo>
                  <a:cubicBezTo>
                    <a:pt x="6912" y="21"/>
                    <a:pt x="6744" y="0"/>
                    <a:pt x="656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001183" y="1035421"/>
              <a:ext cx="286268" cy="86055"/>
            </a:xfrm>
            <a:custGeom>
              <a:avLst/>
              <a:gdLst/>
              <a:ahLst/>
              <a:cxnLst/>
              <a:rect l="l" t="t" r="r" b="b"/>
              <a:pathLst>
                <a:path w="7202" h="2165" extrusionOk="0">
                  <a:moveTo>
                    <a:pt x="5617" y="1"/>
                  </a:moveTo>
                  <a:cubicBezTo>
                    <a:pt x="5569" y="1"/>
                    <a:pt x="5520" y="2"/>
                    <a:pt x="5471" y="6"/>
                  </a:cubicBezTo>
                  <a:cubicBezTo>
                    <a:pt x="4894" y="65"/>
                    <a:pt x="4298" y="364"/>
                    <a:pt x="3820" y="782"/>
                  </a:cubicBezTo>
                  <a:cubicBezTo>
                    <a:pt x="3363" y="1179"/>
                    <a:pt x="2945" y="1637"/>
                    <a:pt x="2448" y="1856"/>
                  </a:cubicBezTo>
                  <a:cubicBezTo>
                    <a:pt x="2199" y="1965"/>
                    <a:pt x="1940" y="2010"/>
                    <a:pt x="1699" y="2010"/>
                  </a:cubicBezTo>
                  <a:cubicBezTo>
                    <a:pt x="1458" y="2010"/>
                    <a:pt x="1234" y="1965"/>
                    <a:pt x="1055" y="1896"/>
                  </a:cubicBezTo>
                  <a:cubicBezTo>
                    <a:pt x="677" y="1756"/>
                    <a:pt x="399" y="1557"/>
                    <a:pt x="259" y="1378"/>
                  </a:cubicBezTo>
                  <a:cubicBezTo>
                    <a:pt x="100" y="1199"/>
                    <a:pt x="21" y="1100"/>
                    <a:pt x="21" y="1100"/>
                  </a:cubicBezTo>
                  <a:cubicBezTo>
                    <a:pt x="1" y="1100"/>
                    <a:pt x="21" y="1120"/>
                    <a:pt x="41" y="1239"/>
                  </a:cubicBezTo>
                  <a:cubicBezTo>
                    <a:pt x="80" y="1279"/>
                    <a:pt x="120" y="1358"/>
                    <a:pt x="200" y="1458"/>
                  </a:cubicBezTo>
                  <a:cubicBezTo>
                    <a:pt x="339" y="1617"/>
                    <a:pt x="617" y="1876"/>
                    <a:pt x="1015" y="2035"/>
                  </a:cubicBezTo>
                  <a:cubicBezTo>
                    <a:pt x="1224" y="2108"/>
                    <a:pt x="1477" y="2164"/>
                    <a:pt x="1744" y="2164"/>
                  </a:cubicBezTo>
                  <a:cubicBezTo>
                    <a:pt x="1987" y="2164"/>
                    <a:pt x="2241" y="2118"/>
                    <a:pt x="2487" y="1995"/>
                  </a:cubicBezTo>
                  <a:cubicBezTo>
                    <a:pt x="3005" y="1776"/>
                    <a:pt x="3462" y="1299"/>
                    <a:pt x="3920" y="901"/>
                  </a:cubicBezTo>
                  <a:cubicBezTo>
                    <a:pt x="4397" y="483"/>
                    <a:pt x="4914" y="185"/>
                    <a:pt x="5471" y="125"/>
                  </a:cubicBezTo>
                  <a:cubicBezTo>
                    <a:pt x="5519" y="121"/>
                    <a:pt x="5567" y="120"/>
                    <a:pt x="5615" y="120"/>
                  </a:cubicBezTo>
                  <a:cubicBezTo>
                    <a:pt x="6079" y="120"/>
                    <a:pt x="6512" y="292"/>
                    <a:pt x="6764" y="563"/>
                  </a:cubicBezTo>
                  <a:cubicBezTo>
                    <a:pt x="7043" y="861"/>
                    <a:pt x="7102" y="1199"/>
                    <a:pt x="7102" y="1438"/>
                  </a:cubicBezTo>
                  <a:cubicBezTo>
                    <a:pt x="7102" y="1657"/>
                    <a:pt x="7043" y="1776"/>
                    <a:pt x="7063" y="1776"/>
                  </a:cubicBezTo>
                  <a:cubicBezTo>
                    <a:pt x="7063" y="1776"/>
                    <a:pt x="7083" y="1756"/>
                    <a:pt x="7102" y="1697"/>
                  </a:cubicBezTo>
                  <a:cubicBezTo>
                    <a:pt x="7142" y="1617"/>
                    <a:pt x="7182" y="1557"/>
                    <a:pt x="7182" y="1438"/>
                  </a:cubicBezTo>
                  <a:cubicBezTo>
                    <a:pt x="7202" y="1179"/>
                    <a:pt x="7162" y="801"/>
                    <a:pt x="6864" y="483"/>
                  </a:cubicBezTo>
                  <a:cubicBezTo>
                    <a:pt x="6591" y="192"/>
                    <a:pt x="6135" y="1"/>
                    <a:pt x="561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286660" y="1103034"/>
              <a:ext cx="61689" cy="151640"/>
            </a:xfrm>
            <a:custGeom>
              <a:avLst/>
              <a:gdLst/>
              <a:ahLst/>
              <a:cxnLst/>
              <a:rect l="l" t="t" r="r" b="b"/>
              <a:pathLst>
                <a:path w="1552" h="3815" extrusionOk="0">
                  <a:moveTo>
                    <a:pt x="408" y="1"/>
                  </a:moveTo>
                  <a:cubicBezTo>
                    <a:pt x="318" y="1"/>
                    <a:pt x="239" y="15"/>
                    <a:pt x="179" y="35"/>
                  </a:cubicBezTo>
                  <a:cubicBezTo>
                    <a:pt x="60" y="75"/>
                    <a:pt x="0" y="135"/>
                    <a:pt x="0" y="135"/>
                  </a:cubicBezTo>
                  <a:cubicBezTo>
                    <a:pt x="0" y="140"/>
                    <a:pt x="4" y="143"/>
                    <a:pt x="13" y="143"/>
                  </a:cubicBezTo>
                  <a:cubicBezTo>
                    <a:pt x="36" y="143"/>
                    <a:pt x="92" y="124"/>
                    <a:pt x="179" y="95"/>
                  </a:cubicBezTo>
                  <a:cubicBezTo>
                    <a:pt x="279" y="95"/>
                    <a:pt x="458" y="95"/>
                    <a:pt x="656" y="175"/>
                  </a:cubicBezTo>
                  <a:cubicBezTo>
                    <a:pt x="855" y="254"/>
                    <a:pt x="1074" y="413"/>
                    <a:pt x="1194" y="652"/>
                  </a:cubicBezTo>
                  <a:cubicBezTo>
                    <a:pt x="1333" y="891"/>
                    <a:pt x="1373" y="1189"/>
                    <a:pt x="1353" y="1507"/>
                  </a:cubicBezTo>
                  <a:cubicBezTo>
                    <a:pt x="1293" y="2164"/>
                    <a:pt x="875" y="2661"/>
                    <a:pt x="855" y="3139"/>
                  </a:cubicBezTo>
                  <a:cubicBezTo>
                    <a:pt x="816" y="3357"/>
                    <a:pt x="875" y="3536"/>
                    <a:pt x="915" y="3656"/>
                  </a:cubicBezTo>
                  <a:cubicBezTo>
                    <a:pt x="975" y="3755"/>
                    <a:pt x="1054" y="3815"/>
                    <a:pt x="1054" y="3815"/>
                  </a:cubicBezTo>
                  <a:cubicBezTo>
                    <a:pt x="1074" y="3775"/>
                    <a:pt x="895" y="3556"/>
                    <a:pt x="995" y="3119"/>
                  </a:cubicBezTo>
                  <a:cubicBezTo>
                    <a:pt x="1015" y="2920"/>
                    <a:pt x="1114" y="2661"/>
                    <a:pt x="1253" y="2423"/>
                  </a:cubicBezTo>
                  <a:cubicBezTo>
                    <a:pt x="1373" y="2144"/>
                    <a:pt x="1492" y="1846"/>
                    <a:pt x="1512" y="1488"/>
                  </a:cubicBezTo>
                  <a:cubicBezTo>
                    <a:pt x="1552" y="1149"/>
                    <a:pt x="1472" y="791"/>
                    <a:pt x="1313" y="553"/>
                  </a:cubicBezTo>
                  <a:cubicBezTo>
                    <a:pt x="1154" y="274"/>
                    <a:pt x="915" y="135"/>
                    <a:pt x="696" y="55"/>
                  </a:cubicBezTo>
                  <a:cubicBezTo>
                    <a:pt x="597" y="15"/>
                    <a:pt x="497" y="1"/>
                    <a:pt x="408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883367" y="2508719"/>
              <a:ext cx="949668" cy="1976011"/>
            </a:xfrm>
            <a:custGeom>
              <a:avLst/>
              <a:gdLst/>
              <a:ahLst/>
              <a:cxnLst/>
              <a:rect l="l" t="t" r="r" b="b"/>
              <a:pathLst>
                <a:path w="23892" h="49713" extrusionOk="0">
                  <a:moveTo>
                    <a:pt x="1" y="1"/>
                  </a:moveTo>
                  <a:lnTo>
                    <a:pt x="2487" y="49076"/>
                  </a:lnTo>
                  <a:lnTo>
                    <a:pt x="8773" y="49076"/>
                  </a:lnTo>
                  <a:lnTo>
                    <a:pt x="8018" y="6446"/>
                  </a:lnTo>
                  <a:lnTo>
                    <a:pt x="17347" y="49713"/>
                  </a:lnTo>
                  <a:lnTo>
                    <a:pt x="23892" y="48917"/>
                  </a:lnTo>
                  <a:lnTo>
                    <a:pt x="15577" y="4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709425" y="1571715"/>
              <a:ext cx="971808" cy="1001103"/>
            </a:xfrm>
            <a:custGeom>
              <a:avLst/>
              <a:gdLst/>
              <a:ahLst/>
              <a:cxnLst/>
              <a:rect l="l" t="t" r="r" b="b"/>
              <a:pathLst>
                <a:path w="24449" h="25186" extrusionOk="0">
                  <a:moveTo>
                    <a:pt x="9947" y="1"/>
                  </a:moveTo>
                  <a:cubicBezTo>
                    <a:pt x="9648" y="21"/>
                    <a:pt x="9171" y="81"/>
                    <a:pt x="8574" y="140"/>
                  </a:cubicBezTo>
                  <a:cubicBezTo>
                    <a:pt x="7639" y="260"/>
                    <a:pt x="7062" y="419"/>
                    <a:pt x="6625" y="618"/>
                  </a:cubicBezTo>
                  <a:cubicBezTo>
                    <a:pt x="6366" y="717"/>
                    <a:pt x="6127" y="856"/>
                    <a:pt x="5869" y="1016"/>
                  </a:cubicBezTo>
                  <a:cubicBezTo>
                    <a:pt x="4934" y="1632"/>
                    <a:pt x="1174" y="4059"/>
                    <a:pt x="0" y="4895"/>
                  </a:cubicBezTo>
                  <a:lnTo>
                    <a:pt x="2666" y="10027"/>
                  </a:lnTo>
                  <a:lnTo>
                    <a:pt x="4993" y="8555"/>
                  </a:lnTo>
                  <a:lnTo>
                    <a:pt x="4914" y="10286"/>
                  </a:lnTo>
                  <a:cubicBezTo>
                    <a:pt x="4914" y="10286"/>
                    <a:pt x="4675" y="16432"/>
                    <a:pt x="4476" y="20371"/>
                  </a:cubicBezTo>
                  <a:cubicBezTo>
                    <a:pt x="4337" y="23176"/>
                    <a:pt x="4357" y="25185"/>
                    <a:pt x="4357" y="25185"/>
                  </a:cubicBezTo>
                  <a:lnTo>
                    <a:pt x="20589" y="25185"/>
                  </a:lnTo>
                  <a:lnTo>
                    <a:pt x="19396" y="16631"/>
                  </a:lnTo>
                  <a:lnTo>
                    <a:pt x="19097" y="9768"/>
                  </a:lnTo>
                  <a:lnTo>
                    <a:pt x="20370" y="11260"/>
                  </a:lnTo>
                  <a:lnTo>
                    <a:pt x="24448" y="6387"/>
                  </a:lnTo>
                  <a:lnTo>
                    <a:pt x="20291" y="2667"/>
                  </a:lnTo>
                  <a:cubicBezTo>
                    <a:pt x="19256" y="1513"/>
                    <a:pt x="17566" y="299"/>
                    <a:pt x="15815" y="41"/>
                  </a:cubicBezTo>
                  <a:cubicBezTo>
                    <a:pt x="15616" y="21"/>
                    <a:pt x="15417" y="1"/>
                    <a:pt x="15218" y="1"/>
                  </a:cubicBezTo>
                  <a:cubicBezTo>
                    <a:pt x="14333" y="270"/>
                    <a:pt x="13458" y="404"/>
                    <a:pt x="12583" y="404"/>
                  </a:cubicBezTo>
                  <a:cubicBezTo>
                    <a:pt x="11707" y="404"/>
                    <a:pt x="10832" y="270"/>
                    <a:pt x="9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899982" y="1778092"/>
              <a:ext cx="26910" cy="305268"/>
            </a:xfrm>
            <a:custGeom>
              <a:avLst/>
              <a:gdLst/>
              <a:ahLst/>
              <a:cxnLst/>
              <a:rect l="l" t="t" r="r" b="b"/>
              <a:pathLst>
                <a:path w="677" h="7680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37" y="1"/>
                    <a:pt x="558" y="419"/>
                    <a:pt x="458" y="1115"/>
                  </a:cubicBezTo>
                  <a:cubicBezTo>
                    <a:pt x="359" y="1811"/>
                    <a:pt x="239" y="2786"/>
                    <a:pt x="160" y="3840"/>
                  </a:cubicBezTo>
                  <a:cubicBezTo>
                    <a:pt x="60" y="4895"/>
                    <a:pt x="40" y="5869"/>
                    <a:pt x="1" y="6566"/>
                  </a:cubicBezTo>
                  <a:cubicBezTo>
                    <a:pt x="1" y="7242"/>
                    <a:pt x="1" y="7680"/>
                    <a:pt x="40" y="7680"/>
                  </a:cubicBezTo>
                  <a:cubicBezTo>
                    <a:pt x="60" y="7680"/>
                    <a:pt x="80" y="7262"/>
                    <a:pt x="140" y="6566"/>
                  </a:cubicBezTo>
                  <a:cubicBezTo>
                    <a:pt x="180" y="5869"/>
                    <a:pt x="239" y="4895"/>
                    <a:pt x="339" y="3840"/>
                  </a:cubicBezTo>
                  <a:cubicBezTo>
                    <a:pt x="438" y="2766"/>
                    <a:pt x="498" y="1811"/>
                    <a:pt x="577" y="1115"/>
                  </a:cubicBezTo>
                  <a:cubicBezTo>
                    <a:pt x="657" y="419"/>
                    <a:pt x="677" y="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455077" y="1813707"/>
              <a:ext cx="17410" cy="209553"/>
            </a:xfrm>
            <a:custGeom>
              <a:avLst/>
              <a:gdLst/>
              <a:ahLst/>
              <a:cxnLst/>
              <a:rect l="l" t="t" r="r" b="b"/>
              <a:pathLst>
                <a:path w="438" h="5272" extrusionOk="0">
                  <a:moveTo>
                    <a:pt x="40" y="0"/>
                  </a:moveTo>
                  <a:cubicBezTo>
                    <a:pt x="20" y="0"/>
                    <a:pt x="0" y="299"/>
                    <a:pt x="0" y="776"/>
                  </a:cubicBezTo>
                  <a:cubicBezTo>
                    <a:pt x="0" y="1253"/>
                    <a:pt x="20" y="1910"/>
                    <a:pt x="60" y="2646"/>
                  </a:cubicBezTo>
                  <a:cubicBezTo>
                    <a:pt x="120" y="3362"/>
                    <a:pt x="199" y="4038"/>
                    <a:pt x="259" y="4496"/>
                  </a:cubicBezTo>
                  <a:cubicBezTo>
                    <a:pt x="338" y="4973"/>
                    <a:pt x="398" y="5272"/>
                    <a:pt x="418" y="5272"/>
                  </a:cubicBezTo>
                  <a:cubicBezTo>
                    <a:pt x="438" y="5272"/>
                    <a:pt x="418" y="4973"/>
                    <a:pt x="398" y="4496"/>
                  </a:cubicBezTo>
                  <a:cubicBezTo>
                    <a:pt x="338" y="3959"/>
                    <a:pt x="299" y="3342"/>
                    <a:pt x="239" y="2646"/>
                  </a:cubicBezTo>
                  <a:cubicBezTo>
                    <a:pt x="199" y="1950"/>
                    <a:pt x="139" y="1313"/>
                    <a:pt x="120" y="776"/>
                  </a:cubicBezTo>
                  <a:cubicBezTo>
                    <a:pt x="100" y="299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296121" y="1846103"/>
              <a:ext cx="107599" cy="27705"/>
            </a:xfrm>
            <a:custGeom>
              <a:avLst/>
              <a:gdLst/>
              <a:ahLst/>
              <a:cxnLst/>
              <a:rect l="l" t="t" r="r" b="b"/>
              <a:pathLst>
                <a:path w="2707" h="697" extrusionOk="0">
                  <a:moveTo>
                    <a:pt x="1" y="1"/>
                  </a:moveTo>
                  <a:lnTo>
                    <a:pt x="1" y="697"/>
                  </a:lnTo>
                  <a:lnTo>
                    <a:pt x="2706" y="697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897597" y="1636307"/>
              <a:ext cx="606520" cy="131368"/>
            </a:xfrm>
            <a:custGeom>
              <a:avLst/>
              <a:gdLst/>
              <a:ahLst/>
              <a:cxnLst/>
              <a:rect l="l" t="t" r="r" b="b"/>
              <a:pathLst>
                <a:path w="15259" h="3305" extrusionOk="0">
                  <a:moveTo>
                    <a:pt x="755" y="0"/>
                  </a:moveTo>
                  <a:cubicBezTo>
                    <a:pt x="699" y="0"/>
                    <a:pt x="647" y="3"/>
                    <a:pt x="598" y="7"/>
                  </a:cubicBezTo>
                  <a:cubicBezTo>
                    <a:pt x="359" y="67"/>
                    <a:pt x="220" y="107"/>
                    <a:pt x="120" y="166"/>
                  </a:cubicBezTo>
                  <a:cubicBezTo>
                    <a:pt x="61" y="186"/>
                    <a:pt x="41" y="206"/>
                    <a:pt x="21" y="226"/>
                  </a:cubicBezTo>
                  <a:lnTo>
                    <a:pt x="1" y="266"/>
                  </a:lnTo>
                  <a:cubicBezTo>
                    <a:pt x="1" y="267"/>
                    <a:pt x="2" y="268"/>
                    <a:pt x="3" y="268"/>
                  </a:cubicBezTo>
                  <a:cubicBezTo>
                    <a:pt x="25" y="268"/>
                    <a:pt x="224" y="124"/>
                    <a:pt x="618" y="87"/>
                  </a:cubicBezTo>
                  <a:cubicBezTo>
                    <a:pt x="646" y="85"/>
                    <a:pt x="676" y="85"/>
                    <a:pt x="707" y="85"/>
                  </a:cubicBezTo>
                  <a:cubicBezTo>
                    <a:pt x="1125" y="85"/>
                    <a:pt x="1733" y="216"/>
                    <a:pt x="2288" y="624"/>
                  </a:cubicBezTo>
                  <a:cubicBezTo>
                    <a:pt x="2905" y="1061"/>
                    <a:pt x="3502" y="1778"/>
                    <a:pt x="4377" y="2295"/>
                  </a:cubicBezTo>
                  <a:cubicBezTo>
                    <a:pt x="4596" y="2454"/>
                    <a:pt x="4815" y="2553"/>
                    <a:pt x="5073" y="2673"/>
                  </a:cubicBezTo>
                  <a:cubicBezTo>
                    <a:pt x="5312" y="2792"/>
                    <a:pt x="5571" y="2892"/>
                    <a:pt x="5849" y="2971"/>
                  </a:cubicBezTo>
                  <a:cubicBezTo>
                    <a:pt x="6366" y="3150"/>
                    <a:pt x="6904" y="3270"/>
                    <a:pt x="7500" y="3289"/>
                  </a:cubicBezTo>
                  <a:cubicBezTo>
                    <a:pt x="7655" y="3300"/>
                    <a:pt x="7807" y="3305"/>
                    <a:pt x="7959" y="3305"/>
                  </a:cubicBezTo>
                  <a:cubicBezTo>
                    <a:pt x="8394" y="3305"/>
                    <a:pt x="8818" y="3264"/>
                    <a:pt x="9231" y="3190"/>
                  </a:cubicBezTo>
                  <a:cubicBezTo>
                    <a:pt x="9768" y="3091"/>
                    <a:pt x="10265" y="2951"/>
                    <a:pt x="10743" y="2752"/>
                  </a:cubicBezTo>
                  <a:cubicBezTo>
                    <a:pt x="11181" y="2534"/>
                    <a:pt x="11618" y="2295"/>
                    <a:pt x="11976" y="2036"/>
                  </a:cubicBezTo>
                  <a:cubicBezTo>
                    <a:pt x="12334" y="1758"/>
                    <a:pt x="12653" y="1479"/>
                    <a:pt x="12971" y="1280"/>
                  </a:cubicBezTo>
                  <a:cubicBezTo>
                    <a:pt x="13607" y="863"/>
                    <a:pt x="14184" y="684"/>
                    <a:pt x="14622" y="684"/>
                  </a:cubicBezTo>
                  <a:cubicBezTo>
                    <a:pt x="15008" y="684"/>
                    <a:pt x="15224" y="785"/>
                    <a:pt x="15255" y="785"/>
                  </a:cubicBezTo>
                  <a:cubicBezTo>
                    <a:pt x="15257" y="785"/>
                    <a:pt x="15259" y="785"/>
                    <a:pt x="15259" y="783"/>
                  </a:cubicBezTo>
                  <a:lnTo>
                    <a:pt x="15199" y="703"/>
                  </a:lnTo>
                  <a:cubicBezTo>
                    <a:pt x="15159" y="684"/>
                    <a:pt x="15119" y="684"/>
                    <a:pt x="15060" y="664"/>
                  </a:cubicBezTo>
                  <a:cubicBezTo>
                    <a:pt x="14940" y="644"/>
                    <a:pt x="14801" y="584"/>
                    <a:pt x="14562" y="584"/>
                  </a:cubicBezTo>
                  <a:cubicBezTo>
                    <a:pt x="14542" y="583"/>
                    <a:pt x="14520" y="583"/>
                    <a:pt x="14498" y="583"/>
                  </a:cubicBezTo>
                  <a:cubicBezTo>
                    <a:pt x="14083" y="583"/>
                    <a:pt x="13495" y="764"/>
                    <a:pt x="12871" y="1161"/>
                  </a:cubicBezTo>
                  <a:cubicBezTo>
                    <a:pt x="12553" y="1360"/>
                    <a:pt x="12235" y="1638"/>
                    <a:pt x="11857" y="1877"/>
                  </a:cubicBezTo>
                  <a:cubicBezTo>
                    <a:pt x="11479" y="2156"/>
                    <a:pt x="11061" y="2374"/>
                    <a:pt x="10624" y="2573"/>
                  </a:cubicBezTo>
                  <a:cubicBezTo>
                    <a:pt x="10166" y="2772"/>
                    <a:pt x="9649" y="2931"/>
                    <a:pt x="9132" y="3031"/>
                  </a:cubicBezTo>
                  <a:cubicBezTo>
                    <a:pt x="8744" y="3074"/>
                    <a:pt x="8347" y="3107"/>
                    <a:pt x="7939" y="3107"/>
                  </a:cubicBezTo>
                  <a:cubicBezTo>
                    <a:pt x="7781" y="3107"/>
                    <a:pt x="7622" y="3102"/>
                    <a:pt x="7461" y="3091"/>
                  </a:cubicBezTo>
                  <a:cubicBezTo>
                    <a:pt x="6884" y="3071"/>
                    <a:pt x="6347" y="2951"/>
                    <a:pt x="5810" y="2792"/>
                  </a:cubicBezTo>
                  <a:cubicBezTo>
                    <a:pt x="5571" y="2713"/>
                    <a:pt x="5312" y="2613"/>
                    <a:pt x="5073" y="2534"/>
                  </a:cubicBezTo>
                  <a:cubicBezTo>
                    <a:pt x="4855" y="2434"/>
                    <a:pt x="4596" y="2335"/>
                    <a:pt x="4397" y="2175"/>
                  </a:cubicBezTo>
                  <a:cubicBezTo>
                    <a:pt x="3562" y="1678"/>
                    <a:pt x="2965" y="962"/>
                    <a:pt x="2308" y="544"/>
                  </a:cubicBezTo>
                  <a:cubicBezTo>
                    <a:pt x="1764" y="140"/>
                    <a:pt x="1173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735500" y="1812117"/>
              <a:ext cx="174018" cy="63319"/>
            </a:xfrm>
            <a:custGeom>
              <a:avLst/>
              <a:gdLst/>
              <a:ahLst/>
              <a:cxnLst/>
              <a:rect l="l" t="t" r="r" b="b"/>
              <a:pathLst>
                <a:path w="4378" h="1593" extrusionOk="0">
                  <a:moveTo>
                    <a:pt x="1493" y="0"/>
                  </a:moveTo>
                  <a:cubicBezTo>
                    <a:pt x="1194" y="0"/>
                    <a:pt x="916" y="0"/>
                    <a:pt x="697" y="40"/>
                  </a:cubicBezTo>
                  <a:cubicBezTo>
                    <a:pt x="458" y="60"/>
                    <a:pt x="299" y="120"/>
                    <a:pt x="160" y="160"/>
                  </a:cubicBezTo>
                  <a:cubicBezTo>
                    <a:pt x="41" y="219"/>
                    <a:pt x="1" y="239"/>
                    <a:pt x="1" y="239"/>
                  </a:cubicBezTo>
                  <a:cubicBezTo>
                    <a:pt x="1" y="241"/>
                    <a:pt x="3" y="242"/>
                    <a:pt x="7" y="242"/>
                  </a:cubicBezTo>
                  <a:cubicBezTo>
                    <a:pt x="45" y="242"/>
                    <a:pt x="280" y="156"/>
                    <a:pt x="697" y="120"/>
                  </a:cubicBezTo>
                  <a:cubicBezTo>
                    <a:pt x="818" y="87"/>
                    <a:pt x="944" y="72"/>
                    <a:pt x="1083" y="72"/>
                  </a:cubicBezTo>
                  <a:cubicBezTo>
                    <a:pt x="1197" y="72"/>
                    <a:pt x="1319" y="82"/>
                    <a:pt x="1453" y="100"/>
                  </a:cubicBezTo>
                  <a:cubicBezTo>
                    <a:pt x="1732" y="120"/>
                    <a:pt x="2050" y="160"/>
                    <a:pt x="2388" y="259"/>
                  </a:cubicBezTo>
                  <a:cubicBezTo>
                    <a:pt x="2706" y="358"/>
                    <a:pt x="3005" y="498"/>
                    <a:pt x="3243" y="637"/>
                  </a:cubicBezTo>
                  <a:cubicBezTo>
                    <a:pt x="3502" y="796"/>
                    <a:pt x="3701" y="935"/>
                    <a:pt x="3880" y="1094"/>
                  </a:cubicBezTo>
                  <a:cubicBezTo>
                    <a:pt x="4187" y="1344"/>
                    <a:pt x="4327" y="1593"/>
                    <a:pt x="4372" y="1593"/>
                  </a:cubicBezTo>
                  <a:cubicBezTo>
                    <a:pt x="4374" y="1593"/>
                    <a:pt x="4376" y="1593"/>
                    <a:pt x="4377" y="1592"/>
                  </a:cubicBezTo>
                  <a:cubicBezTo>
                    <a:pt x="4377" y="1592"/>
                    <a:pt x="4337" y="1532"/>
                    <a:pt x="4278" y="1453"/>
                  </a:cubicBezTo>
                  <a:cubicBezTo>
                    <a:pt x="4218" y="1413"/>
                    <a:pt x="4178" y="1353"/>
                    <a:pt x="4119" y="1293"/>
                  </a:cubicBezTo>
                  <a:cubicBezTo>
                    <a:pt x="4079" y="1214"/>
                    <a:pt x="3999" y="1134"/>
                    <a:pt x="3920" y="1055"/>
                  </a:cubicBezTo>
                  <a:cubicBezTo>
                    <a:pt x="3780" y="896"/>
                    <a:pt x="3542" y="717"/>
                    <a:pt x="3303" y="557"/>
                  </a:cubicBezTo>
                  <a:cubicBezTo>
                    <a:pt x="3044" y="418"/>
                    <a:pt x="2746" y="259"/>
                    <a:pt x="2428" y="160"/>
                  </a:cubicBezTo>
                  <a:cubicBezTo>
                    <a:pt x="2109" y="60"/>
                    <a:pt x="1791" y="2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913417" y="1954458"/>
              <a:ext cx="541691" cy="81603"/>
            </a:xfrm>
            <a:custGeom>
              <a:avLst/>
              <a:gdLst/>
              <a:ahLst/>
              <a:cxnLst/>
              <a:rect l="l" t="t" r="r" b="b"/>
              <a:pathLst>
                <a:path w="13628" h="2053" extrusionOk="0">
                  <a:moveTo>
                    <a:pt x="13627" y="418"/>
                  </a:moveTo>
                  <a:cubicBezTo>
                    <a:pt x="13627" y="418"/>
                    <a:pt x="13587" y="418"/>
                    <a:pt x="13506" y="484"/>
                  </a:cubicBezTo>
                  <a:lnTo>
                    <a:pt x="13506" y="484"/>
                  </a:lnTo>
                  <a:cubicBezTo>
                    <a:pt x="13576" y="435"/>
                    <a:pt x="13627" y="418"/>
                    <a:pt x="13627" y="418"/>
                  </a:cubicBezTo>
                  <a:close/>
                  <a:moveTo>
                    <a:pt x="13506" y="484"/>
                  </a:moveTo>
                  <a:lnTo>
                    <a:pt x="13506" y="484"/>
                  </a:lnTo>
                  <a:cubicBezTo>
                    <a:pt x="13500" y="488"/>
                    <a:pt x="13494" y="493"/>
                    <a:pt x="13488" y="497"/>
                  </a:cubicBezTo>
                  <a:cubicBezTo>
                    <a:pt x="13388" y="537"/>
                    <a:pt x="13269" y="617"/>
                    <a:pt x="13130" y="676"/>
                  </a:cubicBezTo>
                  <a:cubicBezTo>
                    <a:pt x="13111" y="691"/>
                    <a:pt x="13091" y="704"/>
                    <a:pt x="13070" y="716"/>
                  </a:cubicBezTo>
                  <a:lnTo>
                    <a:pt x="13070" y="716"/>
                  </a:lnTo>
                  <a:cubicBezTo>
                    <a:pt x="13070" y="716"/>
                    <a:pt x="13070" y="716"/>
                    <a:pt x="13070" y="716"/>
                  </a:cubicBezTo>
                  <a:cubicBezTo>
                    <a:pt x="13229" y="637"/>
                    <a:pt x="13349" y="577"/>
                    <a:pt x="13448" y="537"/>
                  </a:cubicBezTo>
                  <a:cubicBezTo>
                    <a:pt x="13469" y="516"/>
                    <a:pt x="13489" y="498"/>
                    <a:pt x="13506" y="484"/>
                  </a:cubicBezTo>
                  <a:close/>
                  <a:moveTo>
                    <a:pt x="1" y="0"/>
                  </a:moveTo>
                  <a:cubicBezTo>
                    <a:pt x="80" y="40"/>
                    <a:pt x="200" y="119"/>
                    <a:pt x="339" y="219"/>
                  </a:cubicBezTo>
                  <a:cubicBezTo>
                    <a:pt x="418" y="259"/>
                    <a:pt x="498" y="318"/>
                    <a:pt x="597" y="358"/>
                  </a:cubicBezTo>
                  <a:cubicBezTo>
                    <a:pt x="697" y="418"/>
                    <a:pt x="796" y="497"/>
                    <a:pt x="916" y="537"/>
                  </a:cubicBezTo>
                  <a:cubicBezTo>
                    <a:pt x="1135" y="637"/>
                    <a:pt x="1413" y="796"/>
                    <a:pt x="1711" y="915"/>
                  </a:cubicBezTo>
                  <a:cubicBezTo>
                    <a:pt x="1871" y="955"/>
                    <a:pt x="2010" y="1034"/>
                    <a:pt x="2189" y="1114"/>
                  </a:cubicBezTo>
                  <a:cubicBezTo>
                    <a:pt x="2348" y="1194"/>
                    <a:pt x="2527" y="1233"/>
                    <a:pt x="2706" y="1313"/>
                  </a:cubicBezTo>
                  <a:cubicBezTo>
                    <a:pt x="3064" y="1432"/>
                    <a:pt x="3462" y="1532"/>
                    <a:pt x="3880" y="1651"/>
                  </a:cubicBezTo>
                  <a:cubicBezTo>
                    <a:pt x="4715" y="1850"/>
                    <a:pt x="5670" y="2009"/>
                    <a:pt x="6665" y="2049"/>
                  </a:cubicBezTo>
                  <a:cubicBezTo>
                    <a:pt x="6794" y="2052"/>
                    <a:pt x="6922" y="2053"/>
                    <a:pt x="7048" y="2053"/>
                  </a:cubicBezTo>
                  <a:cubicBezTo>
                    <a:pt x="7920" y="2053"/>
                    <a:pt x="8740" y="1994"/>
                    <a:pt x="9470" y="1890"/>
                  </a:cubicBezTo>
                  <a:cubicBezTo>
                    <a:pt x="9887" y="1810"/>
                    <a:pt x="10285" y="1731"/>
                    <a:pt x="10663" y="1631"/>
                  </a:cubicBezTo>
                  <a:cubicBezTo>
                    <a:pt x="10862" y="1572"/>
                    <a:pt x="11041" y="1532"/>
                    <a:pt x="11220" y="1492"/>
                  </a:cubicBezTo>
                  <a:cubicBezTo>
                    <a:pt x="11379" y="1412"/>
                    <a:pt x="11558" y="1353"/>
                    <a:pt x="11717" y="1313"/>
                  </a:cubicBezTo>
                  <a:cubicBezTo>
                    <a:pt x="12036" y="1214"/>
                    <a:pt x="12274" y="1074"/>
                    <a:pt x="12533" y="995"/>
                  </a:cubicBezTo>
                  <a:cubicBezTo>
                    <a:pt x="12633" y="935"/>
                    <a:pt x="12752" y="895"/>
                    <a:pt x="12851" y="836"/>
                  </a:cubicBezTo>
                  <a:cubicBezTo>
                    <a:pt x="12927" y="790"/>
                    <a:pt x="13003" y="756"/>
                    <a:pt x="13070" y="716"/>
                  </a:cubicBezTo>
                  <a:lnTo>
                    <a:pt x="13070" y="716"/>
                  </a:lnTo>
                  <a:cubicBezTo>
                    <a:pt x="12990" y="736"/>
                    <a:pt x="12891" y="776"/>
                    <a:pt x="12792" y="836"/>
                  </a:cubicBezTo>
                  <a:cubicBezTo>
                    <a:pt x="12692" y="855"/>
                    <a:pt x="12593" y="915"/>
                    <a:pt x="12473" y="955"/>
                  </a:cubicBezTo>
                  <a:cubicBezTo>
                    <a:pt x="12235" y="1054"/>
                    <a:pt x="11976" y="1154"/>
                    <a:pt x="11658" y="1253"/>
                  </a:cubicBezTo>
                  <a:cubicBezTo>
                    <a:pt x="11499" y="1313"/>
                    <a:pt x="11359" y="1353"/>
                    <a:pt x="11180" y="1412"/>
                  </a:cubicBezTo>
                  <a:cubicBezTo>
                    <a:pt x="11041" y="1492"/>
                    <a:pt x="10842" y="1512"/>
                    <a:pt x="10663" y="1552"/>
                  </a:cubicBezTo>
                  <a:cubicBezTo>
                    <a:pt x="10285" y="1651"/>
                    <a:pt x="9887" y="1731"/>
                    <a:pt x="9470" y="1810"/>
                  </a:cubicBezTo>
                  <a:cubicBezTo>
                    <a:pt x="8793" y="1905"/>
                    <a:pt x="8066" y="1962"/>
                    <a:pt x="7299" y="1962"/>
                  </a:cubicBezTo>
                  <a:cubicBezTo>
                    <a:pt x="7097" y="1962"/>
                    <a:pt x="6892" y="1958"/>
                    <a:pt x="6685" y="1950"/>
                  </a:cubicBezTo>
                  <a:cubicBezTo>
                    <a:pt x="5690" y="1930"/>
                    <a:pt x="4775" y="1790"/>
                    <a:pt x="3920" y="1591"/>
                  </a:cubicBezTo>
                  <a:cubicBezTo>
                    <a:pt x="3502" y="1452"/>
                    <a:pt x="3104" y="1353"/>
                    <a:pt x="2746" y="1233"/>
                  </a:cubicBezTo>
                  <a:cubicBezTo>
                    <a:pt x="2587" y="1194"/>
                    <a:pt x="2408" y="1134"/>
                    <a:pt x="2229" y="1054"/>
                  </a:cubicBezTo>
                  <a:cubicBezTo>
                    <a:pt x="2050" y="995"/>
                    <a:pt x="1910" y="915"/>
                    <a:pt x="1751" y="855"/>
                  </a:cubicBezTo>
                  <a:cubicBezTo>
                    <a:pt x="1453" y="736"/>
                    <a:pt x="1194" y="597"/>
                    <a:pt x="956" y="497"/>
                  </a:cubicBezTo>
                  <a:cubicBezTo>
                    <a:pt x="836" y="438"/>
                    <a:pt x="737" y="398"/>
                    <a:pt x="637" y="338"/>
                  </a:cubicBezTo>
                  <a:cubicBezTo>
                    <a:pt x="538" y="298"/>
                    <a:pt x="438" y="239"/>
                    <a:pt x="359" y="199"/>
                  </a:cubicBezTo>
                  <a:cubicBezTo>
                    <a:pt x="220" y="119"/>
                    <a:pt x="100" y="4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3451897" y="1798603"/>
              <a:ext cx="178748" cy="89474"/>
            </a:xfrm>
            <a:custGeom>
              <a:avLst/>
              <a:gdLst/>
              <a:ahLst/>
              <a:cxnLst/>
              <a:rect l="l" t="t" r="r" b="b"/>
              <a:pathLst>
                <a:path w="4497" h="2251" extrusionOk="0">
                  <a:moveTo>
                    <a:pt x="3679" y="1"/>
                  </a:moveTo>
                  <a:cubicBezTo>
                    <a:pt x="3208" y="1"/>
                    <a:pt x="2571" y="161"/>
                    <a:pt x="1970" y="500"/>
                  </a:cubicBezTo>
                  <a:cubicBezTo>
                    <a:pt x="1333" y="877"/>
                    <a:pt x="836" y="1335"/>
                    <a:pt x="518" y="1673"/>
                  </a:cubicBezTo>
                  <a:cubicBezTo>
                    <a:pt x="180" y="2031"/>
                    <a:pt x="1" y="2250"/>
                    <a:pt x="1" y="2250"/>
                  </a:cubicBezTo>
                  <a:cubicBezTo>
                    <a:pt x="1" y="2250"/>
                    <a:pt x="219" y="2051"/>
                    <a:pt x="577" y="1733"/>
                  </a:cubicBezTo>
                  <a:cubicBezTo>
                    <a:pt x="916" y="1395"/>
                    <a:pt x="1393" y="957"/>
                    <a:pt x="2010" y="599"/>
                  </a:cubicBezTo>
                  <a:cubicBezTo>
                    <a:pt x="2626" y="261"/>
                    <a:pt x="3283" y="82"/>
                    <a:pt x="3760" y="82"/>
                  </a:cubicBezTo>
                  <a:cubicBezTo>
                    <a:pt x="3800" y="80"/>
                    <a:pt x="3839" y="79"/>
                    <a:pt x="3877" y="79"/>
                  </a:cubicBezTo>
                  <a:cubicBezTo>
                    <a:pt x="4213" y="79"/>
                    <a:pt x="4445" y="144"/>
                    <a:pt x="4489" y="144"/>
                  </a:cubicBezTo>
                  <a:cubicBezTo>
                    <a:pt x="4494" y="144"/>
                    <a:pt x="4496" y="143"/>
                    <a:pt x="4496" y="141"/>
                  </a:cubicBezTo>
                  <a:cubicBezTo>
                    <a:pt x="4496" y="141"/>
                    <a:pt x="4457" y="102"/>
                    <a:pt x="4317" y="82"/>
                  </a:cubicBezTo>
                  <a:cubicBezTo>
                    <a:pt x="4178" y="62"/>
                    <a:pt x="3999" y="2"/>
                    <a:pt x="3760" y="2"/>
                  </a:cubicBezTo>
                  <a:cubicBezTo>
                    <a:pt x="3734" y="1"/>
                    <a:pt x="3707" y="1"/>
                    <a:pt x="3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899982" y="2178206"/>
              <a:ext cx="567766" cy="63319"/>
            </a:xfrm>
            <a:custGeom>
              <a:avLst/>
              <a:gdLst/>
              <a:ahLst/>
              <a:cxnLst/>
              <a:rect l="l" t="t" r="r" b="b"/>
              <a:pathLst>
                <a:path w="14284" h="1593" extrusionOk="0">
                  <a:moveTo>
                    <a:pt x="14283" y="1"/>
                  </a:moveTo>
                  <a:cubicBezTo>
                    <a:pt x="14282" y="1"/>
                    <a:pt x="14223" y="40"/>
                    <a:pt x="14184" y="40"/>
                  </a:cubicBezTo>
                  <a:cubicBezTo>
                    <a:pt x="14085" y="60"/>
                    <a:pt x="13965" y="140"/>
                    <a:pt x="13786" y="180"/>
                  </a:cubicBezTo>
                  <a:cubicBezTo>
                    <a:pt x="13607" y="239"/>
                    <a:pt x="13388" y="339"/>
                    <a:pt x="13130" y="399"/>
                  </a:cubicBezTo>
                  <a:cubicBezTo>
                    <a:pt x="12891" y="478"/>
                    <a:pt x="12612" y="597"/>
                    <a:pt x="12294" y="677"/>
                  </a:cubicBezTo>
                  <a:cubicBezTo>
                    <a:pt x="12135" y="737"/>
                    <a:pt x="11976" y="777"/>
                    <a:pt x="11797" y="836"/>
                  </a:cubicBezTo>
                  <a:cubicBezTo>
                    <a:pt x="11618" y="876"/>
                    <a:pt x="11439" y="896"/>
                    <a:pt x="11240" y="956"/>
                  </a:cubicBezTo>
                  <a:cubicBezTo>
                    <a:pt x="10882" y="1055"/>
                    <a:pt x="10444" y="1135"/>
                    <a:pt x="10026" y="1194"/>
                  </a:cubicBezTo>
                  <a:cubicBezTo>
                    <a:pt x="9151" y="1353"/>
                    <a:pt x="8216" y="1433"/>
                    <a:pt x="7202" y="1453"/>
                  </a:cubicBezTo>
                  <a:cubicBezTo>
                    <a:pt x="6167" y="1453"/>
                    <a:pt x="5212" y="1373"/>
                    <a:pt x="4337" y="1254"/>
                  </a:cubicBezTo>
                  <a:cubicBezTo>
                    <a:pt x="3919" y="1174"/>
                    <a:pt x="3482" y="1135"/>
                    <a:pt x="3124" y="1035"/>
                  </a:cubicBezTo>
                  <a:cubicBezTo>
                    <a:pt x="2945" y="975"/>
                    <a:pt x="2746" y="956"/>
                    <a:pt x="2567" y="896"/>
                  </a:cubicBezTo>
                  <a:cubicBezTo>
                    <a:pt x="2388" y="876"/>
                    <a:pt x="2228" y="836"/>
                    <a:pt x="2069" y="777"/>
                  </a:cubicBezTo>
                  <a:cubicBezTo>
                    <a:pt x="1751" y="697"/>
                    <a:pt x="1453" y="597"/>
                    <a:pt x="1194" y="538"/>
                  </a:cubicBezTo>
                  <a:cubicBezTo>
                    <a:pt x="955" y="458"/>
                    <a:pt x="737" y="379"/>
                    <a:pt x="558" y="299"/>
                  </a:cubicBezTo>
                  <a:cubicBezTo>
                    <a:pt x="398" y="239"/>
                    <a:pt x="259" y="200"/>
                    <a:pt x="160" y="160"/>
                  </a:cubicBezTo>
                  <a:cubicBezTo>
                    <a:pt x="60" y="100"/>
                    <a:pt x="1" y="100"/>
                    <a:pt x="1" y="100"/>
                  </a:cubicBezTo>
                  <a:lnTo>
                    <a:pt x="1" y="100"/>
                  </a:lnTo>
                  <a:cubicBezTo>
                    <a:pt x="1" y="100"/>
                    <a:pt x="40" y="140"/>
                    <a:pt x="140" y="180"/>
                  </a:cubicBezTo>
                  <a:cubicBezTo>
                    <a:pt x="239" y="239"/>
                    <a:pt x="378" y="279"/>
                    <a:pt x="538" y="359"/>
                  </a:cubicBezTo>
                  <a:cubicBezTo>
                    <a:pt x="697" y="438"/>
                    <a:pt x="935" y="538"/>
                    <a:pt x="1174" y="597"/>
                  </a:cubicBezTo>
                  <a:cubicBezTo>
                    <a:pt x="1433" y="677"/>
                    <a:pt x="1691" y="796"/>
                    <a:pt x="2030" y="876"/>
                  </a:cubicBezTo>
                  <a:cubicBezTo>
                    <a:pt x="2169" y="936"/>
                    <a:pt x="2348" y="975"/>
                    <a:pt x="2527" y="1035"/>
                  </a:cubicBezTo>
                  <a:cubicBezTo>
                    <a:pt x="2686" y="1075"/>
                    <a:pt x="2865" y="1095"/>
                    <a:pt x="3064" y="1154"/>
                  </a:cubicBezTo>
                  <a:cubicBezTo>
                    <a:pt x="3462" y="1254"/>
                    <a:pt x="3860" y="1334"/>
                    <a:pt x="4317" y="1393"/>
                  </a:cubicBezTo>
                  <a:cubicBezTo>
                    <a:pt x="5173" y="1532"/>
                    <a:pt x="6147" y="1592"/>
                    <a:pt x="7162" y="1592"/>
                  </a:cubicBezTo>
                  <a:cubicBezTo>
                    <a:pt x="8196" y="1592"/>
                    <a:pt x="9151" y="1493"/>
                    <a:pt x="10026" y="1353"/>
                  </a:cubicBezTo>
                  <a:cubicBezTo>
                    <a:pt x="10444" y="1274"/>
                    <a:pt x="10882" y="1194"/>
                    <a:pt x="11240" y="1095"/>
                  </a:cubicBezTo>
                  <a:cubicBezTo>
                    <a:pt x="11419" y="1055"/>
                    <a:pt x="11618" y="995"/>
                    <a:pt x="11797" y="956"/>
                  </a:cubicBezTo>
                  <a:cubicBezTo>
                    <a:pt x="11976" y="896"/>
                    <a:pt x="12135" y="856"/>
                    <a:pt x="12294" y="796"/>
                  </a:cubicBezTo>
                  <a:cubicBezTo>
                    <a:pt x="12612" y="697"/>
                    <a:pt x="12891" y="597"/>
                    <a:pt x="13130" y="498"/>
                  </a:cubicBezTo>
                  <a:cubicBezTo>
                    <a:pt x="13388" y="438"/>
                    <a:pt x="13587" y="339"/>
                    <a:pt x="13766" y="259"/>
                  </a:cubicBezTo>
                  <a:cubicBezTo>
                    <a:pt x="13925" y="180"/>
                    <a:pt x="14065" y="140"/>
                    <a:pt x="14164" y="80"/>
                  </a:cubicBezTo>
                  <a:cubicBezTo>
                    <a:pt x="14223" y="41"/>
                    <a:pt x="14282" y="1"/>
                    <a:pt x="14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892867" y="2415150"/>
              <a:ext cx="611250" cy="38278"/>
            </a:xfrm>
            <a:custGeom>
              <a:avLst/>
              <a:gdLst/>
              <a:ahLst/>
              <a:cxnLst/>
              <a:rect l="l" t="t" r="r" b="b"/>
              <a:pathLst>
                <a:path w="15378" h="963" extrusionOk="0">
                  <a:moveTo>
                    <a:pt x="15330" y="576"/>
                  </a:moveTo>
                  <a:cubicBezTo>
                    <a:pt x="15316" y="576"/>
                    <a:pt x="15298" y="578"/>
                    <a:pt x="15278" y="584"/>
                  </a:cubicBezTo>
                  <a:lnTo>
                    <a:pt x="15378" y="584"/>
                  </a:lnTo>
                  <a:cubicBezTo>
                    <a:pt x="15378" y="584"/>
                    <a:pt x="15360" y="576"/>
                    <a:pt x="15330" y="576"/>
                  </a:cubicBezTo>
                  <a:close/>
                  <a:moveTo>
                    <a:pt x="8493" y="0"/>
                  </a:moveTo>
                  <a:cubicBezTo>
                    <a:pt x="8232" y="0"/>
                    <a:pt x="7968" y="3"/>
                    <a:pt x="7699" y="8"/>
                  </a:cubicBezTo>
                  <a:cubicBezTo>
                    <a:pt x="6625" y="47"/>
                    <a:pt x="5610" y="87"/>
                    <a:pt x="4695" y="187"/>
                  </a:cubicBezTo>
                  <a:cubicBezTo>
                    <a:pt x="3740" y="286"/>
                    <a:pt x="2925" y="385"/>
                    <a:pt x="2228" y="505"/>
                  </a:cubicBezTo>
                  <a:cubicBezTo>
                    <a:pt x="1532" y="604"/>
                    <a:pt x="955" y="744"/>
                    <a:pt x="597" y="803"/>
                  </a:cubicBezTo>
                  <a:cubicBezTo>
                    <a:pt x="398" y="863"/>
                    <a:pt x="259" y="883"/>
                    <a:pt x="140" y="903"/>
                  </a:cubicBezTo>
                  <a:cubicBezTo>
                    <a:pt x="40" y="942"/>
                    <a:pt x="0" y="962"/>
                    <a:pt x="0" y="962"/>
                  </a:cubicBezTo>
                  <a:cubicBezTo>
                    <a:pt x="0" y="962"/>
                    <a:pt x="40" y="962"/>
                    <a:pt x="140" y="942"/>
                  </a:cubicBezTo>
                  <a:cubicBezTo>
                    <a:pt x="259" y="903"/>
                    <a:pt x="418" y="883"/>
                    <a:pt x="597" y="863"/>
                  </a:cubicBezTo>
                  <a:cubicBezTo>
                    <a:pt x="995" y="783"/>
                    <a:pt x="1532" y="684"/>
                    <a:pt x="2228" y="584"/>
                  </a:cubicBezTo>
                  <a:cubicBezTo>
                    <a:pt x="2925" y="485"/>
                    <a:pt x="3740" y="385"/>
                    <a:pt x="4675" y="286"/>
                  </a:cubicBezTo>
                  <a:cubicBezTo>
                    <a:pt x="5590" y="206"/>
                    <a:pt x="6605" y="147"/>
                    <a:pt x="7679" y="107"/>
                  </a:cubicBezTo>
                  <a:cubicBezTo>
                    <a:pt x="8753" y="107"/>
                    <a:pt x="9768" y="107"/>
                    <a:pt x="10683" y="167"/>
                  </a:cubicBezTo>
                  <a:cubicBezTo>
                    <a:pt x="11598" y="187"/>
                    <a:pt x="12453" y="266"/>
                    <a:pt x="13150" y="346"/>
                  </a:cubicBezTo>
                  <a:cubicBezTo>
                    <a:pt x="13846" y="405"/>
                    <a:pt x="14383" y="485"/>
                    <a:pt x="14781" y="545"/>
                  </a:cubicBezTo>
                  <a:cubicBezTo>
                    <a:pt x="14960" y="565"/>
                    <a:pt x="15119" y="565"/>
                    <a:pt x="15238" y="584"/>
                  </a:cubicBezTo>
                  <a:lnTo>
                    <a:pt x="15278" y="584"/>
                  </a:lnTo>
                  <a:cubicBezTo>
                    <a:pt x="15159" y="565"/>
                    <a:pt x="15019" y="545"/>
                    <a:pt x="14840" y="505"/>
                  </a:cubicBezTo>
                  <a:cubicBezTo>
                    <a:pt x="14462" y="465"/>
                    <a:pt x="13886" y="366"/>
                    <a:pt x="13189" y="286"/>
                  </a:cubicBezTo>
                  <a:cubicBezTo>
                    <a:pt x="12493" y="187"/>
                    <a:pt x="11658" y="107"/>
                    <a:pt x="10743" y="67"/>
                  </a:cubicBezTo>
                  <a:cubicBezTo>
                    <a:pt x="10026" y="22"/>
                    <a:pt x="9277" y="0"/>
                    <a:pt x="8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538868" y="1831872"/>
              <a:ext cx="189838" cy="359802"/>
            </a:xfrm>
            <a:custGeom>
              <a:avLst/>
              <a:gdLst/>
              <a:ahLst/>
              <a:cxnLst/>
              <a:rect l="l" t="t" r="r" b="b"/>
              <a:pathLst>
                <a:path w="4776" h="9052" extrusionOk="0">
                  <a:moveTo>
                    <a:pt x="3363" y="1"/>
                  </a:moveTo>
                  <a:lnTo>
                    <a:pt x="1" y="4019"/>
                  </a:lnTo>
                  <a:lnTo>
                    <a:pt x="4516" y="9052"/>
                  </a:lnTo>
                  <a:lnTo>
                    <a:pt x="4775" y="6764"/>
                  </a:lnTo>
                  <a:cubicBezTo>
                    <a:pt x="4775" y="6764"/>
                    <a:pt x="3263" y="4138"/>
                    <a:pt x="3959" y="538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853623" y="1073580"/>
              <a:ext cx="555881" cy="805223"/>
            </a:xfrm>
            <a:custGeom>
              <a:avLst/>
              <a:gdLst/>
              <a:ahLst/>
              <a:cxnLst/>
              <a:rect l="l" t="t" r="r" b="b"/>
              <a:pathLst>
                <a:path w="13985" h="20258" extrusionOk="0">
                  <a:moveTo>
                    <a:pt x="11498" y="1"/>
                  </a:moveTo>
                  <a:lnTo>
                    <a:pt x="9569" y="339"/>
                  </a:lnTo>
                  <a:cubicBezTo>
                    <a:pt x="9544" y="338"/>
                    <a:pt x="9519" y="338"/>
                    <a:pt x="9494" y="338"/>
                  </a:cubicBezTo>
                  <a:cubicBezTo>
                    <a:pt x="7353" y="338"/>
                    <a:pt x="5327" y="2014"/>
                    <a:pt x="4973" y="4098"/>
                  </a:cubicBezTo>
                  <a:cubicBezTo>
                    <a:pt x="4775" y="5193"/>
                    <a:pt x="4993" y="6406"/>
                    <a:pt x="4476" y="7401"/>
                  </a:cubicBezTo>
                  <a:cubicBezTo>
                    <a:pt x="3800" y="8714"/>
                    <a:pt x="2029" y="9350"/>
                    <a:pt x="1631" y="10763"/>
                  </a:cubicBezTo>
                  <a:cubicBezTo>
                    <a:pt x="1313" y="11956"/>
                    <a:pt x="2089" y="13249"/>
                    <a:pt x="1751" y="14443"/>
                  </a:cubicBezTo>
                  <a:cubicBezTo>
                    <a:pt x="1512" y="15318"/>
                    <a:pt x="736" y="15915"/>
                    <a:pt x="358" y="16730"/>
                  </a:cubicBezTo>
                  <a:cubicBezTo>
                    <a:pt x="0" y="17526"/>
                    <a:pt x="60" y="18501"/>
                    <a:pt x="537" y="19217"/>
                  </a:cubicBezTo>
                  <a:cubicBezTo>
                    <a:pt x="955" y="19844"/>
                    <a:pt x="1708" y="20257"/>
                    <a:pt x="2463" y="20257"/>
                  </a:cubicBezTo>
                  <a:cubicBezTo>
                    <a:pt x="2571" y="20257"/>
                    <a:pt x="2679" y="20249"/>
                    <a:pt x="2785" y="20231"/>
                  </a:cubicBezTo>
                  <a:cubicBezTo>
                    <a:pt x="3322" y="20172"/>
                    <a:pt x="3820" y="19893"/>
                    <a:pt x="4337" y="19714"/>
                  </a:cubicBezTo>
                  <a:cubicBezTo>
                    <a:pt x="4871" y="19539"/>
                    <a:pt x="5418" y="19479"/>
                    <a:pt x="5968" y="19479"/>
                  </a:cubicBezTo>
                  <a:cubicBezTo>
                    <a:pt x="6606" y="19479"/>
                    <a:pt x="7248" y="19560"/>
                    <a:pt x="7878" y="19635"/>
                  </a:cubicBezTo>
                  <a:cubicBezTo>
                    <a:pt x="8612" y="19747"/>
                    <a:pt x="9362" y="19859"/>
                    <a:pt x="10108" y="19859"/>
                  </a:cubicBezTo>
                  <a:cubicBezTo>
                    <a:pt x="10554" y="19859"/>
                    <a:pt x="10999" y="19819"/>
                    <a:pt x="11439" y="19714"/>
                  </a:cubicBezTo>
                  <a:cubicBezTo>
                    <a:pt x="12592" y="19436"/>
                    <a:pt x="13686" y="18580"/>
                    <a:pt x="13865" y="17407"/>
                  </a:cubicBezTo>
                  <a:cubicBezTo>
                    <a:pt x="13985" y="16631"/>
                    <a:pt x="13686" y="15895"/>
                    <a:pt x="13448" y="15139"/>
                  </a:cubicBezTo>
                  <a:cubicBezTo>
                    <a:pt x="11896" y="10285"/>
                    <a:pt x="12632" y="4974"/>
                    <a:pt x="1149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914478" y="1209999"/>
              <a:ext cx="162134" cy="143611"/>
            </a:xfrm>
            <a:custGeom>
              <a:avLst/>
              <a:gdLst/>
              <a:ahLst/>
              <a:cxnLst/>
              <a:rect l="l" t="t" r="r" b="b"/>
              <a:pathLst>
                <a:path w="4079" h="3613" extrusionOk="0">
                  <a:moveTo>
                    <a:pt x="1587" y="0"/>
                  </a:moveTo>
                  <a:cubicBezTo>
                    <a:pt x="1489" y="0"/>
                    <a:pt x="1391" y="10"/>
                    <a:pt x="1294" y="30"/>
                  </a:cubicBezTo>
                  <a:cubicBezTo>
                    <a:pt x="817" y="129"/>
                    <a:pt x="379" y="468"/>
                    <a:pt x="279" y="945"/>
                  </a:cubicBezTo>
                  <a:cubicBezTo>
                    <a:pt x="198" y="1336"/>
                    <a:pt x="436" y="1766"/>
                    <a:pt x="776" y="1921"/>
                  </a:cubicBezTo>
                  <a:lnTo>
                    <a:pt x="776" y="1921"/>
                  </a:lnTo>
                  <a:cubicBezTo>
                    <a:pt x="467" y="1925"/>
                    <a:pt x="143" y="2202"/>
                    <a:pt x="81" y="2516"/>
                  </a:cubicBezTo>
                  <a:cubicBezTo>
                    <a:pt x="1" y="2934"/>
                    <a:pt x="279" y="3332"/>
                    <a:pt x="677" y="3511"/>
                  </a:cubicBezTo>
                  <a:cubicBezTo>
                    <a:pt x="843" y="3581"/>
                    <a:pt x="1020" y="3612"/>
                    <a:pt x="1201" y="3612"/>
                  </a:cubicBezTo>
                  <a:cubicBezTo>
                    <a:pt x="1431" y="3612"/>
                    <a:pt x="1667" y="3561"/>
                    <a:pt x="1891" y="3471"/>
                  </a:cubicBezTo>
                  <a:cubicBezTo>
                    <a:pt x="2289" y="3332"/>
                    <a:pt x="2627" y="3073"/>
                    <a:pt x="2965" y="2815"/>
                  </a:cubicBezTo>
                  <a:cubicBezTo>
                    <a:pt x="3343" y="2536"/>
                    <a:pt x="3721" y="2238"/>
                    <a:pt x="4079" y="1959"/>
                  </a:cubicBezTo>
                  <a:lnTo>
                    <a:pt x="3701" y="1383"/>
                  </a:lnTo>
                  <a:cubicBezTo>
                    <a:pt x="3403" y="1025"/>
                    <a:pt x="3064" y="647"/>
                    <a:pt x="2667" y="368"/>
                  </a:cubicBezTo>
                  <a:cubicBezTo>
                    <a:pt x="2350" y="146"/>
                    <a:pt x="1970" y="0"/>
                    <a:pt x="158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78108" y="1143976"/>
              <a:ext cx="320292" cy="682400"/>
            </a:xfrm>
            <a:custGeom>
              <a:avLst/>
              <a:gdLst/>
              <a:ahLst/>
              <a:cxnLst/>
              <a:rect l="l" t="t" r="r" b="b"/>
              <a:pathLst>
                <a:path w="8058" h="17168" extrusionOk="0">
                  <a:moveTo>
                    <a:pt x="7998" y="0"/>
                  </a:moveTo>
                  <a:cubicBezTo>
                    <a:pt x="7978" y="20"/>
                    <a:pt x="7938" y="20"/>
                    <a:pt x="7859" y="40"/>
                  </a:cubicBezTo>
                  <a:cubicBezTo>
                    <a:pt x="7739" y="99"/>
                    <a:pt x="7540" y="159"/>
                    <a:pt x="7302" y="318"/>
                  </a:cubicBezTo>
                  <a:cubicBezTo>
                    <a:pt x="6864" y="617"/>
                    <a:pt x="6287" y="1213"/>
                    <a:pt x="6009" y="2129"/>
                  </a:cubicBezTo>
                  <a:cubicBezTo>
                    <a:pt x="5869" y="2606"/>
                    <a:pt x="5770" y="3123"/>
                    <a:pt x="5750" y="3680"/>
                  </a:cubicBezTo>
                  <a:cubicBezTo>
                    <a:pt x="5690" y="4217"/>
                    <a:pt x="5730" y="4814"/>
                    <a:pt x="5611" y="5431"/>
                  </a:cubicBezTo>
                  <a:cubicBezTo>
                    <a:pt x="5551" y="5729"/>
                    <a:pt x="5471" y="6028"/>
                    <a:pt x="5292" y="6306"/>
                  </a:cubicBezTo>
                  <a:cubicBezTo>
                    <a:pt x="5153" y="6585"/>
                    <a:pt x="4895" y="6803"/>
                    <a:pt x="4616" y="7002"/>
                  </a:cubicBezTo>
                  <a:cubicBezTo>
                    <a:pt x="4079" y="7380"/>
                    <a:pt x="3383" y="7599"/>
                    <a:pt x="2766" y="7997"/>
                  </a:cubicBezTo>
                  <a:cubicBezTo>
                    <a:pt x="2468" y="8196"/>
                    <a:pt x="2169" y="8454"/>
                    <a:pt x="1970" y="8753"/>
                  </a:cubicBezTo>
                  <a:cubicBezTo>
                    <a:pt x="1771" y="9051"/>
                    <a:pt x="1672" y="9409"/>
                    <a:pt x="1672" y="9767"/>
                  </a:cubicBezTo>
                  <a:cubicBezTo>
                    <a:pt x="1672" y="10464"/>
                    <a:pt x="1891" y="11100"/>
                    <a:pt x="2010" y="11697"/>
                  </a:cubicBezTo>
                  <a:cubicBezTo>
                    <a:pt x="2129" y="12294"/>
                    <a:pt x="2110" y="12930"/>
                    <a:pt x="1811" y="13388"/>
                  </a:cubicBezTo>
                  <a:cubicBezTo>
                    <a:pt x="1553" y="13865"/>
                    <a:pt x="1135" y="14223"/>
                    <a:pt x="817" y="14561"/>
                  </a:cubicBezTo>
                  <a:cubicBezTo>
                    <a:pt x="498" y="14920"/>
                    <a:pt x="260" y="15258"/>
                    <a:pt x="120" y="15636"/>
                  </a:cubicBezTo>
                  <a:cubicBezTo>
                    <a:pt x="1" y="16014"/>
                    <a:pt x="41" y="16352"/>
                    <a:pt x="140" y="16610"/>
                  </a:cubicBezTo>
                  <a:cubicBezTo>
                    <a:pt x="260" y="16849"/>
                    <a:pt x="399" y="17008"/>
                    <a:pt x="518" y="17068"/>
                  </a:cubicBezTo>
                  <a:cubicBezTo>
                    <a:pt x="637" y="17148"/>
                    <a:pt x="717" y="17167"/>
                    <a:pt x="717" y="17167"/>
                  </a:cubicBezTo>
                  <a:cubicBezTo>
                    <a:pt x="717" y="17167"/>
                    <a:pt x="677" y="17148"/>
                    <a:pt x="598" y="17068"/>
                  </a:cubicBezTo>
                  <a:cubicBezTo>
                    <a:pt x="478" y="17008"/>
                    <a:pt x="359" y="16849"/>
                    <a:pt x="260" y="16610"/>
                  </a:cubicBezTo>
                  <a:cubicBezTo>
                    <a:pt x="180" y="16372"/>
                    <a:pt x="120" y="16034"/>
                    <a:pt x="260" y="15675"/>
                  </a:cubicBezTo>
                  <a:cubicBezTo>
                    <a:pt x="379" y="15337"/>
                    <a:pt x="618" y="14979"/>
                    <a:pt x="936" y="14641"/>
                  </a:cubicBezTo>
                  <a:cubicBezTo>
                    <a:pt x="1274" y="14283"/>
                    <a:pt x="1672" y="13945"/>
                    <a:pt x="1970" y="13447"/>
                  </a:cubicBezTo>
                  <a:cubicBezTo>
                    <a:pt x="2110" y="13189"/>
                    <a:pt x="2209" y="12891"/>
                    <a:pt x="2229" y="12592"/>
                  </a:cubicBezTo>
                  <a:cubicBezTo>
                    <a:pt x="2269" y="12294"/>
                    <a:pt x="2209" y="11975"/>
                    <a:pt x="2169" y="11677"/>
                  </a:cubicBezTo>
                  <a:cubicBezTo>
                    <a:pt x="2030" y="11060"/>
                    <a:pt x="1811" y="10444"/>
                    <a:pt x="1811" y="9767"/>
                  </a:cubicBezTo>
                  <a:cubicBezTo>
                    <a:pt x="1811" y="9449"/>
                    <a:pt x="1891" y="9091"/>
                    <a:pt x="2090" y="8812"/>
                  </a:cubicBezTo>
                  <a:cubicBezTo>
                    <a:pt x="2289" y="8554"/>
                    <a:pt x="2567" y="8315"/>
                    <a:pt x="2865" y="8116"/>
                  </a:cubicBezTo>
                  <a:cubicBezTo>
                    <a:pt x="3462" y="7758"/>
                    <a:pt x="4159" y="7519"/>
                    <a:pt x="4715" y="7122"/>
                  </a:cubicBezTo>
                  <a:cubicBezTo>
                    <a:pt x="5014" y="6923"/>
                    <a:pt x="5272" y="6684"/>
                    <a:pt x="5452" y="6386"/>
                  </a:cubicBezTo>
                  <a:cubicBezTo>
                    <a:pt x="5611" y="6087"/>
                    <a:pt x="5710" y="5789"/>
                    <a:pt x="5770" y="5471"/>
                  </a:cubicBezTo>
                  <a:cubicBezTo>
                    <a:pt x="5869" y="4814"/>
                    <a:pt x="5849" y="4217"/>
                    <a:pt x="5869" y="3680"/>
                  </a:cubicBezTo>
                  <a:cubicBezTo>
                    <a:pt x="5889" y="3123"/>
                    <a:pt x="5969" y="2606"/>
                    <a:pt x="6108" y="2148"/>
                  </a:cubicBezTo>
                  <a:cubicBezTo>
                    <a:pt x="6367" y="1253"/>
                    <a:pt x="6904" y="656"/>
                    <a:pt x="7341" y="358"/>
                  </a:cubicBezTo>
                  <a:cubicBezTo>
                    <a:pt x="7759" y="60"/>
                    <a:pt x="8057" y="20"/>
                    <a:pt x="8057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044974" y="1249112"/>
              <a:ext cx="16615" cy="77549"/>
            </a:xfrm>
            <a:custGeom>
              <a:avLst/>
              <a:gdLst/>
              <a:ahLst/>
              <a:cxnLst/>
              <a:rect l="l" t="t" r="r" b="b"/>
              <a:pathLst>
                <a:path w="418" h="1951" extrusionOk="0">
                  <a:moveTo>
                    <a:pt x="123" y="0"/>
                  </a:moveTo>
                  <a:cubicBezTo>
                    <a:pt x="122" y="0"/>
                    <a:pt x="121" y="0"/>
                    <a:pt x="120" y="1"/>
                  </a:cubicBezTo>
                  <a:cubicBezTo>
                    <a:pt x="80" y="1"/>
                    <a:pt x="279" y="438"/>
                    <a:pt x="259" y="975"/>
                  </a:cubicBezTo>
                  <a:cubicBezTo>
                    <a:pt x="219" y="1532"/>
                    <a:pt x="0" y="1930"/>
                    <a:pt x="20" y="1950"/>
                  </a:cubicBezTo>
                  <a:cubicBezTo>
                    <a:pt x="20" y="1951"/>
                    <a:pt x="20" y="1951"/>
                    <a:pt x="21" y="1951"/>
                  </a:cubicBezTo>
                  <a:cubicBezTo>
                    <a:pt x="36" y="1951"/>
                    <a:pt x="359" y="1558"/>
                    <a:pt x="398" y="995"/>
                  </a:cubicBezTo>
                  <a:cubicBezTo>
                    <a:pt x="418" y="412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078960" y="1177166"/>
              <a:ext cx="132084" cy="469707"/>
            </a:xfrm>
            <a:custGeom>
              <a:avLst/>
              <a:gdLst/>
              <a:ahLst/>
              <a:cxnLst/>
              <a:rect l="l" t="t" r="r" b="b"/>
              <a:pathLst>
                <a:path w="3323" h="11817" extrusionOk="0">
                  <a:moveTo>
                    <a:pt x="3323" y="1"/>
                  </a:moveTo>
                  <a:cubicBezTo>
                    <a:pt x="3323" y="1"/>
                    <a:pt x="3283" y="20"/>
                    <a:pt x="3203" y="40"/>
                  </a:cubicBezTo>
                  <a:cubicBezTo>
                    <a:pt x="3124" y="100"/>
                    <a:pt x="3004" y="140"/>
                    <a:pt x="2885" y="239"/>
                  </a:cubicBezTo>
                  <a:cubicBezTo>
                    <a:pt x="2607" y="438"/>
                    <a:pt x="2288" y="816"/>
                    <a:pt x="2050" y="1373"/>
                  </a:cubicBezTo>
                  <a:cubicBezTo>
                    <a:pt x="1811" y="1910"/>
                    <a:pt x="1751" y="2626"/>
                    <a:pt x="1811" y="3402"/>
                  </a:cubicBezTo>
                  <a:cubicBezTo>
                    <a:pt x="1851" y="4198"/>
                    <a:pt x="2030" y="5013"/>
                    <a:pt x="2010" y="5929"/>
                  </a:cubicBezTo>
                  <a:cubicBezTo>
                    <a:pt x="2010" y="6366"/>
                    <a:pt x="1950" y="6784"/>
                    <a:pt x="1811" y="7182"/>
                  </a:cubicBezTo>
                  <a:cubicBezTo>
                    <a:pt x="1652" y="7560"/>
                    <a:pt x="1453" y="7918"/>
                    <a:pt x="1234" y="8236"/>
                  </a:cubicBezTo>
                  <a:cubicBezTo>
                    <a:pt x="816" y="8853"/>
                    <a:pt x="359" y="9430"/>
                    <a:pt x="200" y="10007"/>
                  </a:cubicBezTo>
                  <a:cubicBezTo>
                    <a:pt x="1" y="10564"/>
                    <a:pt x="40" y="11101"/>
                    <a:pt x="160" y="11399"/>
                  </a:cubicBezTo>
                  <a:cubicBezTo>
                    <a:pt x="239" y="11538"/>
                    <a:pt x="319" y="11638"/>
                    <a:pt x="359" y="11717"/>
                  </a:cubicBezTo>
                  <a:lnTo>
                    <a:pt x="458" y="11817"/>
                  </a:lnTo>
                  <a:cubicBezTo>
                    <a:pt x="458" y="11817"/>
                    <a:pt x="339" y="11697"/>
                    <a:pt x="219" y="11359"/>
                  </a:cubicBezTo>
                  <a:cubicBezTo>
                    <a:pt x="100" y="11061"/>
                    <a:pt x="60" y="10564"/>
                    <a:pt x="259" y="10026"/>
                  </a:cubicBezTo>
                  <a:cubicBezTo>
                    <a:pt x="438" y="9450"/>
                    <a:pt x="896" y="8912"/>
                    <a:pt x="1333" y="8276"/>
                  </a:cubicBezTo>
                  <a:cubicBezTo>
                    <a:pt x="1552" y="7977"/>
                    <a:pt x="1791" y="7619"/>
                    <a:pt x="1930" y="7222"/>
                  </a:cubicBezTo>
                  <a:cubicBezTo>
                    <a:pt x="2089" y="6824"/>
                    <a:pt x="2149" y="6366"/>
                    <a:pt x="2149" y="5929"/>
                  </a:cubicBezTo>
                  <a:cubicBezTo>
                    <a:pt x="2149" y="5013"/>
                    <a:pt x="1990" y="4178"/>
                    <a:pt x="1930" y="3402"/>
                  </a:cubicBezTo>
                  <a:cubicBezTo>
                    <a:pt x="1851" y="2626"/>
                    <a:pt x="1910" y="1950"/>
                    <a:pt x="2129" y="1393"/>
                  </a:cubicBezTo>
                  <a:cubicBezTo>
                    <a:pt x="2328" y="836"/>
                    <a:pt x="2646" y="478"/>
                    <a:pt x="2905" y="279"/>
                  </a:cubicBezTo>
                  <a:cubicBezTo>
                    <a:pt x="3144" y="80"/>
                    <a:pt x="3323" y="20"/>
                    <a:pt x="332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35418" y="1290252"/>
              <a:ext cx="226208" cy="399312"/>
            </a:xfrm>
            <a:custGeom>
              <a:avLst/>
              <a:gdLst/>
              <a:ahLst/>
              <a:cxnLst/>
              <a:rect l="l" t="t" r="r" b="b"/>
              <a:pathLst>
                <a:path w="5691" h="10046" extrusionOk="0">
                  <a:moveTo>
                    <a:pt x="5670" y="0"/>
                  </a:moveTo>
                  <a:lnTo>
                    <a:pt x="5670" y="0"/>
                  </a:lnTo>
                  <a:cubicBezTo>
                    <a:pt x="5650" y="0"/>
                    <a:pt x="5670" y="199"/>
                    <a:pt x="5571" y="517"/>
                  </a:cubicBezTo>
                  <a:cubicBezTo>
                    <a:pt x="5471" y="836"/>
                    <a:pt x="5233" y="1293"/>
                    <a:pt x="4795" y="1711"/>
                  </a:cubicBezTo>
                  <a:cubicBezTo>
                    <a:pt x="4596" y="1930"/>
                    <a:pt x="4357" y="2149"/>
                    <a:pt x="4059" y="2348"/>
                  </a:cubicBezTo>
                  <a:cubicBezTo>
                    <a:pt x="3760" y="2546"/>
                    <a:pt x="3442" y="2745"/>
                    <a:pt x="3104" y="3004"/>
                  </a:cubicBezTo>
                  <a:cubicBezTo>
                    <a:pt x="2786" y="3243"/>
                    <a:pt x="2448" y="3521"/>
                    <a:pt x="2149" y="3839"/>
                  </a:cubicBezTo>
                  <a:cubicBezTo>
                    <a:pt x="1851" y="4178"/>
                    <a:pt x="1592" y="4595"/>
                    <a:pt x="1493" y="5073"/>
                  </a:cubicBezTo>
                  <a:cubicBezTo>
                    <a:pt x="1393" y="5530"/>
                    <a:pt x="1493" y="6008"/>
                    <a:pt x="1592" y="6426"/>
                  </a:cubicBezTo>
                  <a:cubicBezTo>
                    <a:pt x="1692" y="6863"/>
                    <a:pt x="1851" y="7261"/>
                    <a:pt x="1950" y="7659"/>
                  </a:cubicBezTo>
                  <a:cubicBezTo>
                    <a:pt x="2050" y="8057"/>
                    <a:pt x="2089" y="8415"/>
                    <a:pt x="2050" y="8773"/>
                  </a:cubicBezTo>
                  <a:cubicBezTo>
                    <a:pt x="1990" y="9111"/>
                    <a:pt x="1851" y="9409"/>
                    <a:pt x="1652" y="9648"/>
                  </a:cubicBezTo>
                  <a:cubicBezTo>
                    <a:pt x="1453" y="9867"/>
                    <a:pt x="1174" y="9966"/>
                    <a:pt x="956" y="9986"/>
                  </a:cubicBezTo>
                  <a:cubicBezTo>
                    <a:pt x="924" y="9989"/>
                    <a:pt x="893" y="9990"/>
                    <a:pt x="864" y="9990"/>
                  </a:cubicBezTo>
                  <a:cubicBezTo>
                    <a:pt x="666" y="9990"/>
                    <a:pt x="500" y="9936"/>
                    <a:pt x="379" y="9867"/>
                  </a:cubicBezTo>
                  <a:cubicBezTo>
                    <a:pt x="220" y="9787"/>
                    <a:pt x="160" y="9688"/>
                    <a:pt x="100" y="9608"/>
                  </a:cubicBezTo>
                  <a:cubicBezTo>
                    <a:pt x="60" y="9549"/>
                    <a:pt x="21" y="9489"/>
                    <a:pt x="21" y="9489"/>
                  </a:cubicBezTo>
                  <a:cubicBezTo>
                    <a:pt x="1" y="9489"/>
                    <a:pt x="21" y="9489"/>
                    <a:pt x="21" y="9509"/>
                  </a:cubicBezTo>
                  <a:cubicBezTo>
                    <a:pt x="60" y="9549"/>
                    <a:pt x="60" y="9569"/>
                    <a:pt x="80" y="9608"/>
                  </a:cubicBezTo>
                  <a:cubicBezTo>
                    <a:pt x="100" y="9688"/>
                    <a:pt x="200" y="9787"/>
                    <a:pt x="359" y="9887"/>
                  </a:cubicBezTo>
                  <a:cubicBezTo>
                    <a:pt x="498" y="9986"/>
                    <a:pt x="717" y="10046"/>
                    <a:pt x="975" y="10046"/>
                  </a:cubicBezTo>
                  <a:cubicBezTo>
                    <a:pt x="1214" y="10046"/>
                    <a:pt x="1493" y="9907"/>
                    <a:pt x="1711" y="9688"/>
                  </a:cubicBezTo>
                  <a:cubicBezTo>
                    <a:pt x="1950" y="9469"/>
                    <a:pt x="2089" y="9151"/>
                    <a:pt x="2149" y="8773"/>
                  </a:cubicBezTo>
                  <a:cubicBezTo>
                    <a:pt x="2209" y="8395"/>
                    <a:pt x="2169" y="7997"/>
                    <a:pt x="2070" y="7599"/>
                  </a:cubicBezTo>
                  <a:cubicBezTo>
                    <a:pt x="1970" y="7201"/>
                    <a:pt x="1811" y="6803"/>
                    <a:pt x="1711" y="6386"/>
                  </a:cubicBezTo>
                  <a:cubicBezTo>
                    <a:pt x="1612" y="5968"/>
                    <a:pt x="1513" y="5510"/>
                    <a:pt x="1612" y="5073"/>
                  </a:cubicBezTo>
                  <a:cubicBezTo>
                    <a:pt x="1692" y="4615"/>
                    <a:pt x="1950" y="4217"/>
                    <a:pt x="2209" y="3899"/>
                  </a:cubicBezTo>
                  <a:cubicBezTo>
                    <a:pt x="2507" y="3581"/>
                    <a:pt x="2845" y="3322"/>
                    <a:pt x="3164" y="3084"/>
                  </a:cubicBezTo>
                  <a:cubicBezTo>
                    <a:pt x="3482" y="2825"/>
                    <a:pt x="3800" y="2626"/>
                    <a:pt x="4099" y="2407"/>
                  </a:cubicBezTo>
                  <a:cubicBezTo>
                    <a:pt x="4397" y="2208"/>
                    <a:pt x="4656" y="1989"/>
                    <a:pt x="4874" y="1751"/>
                  </a:cubicBezTo>
                  <a:cubicBezTo>
                    <a:pt x="5292" y="1313"/>
                    <a:pt x="5551" y="856"/>
                    <a:pt x="5630" y="517"/>
                  </a:cubicBezTo>
                  <a:cubicBezTo>
                    <a:pt x="5690" y="199"/>
                    <a:pt x="5670" y="0"/>
                    <a:pt x="567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318567" y="1181101"/>
              <a:ext cx="308408" cy="533344"/>
            </a:xfrm>
            <a:custGeom>
              <a:avLst/>
              <a:gdLst/>
              <a:ahLst/>
              <a:cxnLst/>
              <a:rect l="l" t="t" r="r" b="b"/>
              <a:pathLst>
                <a:path w="7759" h="13418" extrusionOk="0">
                  <a:moveTo>
                    <a:pt x="3621" y="1"/>
                  </a:moveTo>
                  <a:lnTo>
                    <a:pt x="40" y="3602"/>
                  </a:lnTo>
                  <a:cubicBezTo>
                    <a:pt x="0" y="5869"/>
                    <a:pt x="0" y="8137"/>
                    <a:pt x="199" y="10365"/>
                  </a:cubicBezTo>
                  <a:cubicBezTo>
                    <a:pt x="279" y="11201"/>
                    <a:pt x="438" y="12116"/>
                    <a:pt x="995" y="12712"/>
                  </a:cubicBezTo>
                  <a:cubicBezTo>
                    <a:pt x="1493" y="13234"/>
                    <a:pt x="2186" y="13418"/>
                    <a:pt x="2914" y="13418"/>
                  </a:cubicBezTo>
                  <a:cubicBezTo>
                    <a:pt x="3437" y="13418"/>
                    <a:pt x="3977" y="13323"/>
                    <a:pt x="4476" y="13190"/>
                  </a:cubicBezTo>
                  <a:cubicBezTo>
                    <a:pt x="5312" y="12951"/>
                    <a:pt x="6147" y="12633"/>
                    <a:pt x="6764" y="12036"/>
                  </a:cubicBezTo>
                  <a:cubicBezTo>
                    <a:pt x="7400" y="11439"/>
                    <a:pt x="7758" y="10524"/>
                    <a:pt x="7500" y="9709"/>
                  </a:cubicBezTo>
                  <a:cubicBezTo>
                    <a:pt x="7162" y="8734"/>
                    <a:pt x="6028" y="8077"/>
                    <a:pt x="5928" y="7063"/>
                  </a:cubicBezTo>
                  <a:cubicBezTo>
                    <a:pt x="5888" y="6426"/>
                    <a:pt x="6246" y="5770"/>
                    <a:pt x="6147" y="5133"/>
                  </a:cubicBezTo>
                  <a:cubicBezTo>
                    <a:pt x="6028" y="4377"/>
                    <a:pt x="5152" y="3999"/>
                    <a:pt x="4715" y="3363"/>
                  </a:cubicBezTo>
                  <a:cubicBezTo>
                    <a:pt x="4158" y="2567"/>
                    <a:pt x="3820" y="1294"/>
                    <a:pt x="3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142996" y="1094250"/>
              <a:ext cx="336112" cy="641459"/>
            </a:xfrm>
            <a:custGeom>
              <a:avLst/>
              <a:gdLst/>
              <a:ahLst/>
              <a:cxnLst/>
              <a:rect l="l" t="t" r="r" b="b"/>
              <a:pathLst>
                <a:path w="8456" h="16138" extrusionOk="0">
                  <a:moveTo>
                    <a:pt x="4115" y="0"/>
                  </a:moveTo>
                  <a:cubicBezTo>
                    <a:pt x="3998" y="0"/>
                    <a:pt x="3880" y="6"/>
                    <a:pt x="3761" y="18"/>
                  </a:cubicBezTo>
                  <a:cubicBezTo>
                    <a:pt x="1573" y="217"/>
                    <a:pt x="1" y="2186"/>
                    <a:pt x="279" y="4354"/>
                  </a:cubicBezTo>
                  <a:lnTo>
                    <a:pt x="1712" y="13704"/>
                  </a:lnTo>
                  <a:cubicBezTo>
                    <a:pt x="1912" y="15071"/>
                    <a:pt x="2915" y="16138"/>
                    <a:pt x="4230" y="16138"/>
                  </a:cubicBezTo>
                  <a:cubicBezTo>
                    <a:pt x="4349" y="16138"/>
                    <a:pt x="4472" y="16129"/>
                    <a:pt x="4596" y="16111"/>
                  </a:cubicBezTo>
                  <a:cubicBezTo>
                    <a:pt x="6088" y="15892"/>
                    <a:pt x="6904" y="14579"/>
                    <a:pt x="6705" y="13087"/>
                  </a:cubicBezTo>
                  <a:lnTo>
                    <a:pt x="6267" y="10800"/>
                  </a:lnTo>
                  <a:lnTo>
                    <a:pt x="6267" y="10760"/>
                  </a:lnTo>
                  <a:cubicBezTo>
                    <a:pt x="6387" y="10760"/>
                    <a:pt x="6685" y="10700"/>
                    <a:pt x="6784" y="10640"/>
                  </a:cubicBezTo>
                  <a:cubicBezTo>
                    <a:pt x="7262" y="10422"/>
                    <a:pt x="8435" y="9646"/>
                    <a:pt x="8455" y="7656"/>
                  </a:cubicBezTo>
                  <a:cubicBezTo>
                    <a:pt x="8455" y="7020"/>
                    <a:pt x="8237" y="5190"/>
                    <a:pt x="7958" y="3399"/>
                  </a:cubicBezTo>
                  <a:cubicBezTo>
                    <a:pt x="7658" y="1488"/>
                    <a:pt x="6017" y="0"/>
                    <a:pt x="4115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393653" y="1254120"/>
              <a:ext cx="49884" cy="17251"/>
            </a:xfrm>
            <a:custGeom>
              <a:avLst/>
              <a:gdLst/>
              <a:ahLst/>
              <a:cxnLst/>
              <a:rect l="l" t="t" r="r" b="b"/>
              <a:pathLst>
                <a:path w="1255" h="434" extrusionOk="0">
                  <a:moveTo>
                    <a:pt x="735" y="1"/>
                  </a:moveTo>
                  <a:cubicBezTo>
                    <a:pt x="690" y="1"/>
                    <a:pt x="644" y="5"/>
                    <a:pt x="598" y="14"/>
                  </a:cubicBezTo>
                  <a:cubicBezTo>
                    <a:pt x="399" y="34"/>
                    <a:pt x="240" y="133"/>
                    <a:pt x="140" y="233"/>
                  </a:cubicBezTo>
                  <a:cubicBezTo>
                    <a:pt x="41" y="332"/>
                    <a:pt x="1" y="392"/>
                    <a:pt x="41" y="432"/>
                  </a:cubicBezTo>
                  <a:cubicBezTo>
                    <a:pt x="43" y="433"/>
                    <a:pt x="45" y="433"/>
                    <a:pt x="48" y="433"/>
                  </a:cubicBezTo>
                  <a:cubicBezTo>
                    <a:pt x="101" y="433"/>
                    <a:pt x="315" y="250"/>
                    <a:pt x="638" y="193"/>
                  </a:cubicBezTo>
                  <a:cubicBezTo>
                    <a:pt x="674" y="189"/>
                    <a:pt x="709" y="187"/>
                    <a:pt x="744" y="187"/>
                  </a:cubicBezTo>
                  <a:cubicBezTo>
                    <a:pt x="966" y="187"/>
                    <a:pt x="1155" y="266"/>
                    <a:pt x="1225" y="266"/>
                  </a:cubicBezTo>
                  <a:cubicBezTo>
                    <a:pt x="1241" y="266"/>
                    <a:pt x="1251" y="262"/>
                    <a:pt x="1254" y="253"/>
                  </a:cubicBezTo>
                  <a:cubicBezTo>
                    <a:pt x="1254" y="233"/>
                    <a:pt x="1195" y="153"/>
                    <a:pt x="1095" y="74"/>
                  </a:cubicBezTo>
                  <a:cubicBezTo>
                    <a:pt x="1019" y="43"/>
                    <a:pt x="884" y="1"/>
                    <a:pt x="7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1273492" y="1277413"/>
              <a:ext cx="50639" cy="17648"/>
            </a:xfrm>
            <a:custGeom>
              <a:avLst/>
              <a:gdLst/>
              <a:ahLst/>
              <a:cxnLst/>
              <a:rect l="l" t="t" r="r" b="b"/>
              <a:pathLst>
                <a:path w="1274" h="444" extrusionOk="0">
                  <a:moveTo>
                    <a:pt x="678" y="1"/>
                  </a:moveTo>
                  <a:cubicBezTo>
                    <a:pt x="651" y="1"/>
                    <a:pt x="624" y="2"/>
                    <a:pt x="597" y="5"/>
                  </a:cubicBezTo>
                  <a:cubicBezTo>
                    <a:pt x="398" y="45"/>
                    <a:pt x="219" y="144"/>
                    <a:pt x="120" y="244"/>
                  </a:cubicBezTo>
                  <a:cubicBezTo>
                    <a:pt x="20" y="343"/>
                    <a:pt x="0" y="403"/>
                    <a:pt x="20" y="443"/>
                  </a:cubicBezTo>
                  <a:cubicBezTo>
                    <a:pt x="23" y="443"/>
                    <a:pt x="26" y="444"/>
                    <a:pt x="30" y="444"/>
                  </a:cubicBezTo>
                  <a:cubicBezTo>
                    <a:pt x="101" y="444"/>
                    <a:pt x="314" y="261"/>
                    <a:pt x="617" y="204"/>
                  </a:cubicBezTo>
                  <a:cubicBezTo>
                    <a:pt x="653" y="199"/>
                    <a:pt x="689" y="197"/>
                    <a:pt x="723" y="197"/>
                  </a:cubicBezTo>
                  <a:cubicBezTo>
                    <a:pt x="946" y="197"/>
                    <a:pt x="1134" y="277"/>
                    <a:pt x="1205" y="277"/>
                  </a:cubicBezTo>
                  <a:cubicBezTo>
                    <a:pt x="1220" y="277"/>
                    <a:pt x="1230" y="273"/>
                    <a:pt x="1234" y="263"/>
                  </a:cubicBezTo>
                  <a:cubicBezTo>
                    <a:pt x="1273" y="244"/>
                    <a:pt x="1214" y="164"/>
                    <a:pt x="1094" y="84"/>
                  </a:cubicBezTo>
                  <a:cubicBezTo>
                    <a:pt x="1009" y="50"/>
                    <a:pt x="848" y="1"/>
                    <a:pt x="67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348617" y="1254597"/>
              <a:ext cx="56959" cy="109865"/>
            </a:xfrm>
            <a:custGeom>
              <a:avLst/>
              <a:gdLst/>
              <a:ahLst/>
              <a:cxnLst/>
              <a:rect l="l" t="t" r="r" b="b"/>
              <a:pathLst>
                <a:path w="1433" h="2764" extrusionOk="0">
                  <a:moveTo>
                    <a:pt x="23" y="0"/>
                  </a:moveTo>
                  <a:cubicBezTo>
                    <a:pt x="21" y="0"/>
                    <a:pt x="21" y="1"/>
                    <a:pt x="20" y="2"/>
                  </a:cubicBezTo>
                  <a:cubicBezTo>
                    <a:pt x="0" y="2"/>
                    <a:pt x="338" y="738"/>
                    <a:pt x="836" y="1613"/>
                  </a:cubicBezTo>
                  <a:cubicBezTo>
                    <a:pt x="975" y="1832"/>
                    <a:pt x="1094" y="2031"/>
                    <a:pt x="1194" y="2230"/>
                  </a:cubicBezTo>
                  <a:cubicBezTo>
                    <a:pt x="1233" y="2329"/>
                    <a:pt x="1293" y="2409"/>
                    <a:pt x="1293" y="2489"/>
                  </a:cubicBezTo>
                  <a:cubicBezTo>
                    <a:pt x="1293" y="2528"/>
                    <a:pt x="1194" y="2548"/>
                    <a:pt x="1114" y="2568"/>
                  </a:cubicBezTo>
                  <a:cubicBezTo>
                    <a:pt x="796" y="2688"/>
                    <a:pt x="597" y="2727"/>
                    <a:pt x="597" y="2747"/>
                  </a:cubicBezTo>
                  <a:cubicBezTo>
                    <a:pt x="602" y="2758"/>
                    <a:pt x="622" y="2763"/>
                    <a:pt x="654" y="2763"/>
                  </a:cubicBezTo>
                  <a:cubicBezTo>
                    <a:pt x="737" y="2763"/>
                    <a:pt x="905" y="2731"/>
                    <a:pt x="1134" y="2688"/>
                  </a:cubicBezTo>
                  <a:cubicBezTo>
                    <a:pt x="1194" y="2648"/>
                    <a:pt x="1233" y="2648"/>
                    <a:pt x="1293" y="2628"/>
                  </a:cubicBezTo>
                  <a:cubicBezTo>
                    <a:pt x="1333" y="2608"/>
                    <a:pt x="1393" y="2548"/>
                    <a:pt x="1412" y="2489"/>
                  </a:cubicBezTo>
                  <a:cubicBezTo>
                    <a:pt x="1432" y="2349"/>
                    <a:pt x="1373" y="2250"/>
                    <a:pt x="1313" y="2150"/>
                  </a:cubicBezTo>
                  <a:cubicBezTo>
                    <a:pt x="1194" y="1951"/>
                    <a:pt x="1094" y="1753"/>
                    <a:pt x="975" y="1534"/>
                  </a:cubicBezTo>
                  <a:cubicBezTo>
                    <a:pt x="491" y="682"/>
                    <a:pt x="64" y="0"/>
                    <a:pt x="2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270312" y="1505294"/>
              <a:ext cx="125764" cy="47142"/>
            </a:xfrm>
            <a:custGeom>
              <a:avLst/>
              <a:gdLst/>
              <a:ahLst/>
              <a:cxnLst/>
              <a:rect l="l" t="t" r="r" b="b"/>
              <a:pathLst>
                <a:path w="3164" h="1186" extrusionOk="0">
                  <a:moveTo>
                    <a:pt x="1" y="1"/>
                  </a:moveTo>
                  <a:cubicBezTo>
                    <a:pt x="1" y="1"/>
                    <a:pt x="557" y="1185"/>
                    <a:pt x="2178" y="1185"/>
                  </a:cubicBezTo>
                  <a:cubicBezTo>
                    <a:pt x="2471" y="1185"/>
                    <a:pt x="2798" y="1147"/>
                    <a:pt x="3164" y="1055"/>
                  </a:cubicBezTo>
                  <a:lnTo>
                    <a:pt x="3044" y="459"/>
                  </a:lnTo>
                  <a:cubicBezTo>
                    <a:pt x="3044" y="459"/>
                    <a:pt x="2796" y="517"/>
                    <a:pt x="2368" y="517"/>
                  </a:cubicBezTo>
                  <a:cubicBezTo>
                    <a:pt x="1824" y="517"/>
                    <a:pt x="990" y="423"/>
                    <a:pt x="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1332002" y="1390897"/>
              <a:ext cx="41935" cy="30487"/>
            </a:xfrm>
            <a:custGeom>
              <a:avLst/>
              <a:gdLst/>
              <a:ahLst/>
              <a:cxnLst/>
              <a:rect l="l" t="t" r="r" b="b"/>
              <a:pathLst>
                <a:path w="1055" h="767" extrusionOk="0">
                  <a:moveTo>
                    <a:pt x="561" y="0"/>
                  </a:moveTo>
                  <a:cubicBezTo>
                    <a:pt x="513" y="0"/>
                    <a:pt x="465" y="5"/>
                    <a:pt x="418" y="14"/>
                  </a:cubicBezTo>
                  <a:cubicBezTo>
                    <a:pt x="279" y="54"/>
                    <a:pt x="140" y="134"/>
                    <a:pt x="60" y="273"/>
                  </a:cubicBezTo>
                  <a:cubicBezTo>
                    <a:pt x="0" y="392"/>
                    <a:pt x="0" y="571"/>
                    <a:pt x="100" y="671"/>
                  </a:cubicBezTo>
                  <a:cubicBezTo>
                    <a:pt x="155" y="737"/>
                    <a:pt x="239" y="766"/>
                    <a:pt x="328" y="766"/>
                  </a:cubicBezTo>
                  <a:cubicBezTo>
                    <a:pt x="400" y="766"/>
                    <a:pt x="475" y="746"/>
                    <a:pt x="537" y="711"/>
                  </a:cubicBezTo>
                  <a:cubicBezTo>
                    <a:pt x="697" y="651"/>
                    <a:pt x="816" y="512"/>
                    <a:pt x="935" y="392"/>
                  </a:cubicBezTo>
                  <a:cubicBezTo>
                    <a:pt x="955" y="373"/>
                    <a:pt x="1015" y="313"/>
                    <a:pt x="1015" y="273"/>
                  </a:cubicBezTo>
                  <a:cubicBezTo>
                    <a:pt x="1055" y="253"/>
                    <a:pt x="1035" y="193"/>
                    <a:pt x="995" y="174"/>
                  </a:cubicBezTo>
                  <a:cubicBezTo>
                    <a:pt x="873" y="52"/>
                    <a:pt x="717" y="0"/>
                    <a:pt x="56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1332797" y="1378813"/>
              <a:ext cx="49049" cy="34303"/>
            </a:xfrm>
            <a:custGeom>
              <a:avLst/>
              <a:gdLst/>
              <a:ahLst/>
              <a:cxnLst/>
              <a:rect l="l" t="t" r="r" b="b"/>
              <a:pathLst>
                <a:path w="1234" h="863" extrusionOk="0">
                  <a:moveTo>
                    <a:pt x="40" y="0"/>
                  </a:moveTo>
                  <a:cubicBezTo>
                    <a:pt x="20" y="20"/>
                    <a:pt x="0" y="100"/>
                    <a:pt x="20" y="259"/>
                  </a:cubicBezTo>
                  <a:cubicBezTo>
                    <a:pt x="40" y="398"/>
                    <a:pt x="139" y="597"/>
                    <a:pt x="378" y="716"/>
                  </a:cubicBezTo>
                  <a:cubicBezTo>
                    <a:pt x="552" y="827"/>
                    <a:pt x="738" y="862"/>
                    <a:pt x="887" y="862"/>
                  </a:cubicBezTo>
                  <a:cubicBezTo>
                    <a:pt x="926" y="862"/>
                    <a:pt x="962" y="860"/>
                    <a:pt x="995" y="856"/>
                  </a:cubicBezTo>
                  <a:cubicBezTo>
                    <a:pt x="1174" y="816"/>
                    <a:pt x="1234" y="776"/>
                    <a:pt x="1234" y="756"/>
                  </a:cubicBezTo>
                  <a:cubicBezTo>
                    <a:pt x="1214" y="696"/>
                    <a:pt x="836" y="796"/>
                    <a:pt x="498" y="577"/>
                  </a:cubicBezTo>
                  <a:cubicBezTo>
                    <a:pt x="139" y="358"/>
                    <a:pt x="10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255287" y="1241520"/>
              <a:ext cx="60934" cy="23531"/>
            </a:xfrm>
            <a:custGeom>
              <a:avLst/>
              <a:gdLst/>
              <a:ahLst/>
              <a:cxnLst/>
              <a:rect l="l" t="t" r="r" b="b"/>
              <a:pathLst>
                <a:path w="1533" h="592" extrusionOk="0">
                  <a:moveTo>
                    <a:pt x="1112" y="1"/>
                  </a:moveTo>
                  <a:cubicBezTo>
                    <a:pt x="992" y="1"/>
                    <a:pt x="848" y="15"/>
                    <a:pt x="697" y="52"/>
                  </a:cubicBezTo>
                  <a:cubicBezTo>
                    <a:pt x="458" y="92"/>
                    <a:pt x="279" y="232"/>
                    <a:pt x="160" y="331"/>
                  </a:cubicBezTo>
                  <a:cubicBezTo>
                    <a:pt x="60" y="450"/>
                    <a:pt x="1" y="550"/>
                    <a:pt x="41" y="570"/>
                  </a:cubicBezTo>
                  <a:cubicBezTo>
                    <a:pt x="48" y="585"/>
                    <a:pt x="65" y="591"/>
                    <a:pt x="90" y="591"/>
                  </a:cubicBezTo>
                  <a:cubicBezTo>
                    <a:pt x="197" y="591"/>
                    <a:pt x="454" y="471"/>
                    <a:pt x="777" y="391"/>
                  </a:cubicBezTo>
                  <a:cubicBezTo>
                    <a:pt x="1155" y="291"/>
                    <a:pt x="1493" y="291"/>
                    <a:pt x="1532" y="192"/>
                  </a:cubicBezTo>
                  <a:cubicBezTo>
                    <a:pt x="1532" y="152"/>
                    <a:pt x="1453" y="92"/>
                    <a:pt x="1294" y="13"/>
                  </a:cubicBezTo>
                  <a:cubicBezTo>
                    <a:pt x="1243" y="5"/>
                    <a:pt x="1181" y="1"/>
                    <a:pt x="111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384988" y="1216518"/>
              <a:ext cx="47460" cy="17251"/>
            </a:xfrm>
            <a:custGeom>
              <a:avLst/>
              <a:gdLst/>
              <a:ahLst/>
              <a:cxnLst/>
              <a:rect l="l" t="t" r="r" b="b"/>
              <a:pathLst>
                <a:path w="1194" h="434" extrusionOk="0">
                  <a:moveTo>
                    <a:pt x="677" y="0"/>
                  </a:moveTo>
                  <a:cubicBezTo>
                    <a:pt x="645" y="0"/>
                    <a:pt x="611" y="2"/>
                    <a:pt x="577" y="5"/>
                  </a:cubicBezTo>
                  <a:cubicBezTo>
                    <a:pt x="378" y="25"/>
                    <a:pt x="239" y="124"/>
                    <a:pt x="119" y="204"/>
                  </a:cubicBezTo>
                  <a:cubicBezTo>
                    <a:pt x="20" y="284"/>
                    <a:pt x="0" y="383"/>
                    <a:pt x="20" y="403"/>
                  </a:cubicBezTo>
                  <a:cubicBezTo>
                    <a:pt x="42" y="425"/>
                    <a:pt x="75" y="433"/>
                    <a:pt x="117" y="433"/>
                  </a:cubicBezTo>
                  <a:cubicBezTo>
                    <a:pt x="226" y="433"/>
                    <a:pt x="396" y="378"/>
                    <a:pt x="597" y="363"/>
                  </a:cubicBezTo>
                  <a:cubicBezTo>
                    <a:pt x="875" y="323"/>
                    <a:pt x="1114" y="363"/>
                    <a:pt x="1174" y="284"/>
                  </a:cubicBezTo>
                  <a:cubicBezTo>
                    <a:pt x="1194" y="224"/>
                    <a:pt x="1154" y="164"/>
                    <a:pt x="1054" y="105"/>
                  </a:cubicBezTo>
                  <a:cubicBezTo>
                    <a:pt x="972" y="39"/>
                    <a:pt x="835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418973" y="1265886"/>
              <a:ext cx="25359" cy="23173"/>
            </a:xfrm>
            <a:custGeom>
              <a:avLst/>
              <a:gdLst/>
              <a:ahLst/>
              <a:cxnLst/>
              <a:rect l="l" t="t" r="r" b="b"/>
              <a:pathLst>
                <a:path w="638" h="583" extrusionOk="0">
                  <a:moveTo>
                    <a:pt x="281" y="1"/>
                  </a:moveTo>
                  <a:cubicBezTo>
                    <a:pt x="160" y="1"/>
                    <a:pt x="37" y="105"/>
                    <a:pt x="20" y="235"/>
                  </a:cubicBezTo>
                  <a:cubicBezTo>
                    <a:pt x="1" y="414"/>
                    <a:pt x="100" y="553"/>
                    <a:pt x="259" y="573"/>
                  </a:cubicBezTo>
                  <a:cubicBezTo>
                    <a:pt x="286" y="579"/>
                    <a:pt x="312" y="582"/>
                    <a:pt x="338" y="582"/>
                  </a:cubicBezTo>
                  <a:cubicBezTo>
                    <a:pt x="483" y="582"/>
                    <a:pt x="600" y="490"/>
                    <a:pt x="617" y="355"/>
                  </a:cubicBezTo>
                  <a:cubicBezTo>
                    <a:pt x="637" y="176"/>
                    <a:pt x="538" y="36"/>
                    <a:pt x="359" y="16"/>
                  </a:cubicBezTo>
                  <a:cubicBezTo>
                    <a:pt x="334" y="6"/>
                    <a:pt x="307" y="1"/>
                    <a:pt x="28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1297222" y="1288344"/>
              <a:ext cx="25320" cy="23372"/>
            </a:xfrm>
            <a:custGeom>
              <a:avLst/>
              <a:gdLst/>
              <a:ahLst/>
              <a:cxnLst/>
              <a:rect l="l" t="t" r="r" b="b"/>
              <a:pathLst>
                <a:path w="637" h="588" extrusionOk="0">
                  <a:moveTo>
                    <a:pt x="308" y="1"/>
                  </a:moveTo>
                  <a:cubicBezTo>
                    <a:pt x="159" y="1"/>
                    <a:pt x="37" y="106"/>
                    <a:pt x="20" y="227"/>
                  </a:cubicBezTo>
                  <a:cubicBezTo>
                    <a:pt x="0" y="406"/>
                    <a:pt x="100" y="565"/>
                    <a:pt x="279" y="585"/>
                  </a:cubicBezTo>
                  <a:cubicBezTo>
                    <a:pt x="292" y="587"/>
                    <a:pt x="306" y="588"/>
                    <a:pt x="319" y="588"/>
                  </a:cubicBezTo>
                  <a:cubicBezTo>
                    <a:pt x="464" y="588"/>
                    <a:pt x="599" y="494"/>
                    <a:pt x="617" y="366"/>
                  </a:cubicBezTo>
                  <a:cubicBezTo>
                    <a:pt x="637" y="187"/>
                    <a:pt x="537" y="48"/>
                    <a:pt x="378" y="8"/>
                  </a:cubicBezTo>
                  <a:cubicBezTo>
                    <a:pt x="354" y="3"/>
                    <a:pt x="331" y="1"/>
                    <a:pt x="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1162791" y="1582805"/>
              <a:ext cx="299703" cy="211779"/>
            </a:xfrm>
            <a:custGeom>
              <a:avLst/>
              <a:gdLst/>
              <a:ahLst/>
              <a:cxnLst/>
              <a:rect l="l" t="t" r="r" b="b"/>
              <a:pathLst>
                <a:path w="7540" h="5328" extrusionOk="0">
                  <a:moveTo>
                    <a:pt x="7540" y="0"/>
                  </a:moveTo>
                  <a:lnTo>
                    <a:pt x="0" y="1453"/>
                  </a:lnTo>
                  <a:lnTo>
                    <a:pt x="1512" y="5292"/>
                  </a:lnTo>
                  <a:cubicBezTo>
                    <a:pt x="1512" y="5292"/>
                    <a:pt x="2485" y="5327"/>
                    <a:pt x="3168" y="5327"/>
                  </a:cubicBezTo>
                  <a:cubicBezTo>
                    <a:pt x="3510" y="5327"/>
                    <a:pt x="3780" y="5318"/>
                    <a:pt x="3820" y="5292"/>
                  </a:cubicBezTo>
                  <a:cubicBezTo>
                    <a:pt x="3959" y="5232"/>
                    <a:pt x="7301" y="4198"/>
                    <a:pt x="7301" y="4198"/>
                  </a:cubicBezTo>
                  <a:lnTo>
                    <a:pt x="7540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592670" y="2205871"/>
              <a:ext cx="446811" cy="695875"/>
            </a:xfrm>
            <a:custGeom>
              <a:avLst/>
              <a:gdLst/>
              <a:ahLst/>
              <a:cxnLst/>
              <a:rect l="l" t="t" r="r" b="b"/>
              <a:pathLst>
                <a:path w="11241" h="17507" extrusionOk="0">
                  <a:moveTo>
                    <a:pt x="6665" y="1"/>
                  </a:moveTo>
                  <a:lnTo>
                    <a:pt x="3183" y="12155"/>
                  </a:lnTo>
                  <a:cubicBezTo>
                    <a:pt x="3183" y="12155"/>
                    <a:pt x="1473" y="13508"/>
                    <a:pt x="1015" y="13946"/>
                  </a:cubicBezTo>
                  <a:cubicBezTo>
                    <a:pt x="100" y="14881"/>
                    <a:pt x="160" y="14940"/>
                    <a:pt x="299" y="15040"/>
                  </a:cubicBezTo>
                  <a:cubicBezTo>
                    <a:pt x="322" y="15057"/>
                    <a:pt x="350" y="15066"/>
                    <a:pt x="381" y="15066"/>
                  </a:cubicBezTo>
                  <a:cubicBezTo>
                    <a:pt x="753" y="15066"/>
                    <a:pt x="1669" y="13944"/>
                    <a:pt x="1873" y="13944"/>
                  </a:cubicBezTo>
                  <a:cubicBezTo>
                    <a:pt x="1906" y="13944"/>
                    <a:pt x="1921" y="13974"/>
                    <a:pt x="1910" y="14045"/>
                  </a:cubicBezTo>
                  <a:cubicBezTo>
                    <a:pt x="1831" y="14602"/>
                    <a:pt x="1" y="16074"/>
                    <a:pt x="359" y="16293"/>
                  </a:cubicBezTo>
                  <a:cubicBezTo>
                    <a:pt x="395" y="16317"/>
                    <a:pt x="437" y="16329"/>
                    <a:pt x="483" y="16329"/>
                  </a:cubicBezTo>
                  <a:cubicBezTo>
                    <a:pt x="1039" y="16329"/>
                    <a:pt x="2218" y="14689"/>
                    <a:pt x="2328" y="14543"/>
                  </a:cubicBezTo>
                  <a:cubicBezTo>
                    <a:pt x="2364" y="14507"/>
                    <a:pt x="2405" y="14492"/>
                    <a:pt x="2445" y="14492"/>
                  </a:cubicBezTo>
                  <a:cubicBezTo>
                    <a:pt x="2558" y="14492"/>
                    <a:pt x="2655" y="14613"/>
                    <a:pt x="2567" y="14702"/>
                  </a:cubicBezTo>
                  <a:cubicBezTo>
                    <a:pt x="2388" y="14901"/>
                    <a:pt x="578" y="16930"/>
                    <a:pt x="1035" y="17228"/>
                  </a:cubicBezTo>
                  <a:cubicBezTo>
                    <a:pt x="1078" y="17255"/>
                    <a:pt x="1120" y="17267"/>
                    <a:pt x="1160" y="17267"/>
                  </a:cubicBezTo>
                  <a:cubicBezTo>
                    <a:pt x="1386" y="17267"/>
                    <a:pt x="1572" y="16910"/>
                    <a:pt x="1572" y="16910"/>
                  </a:cubicBezTo>
                  <a:cubicBezTo>
                    <a:pt x="1572" y="16910"/>
                    <a:pt x="3003" y="15033"/>
                    <a:pt x="3296" y="15033"/>
                  </a:cubicBezTo>
                  <a:cubicBezTo>
                    <a:pt x="3307" y="15033"/>
                    <a:pt x="3315" y="15035"/>
                    <a:pt x="3323" y="15040"/>
                  </a:cubicBezTo>
                  <a:cubicBezTo>
                    <a:pt x="3542" y="15199"/>
                    <a:pt x="2686" y="16412"/>
                    <a:pt x="2348" y="16810"/>
                  </a:cubicBezTo>
                  <a:cubicBezTo>
                    <a:pt x="2030" y="17208"/>
                    <a:pt x="2089" y="17507"/>
                    <a:pt x="2388" y="17507"/>
                  </a:cubicBezTo>
                  <a:cubicBezTo>
                    <a:pt x="2587" y="17507"/>
                    <a:pt x="3601" y="16333"/>
                    <a:pt x="3900" y="15935"/>
                  </a:cubicBezTo>
                  <a:cubicBezTo>
                    <a:pt x="4117" y="15646"/>
                    <a:pt x="4618" y="14988"/>
                    <a:pt x="4891" y="14988"/>
                  </a:cubicBezTo>
                  <a:cubicBezTo>
                    <a:pt x="4993" y="14988"/>
                    <a:pt x="5062" y="15080"/>
                    <a:pt x="5073" y="15318"/>
                  </a:cubicBezTo>
                  <a:cubicBezTo>
                    <a:pt x="5093" y="16194"/>
                    <a:pt x="5431" y="16830"/>
                    <a:pt x="5670" y="16969"/>
                  </a:cubicBezTo>
                  <a:cubicBezTo>
                    <a:pt x="5700" y="16984"/>
                    <a:pt x="5731" y="16991"/>
                    <a:pt x="5761" y="16991"/>
                  </a:cubicBezTo>
                  <a:cubicBezTo>
                    <a:pt x="5933" y="16991"/>
                    <a:pt x="6090" y="16774"/>
                    <a:pt x="5988" y="16572"/>
                  </a:cubicBezTo>
                  <a:cubicBezTo>
                    <a:pt x="5889" y="16393"/>
                    <a:pt x="5809" y="15995"/>
                    <a:pt x="5789" y="15716"/>
                  </a:cubicBezTo>
                  <a:cubicBezTo>
                    <a:pt x="5770" y="15497"/>
                    <a:pt x="5770" y="15239"/>
                    <a:pt x="5809" y="15020"/>
                  </a:cubicBezTo>
                  <a:cubicBezTo>
                    <a:pt x="5869" y="14761"/>
                    <a:pt x="5929" y="14523"/>
                    <a:pt x="5988" y="14324"/>
                  </a:cubicBezTo>
                  <a:lnTo>
                    <a:pt x="11240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712321" y="985019"/>
              <a:ext cx="878519" cy="703785"/>
            </a:xfrm>
            <a:custGeom>
              <a:avLst/>
              <a:gdLst/>
              <a:ahLst/>
              <a:cxnLst/>
              <a:rect l="l" t="t" r="r" b="b"/>
              <a:pathLst>
                <a:path w="22102" h="17706" extrusionOk="0">
                  <a:moveTo>
                    <a:pt x="16814" y="1"/>
                  </a:moveTo>
                  <a:cubicBezTo>
                    <a:pt x="16658" y="1"/>
                    <a:pt x="16502" y="152"/>
                    <a:pt x="16532" y="359"/>
                  </a:cubicBezTo>
                  <a:cubicBezTo>
                    <a:pt x="16571" y="558"/>
                    <a:pt x="16532" y="955"/>
                    <a:pt x="16492" y="1234"/>
                  </a:cubicBezTo>
                  <a:cubicBezTo>
                    <a:pt x="16432" y="1453"/>
                    <a:pt x="16392" y="1711"/>
                    <a:pt x="16253" y="1890"/>
                  </a:cubicBezTo>
                  <a:cubicBezTo>
                    <a:pt x="16134" y="2149"/>
                    <a:pt x="16014" y="2348"/>
                    <a:pt x="15915" y="2527"/>
                  </a:cubicBezTo>
                  <a:lnTo>
                    <a:pt x="15040" y="3243"/>
                  </a:lnTo>
                  <a:cubicBezTo>
                    <a:pt x="15040" y="3243"/>
                    <a:pt x="8574" y="9092"/>
                    <a:pt x="7540" y="9887"/>
                  </a:cubicBezTo>
                  <a:cubicBezTo>
                    <a:pt x="6506" y="10683"/>
                    <a:pt x="1" y="13269"/>
                    <a:pt x="1" y="13269"/>
                  </a:cubicBezTo>
                  <a:lnTo>
                    <a:pt x="1194" y="17705"/>
                  </a:lnTo>
                  <a:lnTo>
                    <a:pt x="9131" y="14522"/>
                  </a:lnTo>
                  <a:lnTo>
                    <a:pt x="17785" y="5551"/>
                  </a:lnTo>
                  <a:lnTo>
                    <a:pt x="18004" y="5332"/>
                  </a:lnTo>
                  <a:cubicBezTo>
                    <a:pt x="18004" y="5332"/>
                    <a:pt x="20013" y="4476"/>
                    <a:pt x="20570" y="4178"/>
                  </a:cubicBezTo>
                  <a:cubicBezTo>
                    <a:pt x="21704" y="3561"/>
                    <a:pt x="21664" y="3462"/>
                    <a:pt x="21564" y="3343"/>
                  </a:cubicBezTo>
                  <a:cubicBezTo>
                    <a:pt x="21537" y="3308"/>
                    <a:pt x="21491" y="3293"/>
                    <a:pt x="21432" y="3293"/>
                  </a:cubicBezTo>
                  <a:cubicBezTo>
                    <a:pt x="21034" y="3293"/>
                    <a:pt x="20023" y="3979"/>
                    <a:pt x="19773" y="3979"/>
                  </a:cubicBezTo>
                  <a:cubicBezTo>
                    <a:pt x="19716" y="3979"/>
                    <a:pt x="19698" y="3944"/>
                    <a:pt x="19734" y="3860"/>
                  </a:cubicBezTo>
                  <a:cubicBezTo>
                    <a:pt x="19973" y="3343"/>
                    <a:pt x="22101" y="2447"/>
                    <a:pt x="21843" y="2129"/>
                  </a:cubicBezTo>
                  <a:cubicBezTo>
                    <a:pt x="21798" y="2077"/>
                    <a:pt x="21730" y="2054"/>
                    <a:pt x="21645" y="2054"/>
                  </a:cubicBezTo>
                  <a:cubicBezTo>
                    <a:pt x="21052" y="2054"/>
                    <a:pt x="19632" y="3176"/>
                    <a:pt x="19476" y="3263"/>
                  </a:cubicBezTo>
                  <a:cubicBezTo>
                    <a:pt x="19447" y="3281"/>
                    <a:pt x="19419" y="3288"/>
                    <a:pt x="19392" y="3288"/>
                  </a:cubicBezTo>
                  <a:cubicBezTo>
                    <a:pt x="19269" y="3288"/>
                    <a:pt x="19182" y="3126"/>
                    <a:pt x="19297" y="3044"/>
                  </a:cubicBezTo>
                  <a:cubicBezTo>
                    <a:pt x="19515" y="2925"/>
                    <a:pt x="21803" y="1453"/>
                    <a:pt x="21465" y="1035"/>
                  </a:cubicBezTo>
                  <a:cubicBezTo>
                    <a:pt x="21422" y="988"/>
                    <a:pt x="21371" y="969"/>
                    <a:pt x="21317" y="969"/>
                  </a:cubicBezTo>
                  <a:cubicBezTo>
                    <a:pt x="21121" y="969"/>
                    <a:pt x="20888" y="1214"/>
                    <a:pt x="20888" y="1214"/>
                  </a:cubicBezTo>
                  <a:cubicBezTo>
                    <a:pt x="20888" y="1214"/>
                    <a:pt x="19102" y="2545"/>
                    <a:pt x="18733" y="2545"/>
                  </a:cubicBezTo>
                  <a:cubicBezTo>
                    <a:pt x="18709" y="2545"/>
                    <a:pt x="18691" y="2539"/>
                    <a:pt x="18680" y="2527"/>
                  </a:cubicBezTo>
                  <a:cubicBezTo>
                    <a:pt x="18501" y="2328"/>
                    <a:pt x="19675" y="1393"/>
                    <a:pt x="20092" y="1095"/>
                  </a:cubicBezTo>
                  <a:cubicBezTo>
                    <a:pt x="20510" y="836"/>
                    <a:pt x="20550" y="498"/>
                    <a:pt x="20271" y="438"/>
                  </a:cubicBezTo>
                  <a:cubicBezTo>
                    <a:pt x="20265" y="436"/>
                    <a:pt x="20257" y="435"/>
                    <a:pt x="20248" y="435"/>
                  </a:cubicBezTo>
                  <a:cubicBezTo>
                    <a:pt x="19987" y="435"/>
                    <a:pt x="18766" y="1244"/>
                    <a:pt x="18382" y="1532"/>
                  </a:cubicBezTo>
                  <a:cubicBezTo>
                    <a:pt x="18113" y="1734"/>
                    <a:pt x="17528" y="2171"/>
                    <a:pt x="17236" y="2171"/>
                  </a:cubicBezTo>
                  <a:cubicBezTo>
                    <a:pt x="17096" y="2171"/>
                    <a:pt x="17024" y="2069"/>
                    <a:pt x="17089" y="1791"/>
                  </a:cubicBezTo>
                  <a:cubicBezTo>
                    <a:pt x="17307" y="955"/>
                    <a:pt x="17128" y="239"/>
                    <a:pt x="16969" y="60"/>
                  </a:cubicBezTo>
                  <a:cubicBezTo>
                    <a:pt x="16923" y="19"/>
                    <a:pt x="16868" y="1"/>
                    <a:pt x="16814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96645" y="4223810"/>
              <a:ext cx="311548" cy="434052"/>
            </a:xfrm>
            <a:custGeom>
              <a:avLst/>
              <a:gdLst/>
              <a:ahLst/>
              <a:cxnLst/>
              <a:rect l="l" t="t" r="r" b="b"/>
              <a:pathLst>
                <a:path w="7838" h="10920" extrusionOk="0">
                  <a:moveTo>
                    <a:pt x="3740" y="0"/>
                  </a:moveTo>
                  <a:lnTo>
                    <a:pt x="2487" y="5769"/>
                  </a:lnTo>
                  <a:lnTo>
                    <a:pt x="179" y="10006"/>
                  </a:lnTo>
                  <a:cubicBezTo>
                    <a:pt x="0" y="10305"/>
                    <a:pt x="119" y="10702"/>
                    <a:pt x="438" y="10862"/>
                  </a:cubicBezTo>
                  <a:cubicBezTo>
                    <a:pt x="522" y="10899"/>
                    <a:pt x="611" y="10919"/>
                    <a:pt x="700" y="10919"/>
                  </a:cubicBezTo>
                  <a:cubicBezTo>
                    <a:pt x="800" y="10919"/>
                    <a:pt x="900" y="10894"/>
                    <a:pt x="995" y="10842"/>
                  </a:cubicBezTo>
                  <a:cubicBezTo>
                    <a:pt x="2049" y="10205"/>
                    <a:pt x="6028" y="7898"/>
                    <a:pt x="6087" y="7480"/>
                  </a:cubicBezTo>
                  <a:cubicBezTo>
                    <a:pt x="6167" y="6983"/>
                    <a:pt x="7838" y="1492"/>
                    <a:pt x="7838" y="1492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613221" y="4509013"/>
              <a:ext cx="228548" cy="152829"/>
            </a:xfrm>
            <a:custGeom>
              <a:avLst/>
              <a:gdLst/>
              <a:ahLst/>
              <a:cxnLst/>
              <a:rect l="l" t="t" r="r" b="b"/>
              <a:pathLst>
                <a:path w="5750" h="3845" extrusionOk="0">
                  <a:moveTo>
                    <a:pt x="5750" y="0"/>
                  </a:moveTo>
                  <a:lnTo>
                    <a:pt x="1" y="3780"/>
                  </a:lnTo>
                  <a:cubicBezTo>
                    <a:pt x="90" y="3824"/>
                    <a:pt x="180" y="3845"/>
                    <a:pt x="268" y="3845"/>
                  </a:cubicBezTo>
                  <a:cubicBezTo>
                    <a:pt x="375" y="3845"/>
                    <a:pt x="479" y="3814"/>
                    <a:pt x="578" y="3760"/>
                  </a:cubicBezTo>
                  <a:cubicBezTo>
                    <a:pt x="3562" y="2009"/>
                    <a:pt x="4875" y="1114"/>
                    <a:pt x="5352" y="776"/>
                  </a:cubicBezTo>
                  <a:cubicBezTo>
                    <a:pt x="5511" y="637"/>
                    <a:pt x="5650" y="438"/>
                    <a:pt x="5690" y="239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03022" y="4419892"/>
              <a:ext cx="31640" cy="27625"/>
            </a:xfrm>
            <a:custGeom>
              <a:avLst/>
              <a:gdLst/>
              <a:ahLst/>
              <a:cxnLst/>
              <a:rect l="l" t="t" r="r" b="b"/>
              <a:pathLst>
                <a:path w="796" h="695" extrusionOk="0">
                  <a:moveTo>
                    <a:pt x="388" y="1"/>
                  </a:moveTo>
                  <a:cubicBezTo>
                    <a:pt x="335" y="1"/>
                    <a:pt x="283" y="13"/>
                    <a:pt x="239" y="40"/>
                  </a:cubicBezTo>
                  <a:lnTo>
                    <a:pt x="279" y="1"/>
                  </a:lnTo>
                  <a:lnTo>
                    <a:pt x="279" y="1"/>
                  </a:lnTo>
                  <a:cubicBezTo>
                    <a:pt x="100" y="80"/>
                    <a:pt x="0" y="279"/>
                    <a:pt x="80" y="458"/>
                  </a:cubicBezTo>
                  <a:cubicBezTo>
                    <a:pt x="112" y="602"/>
                    <a:pt x="259" y="694"/>
                    <a:pt x="398" y="694"/>
                  </a:cubicBezTo>
                  <a:cubicBezTo>
                    <a:pt x="432" y="694"/>
                    <a:pt x="466" y="689"/>
                    <a:pt x="497" y="677"/>
                  </a:cubicBezTo>
                  <a:cubicBezTo>
                    <a:pt x="676" y="637"/>
                    <a:pt x="796" y="379"/>
                    <a:pt x="716" y="200"/>
                  </a:cubicBezTo>
                  <a:cubicBezTo>
                    <a:pt x="673" y="84"/>
                    <a:pt x="526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649591" y="4532660"/>
              <a:ext cx="41974" cy="35933"/>
            </a:xfrm>
            <a:custGeom>
              <a:avLst/>
              <a:gdLst/>
              <a:ahLst/>
              <a:cxnLst/>
              <a:rect l="l" t="t" r="r" b="b"/>
              <a:pathLst>
                <a:path w="1056" h="904" extrusionOk="0">
                  <a:moveTo>
                    <a:pt x="113" y="0"/>
                  </a:moveTo>
                  <a:cubicBezTo>
                    <a:pt x="41" y="0"/>
                    <a:pt x="1" y="14"/>
                    <a:pt x="1" y="28"/>
                  </a:cubicBezTo>
                  <a:cubicBezTo>
                    <a:pt x="1" y="88"/>
                    <a:pt x="319" y="88"/>
                    <a:pt x="618" y="327"/>
                  </a:cubicBezTo>
                  <a:cubicBezTo>
                    <a:pt x="916" y="585"/>
                    <a:pt x="996" y="903"/>
                    <a:pt x="1015" y="903"/>
                  </a:cubicBezTo>
                  <a:cubicBezTo>
                    <a:pt x="1015" y="903"/>
                    <a:pt x="1055" y="824"/>
                    <a:pt x="1035" y="685"/>
                  </a:cubicBezTo>
                  <a:cubicBezTo>
                    <a:pt x="996" y="545"/>
                    <a:pt x="896" y="386"/>
                    <a:pt x="717" y="227"/>
                  </a:cubicBezTo>
                  <a:cubicBezTo>
                    <a:pt x="558" y="88"/>
                    <a:pt x="379" y="28"/>
                    <a:pt x="220" y="8"/>
                  </a:cubicBezTo>
                  <a:cubicBezTo>
                    <a:pt x="179" y="2"/>
                    <a:pt x="143" y="0"/>
                    <a:pt x="11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626695" y="4571216"/>
              <a:ext cx="41140" cy="24286"/>
            </a:xfrm>
            <a:custGeom>
              <a:avLst/>
              <a:gdLst/>
              <a:ahLst/>
              <a:cxnLst/>
              <a:rect l="l" t="t" r="r" b="b"/>
              <a:pathLst>
                <a:path w="1035" h="611" extrusionOk="0">
                  <a:moveTo>
                    <a:pt x="173" y="0"/>
                  </a:moveTo>
                  <a:cubicBezTo>
                    <a:pt x="68" y="0"/>
                    <a:pt x="0" y="23"/>
                    <a:pt x="0" y="33"/>
                  </a:cubicBezTo>
                  <a:cubicBezTo>
                    <a:pt x="0" y="53"/>
                    <a:pt x="279" y="53"/>
                    <a:pt x="557" y="232"/>
                  </a:cubicBezTo>
                  <a:cubicBezTo>
                    <a:pt x="825" y="366"/>
                    <a:pt x="964" y="611"/>
                    <a:pt x="992" y="611"/>
                  </a:cubicBezTo>
                  <a:cubicBezTo>
                    <a:pt x="993" y="611"/>
                    <a:pt x="994" y="611"/>
                    <a:pt x="995" y="610"/>
                  </a:cubicBezTo>
                  <a:cubicBezTo>
                    <a:pt x="1034" y="610"/>
                    <a:pt x="935" y="311"/>
                    <a:pt x="617" y="132"/>
                  </a:cubicBezTo>
                  <a:cubicBezTo>
                    <a:pt x="450" y="28"/>
                    <a:pt x="289" y="0"/>
                    <a:pt x="17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71731" y="4496091"/>
              <a:ext cx="59344" cy="40901"/>
            </a:xfrm>
            <a:custGeom>
              <a:avLst/>
              <a:gdLst/>
              <a:ahLst/>
              <a:cxnLst/>
              <a:rect l="l" t="t" r="r" b="b"/>
              <a:pathLst>
                <a:path w="1493" h="1029" extrusionOk="0">
                  <a:moveTo>
                    <a:pt x="71" y="0"/>
                  </a:moveTo>
                  <a:cubicBezTo>
                    <a:pt x="39" y="0"/>
                    <a:pt x="21" y="5"/>
                    <a:pt x="21" y="13"/>
                  </a:cubicBezTo>
                  <a:cubicBezTo>
                    <a:pt x="1" y="33"/>
                    <a:pt x="419" y="113"/>
                    <a:pt x="817" y="411"/>
                  </a:cubicBezTo>
                  <a:cubicBezTo>
                    <a:pt x="1204" y="663"/>
                    <a:pt x="1422" y="1028"/>
                    <a:pt x="1451" y="1028"/>
                  </a:cubicBezTo>
                  <a:cubicBezTo>
                    <a:pt x="1452" y="1028"/>
                    <a:pt x="1453" y="1028"/>
                    <a:pt x="1453" y="1028"/>
                  </a:cubicBezTo>
                  <a:cubicBezTo>
                    <a:pt x="1493" y="1028"/>
                    <a:pt x="1314" y="610"/>
                    <a:pt x="896" y="312"/>
                  </a:cubicBezTo>
                  <a:cubicBezTo>
                    <a:pt x="548" y="74"/>
                    <a:pt x="199" y="0"/>
                    <a:pt x="7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691526" y="4449226"/>
              <a:ext cx="60139" cy="19795"/>
            </a:xfrm>
            <a:custGeom>
              <a:avLst/>
              <a:gdLst/>
              <a:ahLst/>
              <a:cxnLst/>
              <a:rect l="l" t="t" r="r" b="b"/>
              <a:pathLst>
                <a:path w="1513" h="498" extrusionOk="0">
                  <a:moveTo>
                    <a:pt x="365" y="1"/>
                  </a:moveTo>
                  <a:cubicBezTo>
                    <a:pt x="146" y="1"/>
                    <a:pt x="0" y="46"/>
                    <a:pt x="0" y="58"/>
                  </a:cubicBezTo>
                  <a:cubicBezTo>
                    <a:pt x="0" y="98"/>
                    <a:pt x="358" y="58"/>
                    <a:pt x="756" y="198"/>
                  </a:cubicBezTo>
                  <a:cubicBezTo>
                    <a:pt x="1173" y="311"/>
                    <a:pt x="1446" y="497"/>
                    <a:pt x="1488" y="497"/>
                  </a:cubicBezTo>
                  <a:cubicBezTo>
                    <a:pt x="1490" y="497"/>
                    <a:pt x="1491" y="497"/>
                    <a:pt x="1492" y="496"/>
                  </a:cubicBezTo>
                  <a:cubicBezTo>
                    <a:pt x="1512" y="456"/>
                    <a:pt x="1253" y="198"/>
                    <a:pt x="796" y="58"/>
                  </a:cubicBezTo>
                  <a:cubicBezTo>
                    <a:pt x="637" y="15"/>
                    <a:pt x="489" y="1"/>
                    <a:pt x="3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05756" y="4382647"/>
              <a:ext cx="62484" cy="19914"/>
            </a:xfrm>
            <a:custGeom>
              <a:avLst/>
              <a:gdLst/>
              <a:ahLst/>
              <a:cxnLst/>
              <a:rect l="l" t="t" r="r" b="b"/>
              <a:pathLst>
                <a:path w="1572" h="501" extrusionOk="0">
                  <a:moveTo>
                    <a:pt x="574" y="1"/>
                  </a:moveTo>
                  <a:cubicBezTo>
                    <a:pt x="442" y="1"/>
                    <a:pt x="325" y="18"/>
                    <a:pt x="239" y="42"/>
                  </a:cubicBezTo>
                  <a:cubicBezTo>
                    <a:pt x="80" y="102"/>
                    <a:pt x="0" y="142"/>
                    <a:pt x="0" y="182"/>
                  </a:cubicBezTo>
                  <a:cubicBezTo>
                    <a:pt x="0" y="187"/>
                    <a:pt x="6" y="189"/>
                    <a:pt x="18" y="189"/>
                  </a:cubicBezTo>
                  <a:cubicBezTo>
                    <a:pt x="71" y="189"/>
                    <a:pt x="238" y="145"/>
                    <a:pt x="460" y="145"/>
                  </a:cubicBezTo>
                  <a:cubicBezTo>
                    <a:pt x="562" y="145"/>
                    <a:pt x="676" y="154"/>
                    <a:pt x="796" y="182"/>
                  </a:cubicBezTo>
                  <a:cubicBezTo>
                    <a:pt x="1238" y="239"/>
                    <a:pt x="1513" y="501"/>
                    <a:pt x="1549" y="501"/>
                  </a:cubicBezTo>
                  <a:cubicBezTo>
                    <a:pt x="1550" y="501"/>
                    <a:pt x="1551" y="501"/>
                    <a:pt x="1552" y="500"/>
                  </a:cubicBezTo>
                  <a:cubicBezTo>
                    <a:pt x="1572" y="480"/>
                    <a:pt x="1532" y="400"/>
                    <a:pt x="1373" y="281"/>
                  </a:cubicBezTo>
                  <a:cubicBezTo>
                    <a:pt x="1254" y="182"/>
                    <a:pt x="1055" y="82"/>
                    <a:pt x="836" y="23"/>
                  </a:cubicBezTo>
                  <a:cubicBezTo>
                    <a:pt x="745" y="7"/>
                    <a:pt x="656" y="1"/>
                    <a:pt x="57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12076" y="4332643"/>
              <a:ext cx="71189" cy="44121"/>
            </a:xfrm>
            <a:custGeom>
              <a:avLst/>
              <a:gdLst/>
              <a:ahLst/>
              <a:cxnLst/>
              <a:rect l="l" t="t" r="r" b="b"/>
              <a:pathLst>
                <a:path w="1791" h="1110" extrusionOk="0">
                  <a:moveTo>
                    <a:pt x="244" y="130"/>
                  </a:moveTo>
                  <a:cubicBezTo>
                    <a:pt x="262" y="130"/>
                    <a:pt x="280" y="134"/>
                    <a:pt x="299" y="147"/>
                  </a:cubicBezTo>
                  <a:cubicBezTo>
                    <a:pt x="418" y="186"/>
                    <a:pt x="518" y="286"/>
                    <a:pt x="597" y="385"/>
                  </a:cubicBezTo>
                  <a:cubicBezTo>
                    <a:pt x="711" y="520"/>
                    <a:pt x="791" y="647"/>
                    <a:pt x="849" y="755"/>
                  </a:cubicBezTo>
                  <a:lnTo>
                    <a:pt x="849" y="755"/>
                  </a:lnTo>
                  <a:cubicBezTo>
                    <a:pt x="826" y="803"/>
                    <a:pt x="808" y="847"/>
                    <a:pt x="796" y="883"/>
                  </a:cubicBezTo>
                  <a:cubicBezTo>
                    <a:pt x="783" y="918"/>
                    <a:pt x="773" y="948"/>
                    <a:pt x="765" y="974"/>
                  </a:cubicBezTo>
                  <a:lnTo>
                    <a:pt x="765" y="974"/>
                  </a:lnTo>
                  <a:cubicBezTo>
                    <a:pt x="457" y="920"/>
                    <a:pt x="194" y="643"/>
                    <a:pt x="120" y="365"/>
                  </a:cubicBezTo>
                  <a:cubicBezTo>
                    <a:pt x="100" y="286"/>
                    <a:pt x="120" y="206"/>
                    <a:pt x="140" y="167"/>
                  </a:cubicBezTo>
                  <a:cubicBezTo>
                    <a:pt x="167" y="153"/>
                    <a:pt x="204" y="130"/>
                    <a:pt x="244" y="130"/>
                  </a:cubicBezTo>
                  <a:close/>
                  <a:moveTo>
                    <a:pt x="1492" y="206"/>
                  </a:moveTo>
                  <a:cubicBezTo>
                    <a:pt x="1572" y="206"/>
                    <a:pt x="1612" y="246"/>
                    <a:pt x="1632" y="286"/>
                  </a:cubicBezTo>
                  <a:cubicBezTo>
                    <a:pt x="1671" y="346"/>
                    <a:pt x="1671" y="405"/>
                    <a:pt x="1632" y="485"/>
                  </a:cubicBezTo>
                  <a:cubicBezTo>
                    <a:pt x="1546" y="743"/>
                    <a:pt x="1281" y="971"/>
                    <a:pt x="980" y="990"/>
                  </a:cubicBezTo>
                  <a:lnTo>
                    <a:pt x="980" y="990"/>
                  </a:lnTo>
                  <a:cubicBezTo>
                    <a:pt x="971" y="956"/>
                    <a:pt x="957" y="913"/>
                    <a:pt x="935" y="863"/>
                  </a:cubicBezTo>
                  <a:cubicBezTo>
                    <a:pt x="931" y="828"/>
                    <a:pt x="923" y="791"/>
                    <a:pt x="911" y="752"/>
                  </a:cubicBezTo>
                  <a:lnTo>
                    <a:pt x="911" y="752"/>
                  </a:lnTo>
                  <a:cubicBezTo>
                    <a:pt x="972" y="650"/>
                    <a:pt x="1055" y="531"/>
                    <a:pt x="1174" y="405"/>
                  </a:cubicBezTo>
                  <a:cubicBezTo>
                    <a:pt x="1274" y="346"/>
                    <a:pt x="1373" y="246"/>
                    <a:pt x="1492" y="206"/>
                  </a:cubicBezTo>
                  <a:close/>
                  <a:moveTo>
                    <a:pt x="878" y="812"/>
                  </a:moveTo>
                  <a:cubicBezTo>
                    <a:pt x="914" y="884"/>
                    <a:pt x="938" y="945"/>
                    <a:pt x="956" y="991"/>
                  </a:cubicBezTo>
                  <a:lnTo>
                    <a:pt x="956" y="991"/>
                  </a:lnTo>
                  <a:cubicBezTo>
                    <a:pt x="951" y="991"/>
                    <a:pt x="946" y="991"/>
                    <a:pt x="940" y="991"/>
                  </a:cubicBezTo>
                  <a:cubicBezTo>
                    <a:pt x="906" y="991"/>
                    <a:pt x="871" y="988"/>
                    <a:pt x="836" y="982"/>
                  </a:cubicBezTo>
                  <a:cubicBezTo>
                    <a:pt x="824" y="981"/>
                    <a:pt x="811" y="980"/>
                    <a:pt x="799" y="979"/>
                  </a:cubicBezTo>
                  <a:lnTo>
                    <a:pt x="799" y="979"/>
                  </a:lnTo>
                  <a:cubicBezTo>
                    <a:pt x="818" y="933"/>
                    <a:pt x="843" y="876"/>
                    <a:pt x="878" y="812"/>
                  </a:cubicBezTo>
                  <a:close/>
                  <a:moveTo>
                    <a:pt x="285" y="0"/>
                  </a:moveTo>
                  <a:cubicBezTo>
                    <a:pt x="218" y="0"/>
                    <a:pt x="126" y="26"/>
                    <a:pt x="80" y="87"/>
                  </a:cubicBezTo>
                  <a:cubicBezTo>
                    <a:pt x="0" y="167"/>
                    <a:pt x="0" y="266"/>
                    <a:pt x="20" y="365"/>
                  </a:cubicBezTo>
                  <a:cubicBezTo>
                    <a:pt x="94" y="713"/>
                    <a:pt x="369" y="1010"/>
                    <a:pt x="738" y="1087"/>
                  </a:cubicBezTo>
                  <a:lnTo>
                    <a:pt x="738" y="1087"/>
                  </a:lnTo>
                  <a:cubicBezTo>
                    <a:pt x="736" y="1097"/>
                    <a:pt x="736" y="1101"/>
                    <a:pt x="736" y="1101"/>
                  </a:cubicBezTo>
                  <a:cubicBezTo>
                    <a:pt x="741" y="1101"/>
                    <a:pt x="746" y="1097"/>
                    <a:pt x="751" y="1089"/>
                  </a:cubicBezTo>
                  <a:lnTo>
                    <a:pt x="751" y="1089"/>
                  </a:lnTo>
                  <a:cubicBezTo>
                    <a:pt x="779" y="1095"/>
                    <a:pt x="807" y="1099"/>
                    <a:pt x="836" y="1101"/>
                  </a:cubicBezTo>
                  <a:cubicBezTo>
                    <a:pt x="876" y="1107"/>
                    <a:pt x="915" y="1110"/>
                    <a:pt x="954" y="1110"/>
                  </a:cubicBezTo>
                  <a:cubicBezTo>
                    <a:pt x="1344" y="1110"/>
                    <a:pt x="1681" y="848"/>
                    <a:pt x="1771" y="505"/>
                  </a:cubicBezTo>
                  <a:cubicBezTo>
                    <a:pt x="1791" y="425"/>
                    <a:pt x="1791" y="346"/>
                    <a:pt x="1731" y="246"/>
                  </a:cubicBezTo>
                  <a:cubicBezTo>
                    <a:pt x="1696" y="159"/>
                    <a:pt x="1617" y="103"/>
                    <a:pt x="1531" y="103"/>
                  </a:cubicBezTo>
                  <a:cubicBezTo>
                    <a:pt x="1518" y="103"/>
                    <a:pt x="1505" y="104"/>
                    <a:pt x="1492" y="107"/>
                  </a:cubicBezTo>
                  <a:cubicBezTo>
                    <a:pt x="1293" y="147"/>
                    <a:pt x="1214" y="266"/>
                    <a:pt x="1114" y="365"/>
                  </a:cubicBezTo>
                  <a:cubicBezTo>
                    <a:pt x="1015" y="476"/>
                    <a:pt x="941" y="586"/>
                    <a:pt x="887" y="682"/>
                  </a:cubicBezTo>
                  <a:lnTo>
                    <a:pt x="887" y="682"/>
                  </a:lnTo>
                  <a:cubicBezTo>
                    <a:pt x="841" y="564"/>
                    <a:pt x="767" y="435"/>
                    <a:pt x="677" y="306"/>
                  </a:cubicBezTo>
                  <a:cubicBezTo>
                    <a:pt x="597" y="206"/>
                    <a:pt x="518" y="87"/>
                    <a:pt x="339" y="7"/>
                  </a:cubicBezTo>
                  <a:cubicBezTo>
                    <a:pt x="325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329617" y="4474626"/>
              <a:ext cx="31679" cy="28102"/>
            </a:xfrm>
            <a:custGeom>
              <a:avLst/>
              <a:gdLst/>
              <a:ahLst/>
              <a:cxnLst/>
              <a:rect l="l" t="t" r="r" b="b"/>
              <a:pathLst>
                <a:path w="797" h="707" extrusionOk="0">
                  <a:moveTo>
                    <a:pt x="390" y="1"/>
                  </a:moveTo>
                  <a:cubicBezTo>
                    <a:pt x="358" y="1"/>
                    <a:pt x="327" y="6"/>
                    <a:pt x="299" y="16"/>
                  </a:cubicBezTo>
                  <a:cubicBezTo>
                    <a:pt x="120" y="76"/>
                    <a:pt x="1" y="275"/>
                    <a:pt x="60" y="454"/>
                  </a:cubicBezTo>
                  <a:cubicBezTo>
                    <a:pt x="94" y="587"/>
                    <a:pt x="239" y="707"/>
                    <a:pt x="390" y="707"/>
                  </a:cubicBezTo>
                  <a:cubicBezTo>
                    <a:pt x="420" y="707"/>
                    <a:pt x="449" y="702"/>
                    <a:pt x="478" y="692"/>
                  </a:cubicBezTo>
                  <a:cubicBezTo>
                    <a:pt x="657" y="653"/>
                    <a:pt x="796" y="414"/>
                    <a:pt x="757" y="255"/>
                  </a:cubicBezTo>
                  <a:cubicBezTo>
                    <a:pt x="707" y="107"/>
                    <a:pt x="537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422908" y="4488379"/>
              <a:ext cx="34820" cy="20947"/>
            </a:xfrm>
            <a:custGeom>
              <a:avLst/>
              <a:gdLst/>
              <a:ahLst/>
              <a:cxnLst/>
              <a:rect l="l" t="t" r="r" b="b"/>
              <a:pathLst>
                <a:path w="876" h="527" extrusionOk="0">
                  <a:moveTo>
                    <a:pt x="734" y="1"/>
                  </a:moveTo>
                  <a:cubicBezTo>
                    <a:pt x="634" y="1"/>
                    <a:pt x="486" y="24"/>
                    <a:pt x="339" y="108"/>
                  </a:cubicBezTo>
                  <a:cubicBezTo>
                    <a:pt x="61" y="247"/>
                    <a:pt x="1" y="525"/>
                    <a:pt x="41" y="525"/>
                  </a:cubicBezTo>
                  <a:cubicBezTo>
                    <a:pt x="44" y="526"/>
                    <a:pt x="46" y="527"/>
                    <a:pt x="49" y="527"/>
                  </a:cubicBezTo>
                  <a:cubicBezTo>
                    <a:pt x="110" y="527"/>
                    <a:pt x="210" y="341"/>
                    <a:pt x="419" y="227"/>
                  </a:cubicBezTo>
                  <a:cubicBezTo>
                    <a:pt x="638" y="108"/>
                    <a:pt x="856" y="68"/>
                    <a:pt x="856" y="28"/>
                  </a:cubicBezTo>
                  <a:cubicBezTo>
                    <a:pt x="875" y="19"/>
                    <a:pt x="823" y="1"/>
                    <a:pt x="7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470369" y="4504279"/>
              <a:ext cx="24564" cy="27943"/>
            </a:xfrm>
            <a:custGeom>
              <a:avLst/>
              <a:gdLst/>
              <a:ahLst/>
              <a:cxnLst/>
              <a:rect l="l" t="t" r="r" b="b"/>
              <a:pathLst>
                <a:path w="618" h="703" extrusionOk="0">
                  <a:moveTo>
                    <a:pt x="567" y="1"/>
                  </a:moveTo>
                  <a:cubicBezTo>
                    <a:pt x="485" y="1"/>
                    <a:pt x="316" y="65"/>
                    <a:pt x="199" y="225"/>
                  </a:cubicBezTo>
                  <a:cubicBezTo>
                    <a:pt x="1" y="444"/>
                    <a:pt x="20" y="702"/>
                    <a:pt x="60" y="702"/>
                  </a:cubicBezTo>
                  <a:cubicBezTo>
                    <a:pt x="100" y="702"/>
                    <a:pt x="140" y="503"/>
                    <a:pt x="299" y="324"/>
                  </a:cubicBezTo>
                  <a:cubicBezTo>
                    <a:pt x="438" y="145"/>
                    <a:pt x="617" y="66"/>
                    <a:pt x="617" y="26"/>
                  </a:cubicBezTo>
                  <a:cubicBezTo>
                    <a:pt x="617" y="10"/>
                    <a:pt x="598" y="1"/>
                    <a:pt x="56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512264" y="4519940"/>
              <a:ext cx="19834" cy="29652"/>
            </a:xfrm>
            <a:custGeom>
              <a:avLst/>
              <a:gdLst/>
              <a:ahLst/>
              <a:cxnLst/>
              <a:rect l="l" t="t" r="r" b="b"/>
              <a:pathLst>
                <a:path w="499" h="746" extrusionOk="0">
                  <a:moveTo>
                    <a:pt x="455" y="0"/>
                  </a:moveTo>
                  <a:cubicBezTo>
                    <a:pt x="391" y="0"/>
                    <a:pt x="224" y="91"/>
                    <a:pt x="140" y="308"/>
                  </a:cubicBezTo>
                  <a:cubicBezTo>
                    <a:pt x="1" y="547"/>
                    <a:pt x="61" y="746"/>
                    <a:pt x="100" y="746"/>
                  </a:cubicBezTo>
                  <a:cubicBezTo>
                    <a:pt x="140" y="746"/>
                    <a:pt x="160" y="567"/>
                    <a:pt x="279" y="368"/>
                  </a:cubicBezTo>
                  <a:cubicBezTo>
                    <a:pt x="379" y="169"/>
                    <a:pt x="498" y="30"/>
                    <a:pt x="478" y="10"/>
                  </a:cubicBezTo>
                  <a:cubicBezTo>
                    <a:pt x="475" y="4"/>
                    <a:pt x="467" y="0"/>
                    <a:pt x="4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415793" y="4441952"/>
              <a:ext cx="39550" cy="8387"/>
            </a:xfrm>
            <a:custGeom>
              <a:avLst/>
              <a:gdLst/>
              <a:ahLst/>
              <a:cxnLst/>
              <a:rect l="l" t="t" r="r" b="b"/>
              <a:pathLst>
                <a:path w="995" h="211" extrusionOk="0">
                  <a:moveTo>
                    <a:pt x="549" y="0"/>
                  </a:moveTo>
                  <a:cubicBezTo>
                    <a:pt x="526" y="0"/>
                    <a:pt x="503" y="1"/>
                    <a:pt x="478" y="3"/>
                  </a:cubicBezTo>
                  <a:cubicBezTo>
                    <a:pt x="200" y="3"/>
                    <a:pt x="1" y="182"/>
                    <a:pt x="21" y="202"/>
                  </a:cubicBezTo>
                  <a:cubicBezTo>
                    <a:pt x="24" y="208"/>
                    <a:pt x="32" y="211"/>
                    <a:pt x="45" y="211"/>
                  </a:cubicBezTo>
                  <a:cubicBezTo>
                    <a:pt x="109" y="211"/>
                    <a:pt x="283" y="142"/>
                    <a:pt x="498" y="142"/>
                  </a:cubicBezTo>
                  <a:cubicBezTo>
                    <a:pt x="526" y="140"/>
                    <a:pt x="553" y="139"/>
                    <a:pt x="580" y="139"/>
                  </a:cubicBezTo>
                  <a:cubicBezTo>
                    <a:pt x="717" y="139"/>
                    <a:pt x="834" y="164"/>
                    <a:pt x="906" y="164"/>
                  </a:cubicBezTo>
                  <a:cubicBezTo>
                    <a:pt x="940" y="164"/>
                    <a:pt x="964" y="159"/>
                    <a:pt x="976" y="142"/>
                  </a:cubicBezTo>
                  <a:cubicBezTo>
                    <a:pt x="994" y="105"/>
                    <a:pt x="826" y="0"/>
                    <a:pt x="5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281402" y="4343971"/>
              <a:ext cx="175569" cy="32474"/>
            </a:xfrm>
            <a:custGeom>
              <a:avLst/>
              <a:gdLst/>
              <a:ahLst/>
              <a:cxnLst/>
              <a:rect l="l" t="t" r="r" b="b"/>
              <a:pathLst>
                <a:path w="4417" h="817" extrusionOk="0">
                  <a:moveTo>
                    <a:pt x="4416" y="1"/>
                  </a:moveTo>
                  <a:lnTo>
                    <a:pt x="0" y="61"/>
                  </a:lnTo>
                  <a:lnTo>
                    <a:pt x="0" y="797"/>
                  </a:lnTo>
                  <a:lnTo>
                    <a:pt x="4396" y="816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400768" y="4381931"/>
              <a:ext cx="55409" cy="30328"/>
            </a:xfrm>
            <a:custGeom>
              <a:avLst/>
              <a:gdLst/>
              <a:ahLst/>
              <a:cxnLst/>
              <a:rect l="l" t="t" r="r" b="b"/>
              <a:pathLst>
                <a:path w="1394" h="763" extrusionOk="0">
                  <a:moveTo>
                    <a:pt x="307" y="172"/>
                  </a:moveTo>
                  <a:cubicBezTo>
                    <a:pt x="337" y="172"/>
                    <a:pt x="374" y="182"/>
                    <a:pt x="419" y="200"/>
                  </a:cubicBezTo>
                  <a:cubicBezTo>
                    <a:pt x="498" y="220"/>
                    <a:pt x="598" y="239"/>
                    <a:pt x="677" y="259"/>
                  </a:cubicBezTo>
                  <a:cubicBezTo>
                    <a:pt x="817" y="339"/>
                    <a:pt x="976" y="418"/>
                    <a:pt x="1075" y="498"/>
                  </a:cubicBezTo>
                  <a:cubicBezTo>
                    <a:pt x="1177" y="570"/>
                    <a:pt x="1253" y="646"/>
                    <a:pt x="1306" y="699"/>
                  </a:cubicBezTo>
                  <a:lnTo>
                    <a:pt x="1306" y="699"/>
                  </a:lnTo>
                  <a:cubicBezTo>
                    <a:pt x="1236" y="688"/>
                    <a:pt x="1119" y="674"/>
                    <a:pt x="996" y="637"/>
                  </a:cubicBezTo>
                  <a:cubicBezTo>
                    <a:pt x="876" y="598"/>
                    <a:pt x="717" y="538"/>
                    <a:pt x="578" y="458"/>
                  </a:cubicBezTo>
                  <a:cubicBezTo>
                    <a:pt x="478" y="438"/>
                    <a:pt x="399" y="399"/>
                    <a:pt x="339" y="339"/>
                  </a:cubicBezTo>
                  <a:cubicBezTo>
                    <a:pt x="279" y="319"/>
                    <a:pt x="260" y="299"/>
                    <a:pt x="220" y="259"/>
                  </a:cubicBezTo>
                  <a:lnTo>
                    <a:pt x="220" y="220"/>
                  </a:lnTo>
                  <a:cubicBezTo>
                    <a:pt x="242" y="187"/>
                    <a:pt x="270" y="172"/>
                    <a:pt x="307" y="172"/>
                  </a:cubicBezTo>
                  <a:close/>
                  <a:moveTo>
                    <a:pt x="260" y="1"/>
                  </a:moveTo>
                  <a:cubicBezTo>
                    <a:pt x="180" y="1"/>
                    <a:pt x="100" y="21"/>
                    <a:pt x="61" y="100"/>
                  </a:cubicBezTo>
                  <a:cubicBezTo>
                    <a:pt x="1" y="140"/>
                    <a:pt x="21" y="259"/>
                    <a:pt x="81" y="319"/>
                  </a:cubicBezTo>
                  <a:cubicBezTo>
                    <a:pt x="100" y="359"/>
                    <a:pt x="160" y="399"/>
                    <a:pt x="200" y="418"/>
                  </a:cubicBezTo>
                  <a:cubicBezTo>
                    <a:pt x="279" y="498"/>
                    <a:pt x="379" y="518"/>
                    <a:pt x="459" y="558"/>
                  </a:cubicBezTo>
                  <a:cubicBezTo>
                    <a:pt x="618" y="637"/>
                    <a:pt x="777" y="697"/>
                    <a:pt x="916" y="717"/>
                  </a:cubicBezTo>
                  <a:cubicBezTo>
                    <a:pt x="1034" y="734"/>
                    <a:pt x="1134" y="740"/>
                    <a:pt x="1210" y="740"/>
                  </a:cubicBezTo>
                  <a:cubicBezTo>
                    <a:pt x="1267" y="740"/>
                    <a:pt x="1311" y="736"/>
                    <a:pt x="1339" y="731"/>
                  </a:cubicBezTo>
                  <a:lnTo>
                    <a:pt x="1339" y="731"/>
                  </a:lnTo>
                  <a:cubicBezTo>
                    <a:pt x="1360" y="751"/>
                    <a:pt x="1375" y="763"/>
                    <a:pt x="1384" y="763"/>
                  </a:cubicBezTo>
                  <a:cubicBezTo>
                    <a:pt x="1388" y="763"/>
                    <a:pt x="1391" y="761"/>
                    <a:pt x="1393" y="757"/>
                  </a:cubicBezTo>
                  <a:cubicBezTo>
                    <a:pt x="1393" y="737"/>
                    <a:pt x="1314" y="598"/>
                    <a:pt x="1115" y="399"/>
                  </a:cubicBezTo>
                  <a:cubicBezTo>
                    <a:pt x="996" y="299"/>
                    <a:pt x="876" y="200"/>
                    <a:pt x="697" y="120"/>
                  </a:cubicBezTo>
                  <a:cubicBezTo>
                    <a:pt x="618" y="60"/>
                    <a:pt x="538" y="41"/>
                    <a:pt x="419" y="21"/>
                  </a:cubicBezTo>
                  <a:cubicBezTo>
                    <a:pt x="379" y="1"/>
                    <a:pt x="319" y="1"/>
                    <a:pt x="26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448228" y="4356651"/>
              <a:ext cx="30090" cy="56959"/>
            </a:xfrm>
            <a:custGeom>
              <a:avLst/>
              <a:gdLst/>
              <a:ahLst/>
              <a:cxnLst/>
              <a:rect l="l" t="t" r="r" b="b"/>
              <a:pathLst>
                <a:path w="757" h="1433" extrusionOk="0">
                  <a:moveTo>
                    <a:pt x="478" y="0"/>
                  </a:moveTo>
                  <a:cubicBezTo>
                    <a:pt x="299" y="40"/>
                    <a:pt x="219" y="139"/>
                    <a:pt x="180" y="239"/>
                  </a:cubicBezTo>
                  <a:cubicBezTo>
                    <a:pt x="120" y="318"/>
                    <a:pt x="80" y="398"/>
                    <a:pt x="60" y="497"/>
                  </a:cubicBezTo>
                  <a:cubicBezTo>
                    <a:pt x="1" y="696"/>
                    <a:pt x="1" y="856"/>
                    <a:pt x="1" y="995"/>
                  </a:cubicBezTo>
                  <a:cubicBezTo>
                    <a:pt x="20" y="1273"/>
                    <a:pt x="100" y="1432"/>
                    <a:pt x="120" y="1432"/>
                  </a:cubicBezTo>
                  <a:cubicBezTo>
                    <a:pt x="160" y="1432"/>
                    <a:pt x="100" y="1253"/>
                    <a:pt x="160" y="1035"/>
                  </a:cubicBezTo>
                  <a:cubicBezTo>
                    <a:pt x="180" y="895"/>
                    <a:pt x="199" y="756"/>
                    <a:pt x="259" y="577"/>
                  </a:cubicBezTo>
                  <a:cubicBezTo>
                    <a:pt x="279" y="497"/>
                    <a:pt x="299" y="398"/>
                    <a:pt x="359" y="338"/>
                  </a:cubicBezTo>
                  <a:cubicBezTo>
                    <a:pt x="379" y="259"/>
                    <a:pt x="458" y="179"/>
                    <a:pt x="498" y="179"/>
                  </a:cubicBezTo>
                  <a:cubicBezTo>
                    <a:pt x="518" y="179"/>
                    <a:pt x="558" y="259"/>
                    <a:pt x="577" y="358"/>
                  </a:cubicBezTo>
                  <a:lnTo>
                    <a:pt x="577" y="597"/>
                  </a:lnTo>
                  <a:cubicBezTo>
                    <a:pt x="558" y="776"/>
                    <a:pt x="498" y="935"/>
                    <a:pt x="418" y="1035"/>
                  </a:cubicBezTo>
                  <a:cubicBezTo>
                    <a:pt x="299" y="1253"/>
                    <a:pt x="140" y="1333"/>
                    <a:pt x="160" y="1353"/>
                  </a:cubicBezTo>
                  <a:cubicBezTo>
                    <a:pt x="180" y="1353"/>
                    <a:pt x="359" y="1293"/>
                    <a:pt x="518" y="1074"/>
                  </a:cubicBezTo>
                  <a:cubicBezTo>
                    <a:pt x="617" y="955"/>
                    <a:pt x="697" y="796"/>
                    <a:pt x="717" y="597"/>
                  </a:cubicBezTo>
                  <a:cubicBezTo>
                    <a:pt x="756" y="497"/>
                    <a:pt x="756" y="398"/>
                    <a:pt x="717" y="299"/>
                  </a:cubicBezTo>
                  <a:cubicBezTo>
                    <a:pt x="697" y="259"/>
                    <a:pt x="697" y="179"/>
                    <a:pt x="677" y="139"/>
                  </a:cubicBezTo>
                  <a:cubicBezTo>
                    <a:pt x="657" y="80"/>
                    <a:pt x="577" y="0"/>
                    <a:pt x="47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66206" y="2296022"/>
              <a:ext cx="986038" cy="2052765"/>
            </a:xfrm>
            <a:custGeom>
              <a:avLst/>
              <a:gdLst/>
              <a:ahLst/>
              <a:cxnLst/>
              <a:rect l="l" t="t" r="r" b="b"/>
              <a:pathLst>
                <a:path w="24807" h="51644" extrusionOk="0">
                  <a:moveTo>
                    <a:pt x="11200" y="1"/>
                  </a:moveTo>
                  <a:cubicBezTo>
                    <a:pt x="11200" y="1"/>
                    <a:pt x="8356" y="4477"/>
                    <a:pt x="7958" y="6187"/>
                  </a:cubicBezTo>
                  <a:cubicBezTo>
                    <a:pt x="7600" y="7739"/>
                    <a:pt x="1393" y="41059"/>
                    <a:pt x="140" y="47962"/>
                  </a:cubicBezTo>
                  <a:cubicBezTo>
                    <a:pt x="1" y="48678"/>
                    <a:pt x="438" y="49355"/>
                    <a:pt x="1135" y="49593"/>
                  </a:cubicBezTo>
                  <a:lnTo>
                    <a:pt x="6724" y="51264"/>
                  </a:lnTo>
                  <a:cubicBezTo>
                    <a:pt x="6868" y="51311"/>
                    <a:pt x="7012" y="51333"/>
                    <a:pt x="7153" y="51333"/>
                  </a:cubicBezTo>
                  <a:cubicBezTo>
                    <a:pt x="7794" y="51333"/>
                    <a:pt x="8368" y="50878"/>
                    <a:pt x="8515" y="50210"/>
                  </a:cubicBezTo>
                  <a:lnTo>
                    <a:pt x="15418" y="17904"/>
                  </a:lnTo>
                  <a:lnTo>
                    <a:pt x="13408" y="49912"/>
                  </a:lnTo>
                  <a:cubicBezTo>
                    <a:pt x="13370" y="50863"/>
                    <a:pt x="14108" y="51644"/>
                    <a:pt x="15031" y="51644"/>
                  </a:cubicBezTo>
                  <a:cubicBezTo>
                    <a:pt x="15053" y="51644"/>
                    <a:pt x="15076" y="51643"/>
                    <a:pt x="15099" y="51642"/>
                  </a:cubicBezTo>
                  <a:lnTo>
                    <a:pt x="20590" y="51483"/>
                  </a:lnTo>
                  <a:cubicBezTo>
                    <a:pt x="21445" y="51443"/>
                    <a:pt x="22141" y="50787"/>
                    <a:pt x="22181" y="49931"/>
                  </a:cubicBezTo>
                  <a:cubicBezTo>
                    <a:pt x="22658" y="42213"/>
                    <a:pt x="24807" y="7162"/>
                    <a:pt x="24369" y="6068"/>
                  </a:cubicBezTo>
                  <a:cubicBezTo>
                    <a:pt x="23912" y="4835"/>
                    <a:pt x="22619" y="518"/>
                    <a:pt x="22619" y="518"/>
                  </a:cubicBezTo>
                  <a:lnTo>
                    <a:pt x="11200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88346" y="4130479"/>
              <a:ext cx="333727" cy="98099"/>
            </a:xfrm>
            <a:custGeom>
              <a:avLst/>
              <a:gdLst/>
              <a:ahLst/>
              <a:cxnLst/>
              <a:rect l="l" t="t" r="r" b="b"/>
              <a:pathLst>
                <a:path w="8396" h="2468" extrusionOk="0">
                  <a:moveTo>
                    <a:pt x="1" y="1"/>
                  </a:moveTo>
                  <a:cubicBezTo>
                    <a:pt x="1" y="1"/>
                    <a:pt x="120" y="41"/>
                    <a:pt x="319" y="140"/>
                  </a:cubicBezTo>
                  <a:cubicBezTo>
                    <a:pt x="518" y="220"/>
                    <a:pt x="816" y="339"/>
                    <a:pt x="1194" y="498"/>
                  </a:cubicBezTo>
                  <a:cubicBezTo>
                    <a:pt x="1910" y="797"/>
                    <a:pt x="2965" y="1135"/>
                    <a:pt x="4118" y="1493"/>
                  </a:cubicBezTo>
                  <a:cubicBezTo>
                    <a:pt x="5292" y="1811"/>
                    <a:pt x="6366" y="2090"/>
                    <a:pt x="7142" y="2229"/>
                  </a:cubicBezTo>
                  <a:cubicBezTo>
                    <a:pt x="7500" y="2308"/>
                    <a:pt x="7838" y="2388"/>
                    <a:pt x="8057" y="2408"/>
                  </a:cubicBezTo>
                  <a:cubicBezTo>
                    <a:pt x="8276" y="2468"/>
                    <a:pt x="8395" y="2468"/>
                    <a:pt x="8395" y="2468"/>
                  </a:cubicBezTo>
                  <a:cubicBezTo>
                    <a:pt x="8395" y="2468"/>
                    <a:pt x="8296" y="2448"/>
                    <a:pt x="8077" y="2368"/>
                  </a:cubicBezTo>
                  <a:cubicBezTo>
                    <a:pt x="7838" y="2289"/>
                    <a:pt x="7540" y="2209"/>
                    <a:pt x="7162" y="2129"/>
                  </a:cubicBezTo>
                  <a:cubicBezTo>
                    <a:pt x="6386" y="1930"/>
                    <a:pt x="5352" y="1692"/>
                    <a:pt x="4178" y="1334"/>
                  </a:cubicBezTo>
                  <a:cubicBezTo>
                    <a:pt x="3004" y="995"/>
                    <a:pt x="1970" y="637"/>
                    <a:pt x="1214" y="399"/>
                  </a:cubicBezTo>
                  <a:lnTo>
                    <a:pt x="319" y="100"/>
                  </a:lnTo>
                  <a:cubicBezTo>
                    <a:pt x="120" y="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28811" y="4094864"/>
              <a:ext cx="18880" cy="52428"/>
            </a:xfrm>
            <a:custGeom>
              <a:avLst/>
              <a:gdLst/>
              <a:ahLst/>
              <a:cxnLst/>
              <a:rect l="l" t="t" r="r" b="b"/>
              <a:pathLst>
                <a:path w="475" h="1319" extrusionOk="0">
                  <a:moveTo>
                    <a:pt x="153" y="1"/>
                  </a:moveTo>
                  <a:cubicBezTo>
                    <a:pt x="110" y="1"/>
                    <a:pt x="0" y="312"/>
                    <a:pt x="97" y="698"/>
                  </a:cubicBezTo>
                  <a:cubicBezTo>
                    <a:pt x="171" y="1069"/>
                    <a:pt x="383" y="1319"/>
                    <a:pt x="444" y="1319"/>
                  </a:cubicBezTo>
                  <a:cubicBezTo>
                    <a:pt x="448" y="1319"/>
                    <a:pt x="452" y="1317"/>
                    <a:pt x="455" y="1315"/>
                  </a:cubicBezTo>
                  <a:cubicBezTo>
                    <a:pt x="475" y="1295"/>
                    <a:pt x="296" y="1056"/>
                    <a:pt x="216" y="678"/>
                  </a:cubicBezTo>
                  <a:cubicBezTo>
                    <a:pt x="156" y="320"/>
                    <a:pt x="196" y="2"/>
                    <a:pt x="156" y="2"/>
                  </a:cubicBezTo>
                  <a:cubicBezTo>
                    <a:pt x="155" y="1"/>
                    <a:pt x="154" y="1"/>
                    <a:pt x="15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58742" y="4099674"/>
              <a:ext cx="17410" cy="50639"/>
            </a:xfrm>
            <a:custGeom>
              <a:avLst/>
              <a:gdLst/>
              <a:ahLst/>
              <a:cxnLst/>
              <a:rect l="l" t="t" r="r" b="b"/>
              <a:pathLst>
                <a:path w="438" h="1274" extrusionOk="0">
                  <a:moveTo>
                    <a:pt x="398" y="0"/>
                  </a:moveTo>
                  <a:cubicBezTo>
                    <a:pt x="338" y="0"/>
                    <a:pt x="299" y="298"/>
                    <a:pt x="199" y="656"/>
                  </a:cubicBezTo>
                  <a:cubicBezTo>
                    <a:pt x="100" y="995"/>
                    <a:pt x="0" y="1253"/>
                    <a:pt x="20" y="1273"/>
                  </a:cubicBezTo>
                  <a:cubicBezTo>
                    <a:pt x="40" y="1273"/>
                    <a:pt x="219" y="1034"/>
                    <a:pt x="318" y="676"/>
                  </a:cubicBezTo>
                  <a:cubicBezTo>
                    <a:pt x="438" y="298"/>
                    <a:pt x="418" y="0"/>
                    <a:pt x="398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471164" y="4166849"/>
              <a:ext cx="9540" cy="46704"/>
            </a:xfrm>
            <a:custGeom>
              <a:avLst/>
              <a:gdLst/>
              <a:ahLst/>
              <a:cxnLst/>
              <a:rect l="l" t="t" r="r" b="b"/>
              <a:pathLst>
                <a:path w="240" h="1175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"/>
                    <a:pt x="20" y="279"/>
                    <a:pt x="40" y="598"/>
                  </a:cubicBezTo>
                  <a:cubicBezTo>
                    <a:pt x="100" y="936"/>
                    <a:pt x="179" y="1175"/>
                    <a:pt x="199" y="1175"/>
                  </a:cubicBezTo>
                  <a:cubicBezTo>
                    <a:pt x="239" y="1175"/>
                    <a:pt x="219" y="896"/>
                    <a:pt x="179" y="578"/>
                  </a:cubicBezTo>
                  <a:cubicBezTo>
                    <a:pt x="120" y="26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495689" y="4154209"/>
              <a:ext cx="4770" cy="49844"/>
            </a:xfrm>
            <a:custGeom>
              <a:avLst/>
              <a:gdLst/>
              <a:ahLst/>
              <a:cxnLst/>
              <a:rect l="l" t="t" r="r" b="b"/>
              <a:pathLst>
                <a:path w="120" h="1254" extrusionOk="0">
                  <a:moveTo>
                    <a:pt x="80" y="1"/>
                  </a:moveTo>
                  <a:cubicBezTo>
                    <a:pt x="60" y="1"/>
                    <a:pt x="20" y="299"/>
                    <a:pt x="0" y="617"/>
                  </a:cubicBezTo>
                  <a:cubicBezTo>
                    <a:pt x="0" y="975"/>
                    <a:pt x="20" y="1254"/>
                    <a:pt x="60" y="1254"/>
                  </a:cubicBezTo>
                  <a:cubicBezTo>
                    <a:pt x="80" y="1254"/>
                    <a:pt x="119" y="975"/>
                    <a:pt x="119" y="617"/>
                  </a:cubicBezTo>
                  <a:cubicBezTo>
                    <a:pt x="119" y="279"/>
                    <a:pt x="100" y="1"/>
                    <a:pt x="8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278222" y="2358507"/>
              <a:ext cx="98099" cy="679260"/>
            </a:xfrm>
            <a:custGeom>
              <a:avLst/>
              <a:gdLst/>
              <a:ahLst/>
              <a:cxnLst/>
              <a:rect l="l" t="t" r="r" b="b"/>
              <a:pathLst>
                <a:path w="2468" h="17089" extrusionOk="0">
                  <a:moveTo>
                    <a:pt x="2467" y="0"/>
                  </a:moveTo>
                  <a:cubicBezTo>
                    <a:pt x="2467" y="0"/>
                    <a:pt x="2467" y="40"/>
                    <a:pt x="2447" y="179"/>
                  </a:cubicBezTo>
                  <a:cubicBezTo>
                    <a:pt x="2428" y="299"/>
                    <a:pt x="2428" y="478"/>
                    <a:pt x="2388" y="677"/>
                  </a:cubicBezTo>
                  <a:cubicBezTo>
                    <a:pt x="2368" y="1114"/>
                    <a:pt x="2328" y="1731"/>
                    <a:pt x="2249" y="2507"/>
                  </a:cubicBezTo>
                  <a:cubicBezTo>
                    <a:pt x="2089" y="4078"/>
                    <a:pt x="1871" y="6207"/>
                    <a:pt x="1532" y="8574"/>
                  </a:cubicBezTo>
                  <a:cubicBezTo>
                    <a:pt x="1174" y="10941"/>
                    <a:pt x="776" y="13050"/>
                    <a:pt x="478" y="14602"/>
                  </a:cubicBezTo>
                  <a:cubicBezTo>
                    <a:pt x="319" y="15338"/>
                    <a:pt x="200" y="15954"/>
                    <a:pt x="140" y="16412"/>
                  </a:cubicBezTo>
                  <a:cubicBezTo>
                    <a:pt x="80" y="16611"/>
                    <a:pt x="60" y="16790"/>
                    <a:pt x="21" y="16909"/>
                  </a:cubicBezTo>
                  <a:cubicBezTo>
                    <a:pt x="1" y="17028"/>
                    <a:pt x="1" y="17088"/>
                    <a:pt x="1" y="17088"/>
                  </a:cubicBezTo>
                  <a:cubicBezTo>
                    <a:pt x="1" y="17088"/>
                    <a:pt x="40" y="17009"/>
                    <a:pt x="60" y="16909"/>
                  </a:cubicBezTo>
                  <a:cubicBezTo>
                    <a:pt x="100" y="16790"/>
                    <a:pt x="140" y="16611"/>
                    <a:pt x="180" y="16412"/>
                  </a:cubicBezTo>
                  <a:cubicBezTo>
                    <a:pt x="279" y="15994"/>
                    <a:pt x="438" y="15357"/>
                    <a:pt x="578" y="14602"/>
                  </a:cubicBezTo>
                  <a:cubicBezTo>
                    <a:pt x="896" y="13070"/>
                    <a:pt x="1294" y="10941"/>
                    <a:pt x="1652" y="8574"/>
                  </a:cubicBezTo>
                  <a:cubicBezTo>
                    <a:pt x="1990" y="6207"/>
                    <a:pt x="2189" y="4078"/>
                    <a:pt x="2308" y="2507"/>
                  </a:cubicBezTo>
                  <a:cubicBezTo>
                    <a:pt x="2388" y="1731"/>
                    <a:pt x="2428" y="1114"/>
                    <a:pt x="2447" y="677"/>
                  </a:cubicBezTo>
                  <a:cubicBezTo>
                    <a:pt x="2467" y="478"/>
                    <a:pt x="2467" y="299"/>
                    <a:pt x="2467" y="179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085280" y="2344277"/>
              <a:ext cx="489501" cy="17887"/>
            </a:xfrm>
            <a:custGeom>
              <a:avLst/>
              <a:gdLst/>
              <a:ahLst/>
              <a:cxnLst/>
              <a:rect l="l" t="t" r="r" b="b"/>
              <a:pathLst>
                <a:path w="12315" h="450" extrusionOk="0">
                  <a:moveTo>
                    <a:pt x="1" y="0"/>
                  </a:moveTo>
                  <a:cubicBezTo>
                    <a:pt x="1" y="0"/>
                    <a:pt x="60" y="40"/>
                    <a:pt x="140" y="40"/>
                  </a:cubicBezTo>
                  <a:cubicBezTo>
                    <a:pt x="200" y="60"/>
                    <a:pt x="339" y="60"/>
                    <a:pt x="478" y="80"/>
                  </a:cubicBezTo>
                  <a:cubicBezTo>
                    <a:pt x="777" y="100"/>
                    <a:pt x="1254" y="139"/>
                    <a:pt x="1791" y="179"/>
                  </a:cubicBezTo>
                  <a:cubicBezTo>
                    <a:pt x="2885" y="279"/>
                    <a:pt x="4437" y="358"/>
                    <a:pt x="6148" y="398"/>
                  </a:cubicBezTo>
                  <a:cubicBezTo>
                    <a:pt x="7232" y="436"/>
                    <a:pt x="8253" y="450"/>
                    <a:pt x="9139" y="450"/>
                  </a:cubicBezTo>
                  <a:cubicBezTo>
                    <a:pt x="9650" y="450"/>
                    <a:pt x="10116" y="445"/>
                    <a:pt x="10524" y="438"/>
                  </a:cubicBezTo>
                  <a:cubicBezTo>
                    <a:pt x="11081" y="438"/>
                    <a:pt x="11519" y="438"/>
                    <a:pt x="11837" y="398"/>
                  </a:cubicBezTo>
                  <a:cubicBezTo>
                    <a:pt x="11976" y="378"/>
                    <a:pt x="12096" y="378"/>
                    <a:pt x="12195" y="378"/>
                  </a:cubicBezTo>
                  <a:cubicBezTo>
                    <a:pt x="12275" y="358"/>
                    <a:pt x="12314" y="358"/>
                    <a:pt x="12314" y="358"/>
                  </a:cubicBezTo>
                  <a:cubicBezTo>
                    <a:pt x="12314" y="348"/>
                    <a:pt x="12304" y="343"/>
                    <a:pt x="12282" y="343"/>
                  </a:cubicBezTo>
                  <a:cubicBezTo>
                    <a:pt x="12260" y="343"/>
                    <a:pt x="12225" y="348"/>
                    <a:pt x="12175" y="358"/>
                  </a:cubicBezTo>
                  <a:lnTo>
                    <a:pt x="10504" y="358"/>
                  </a:lnTo>
                  <a:cubicBezTo>
                    <a:pt x="9410" y="358"/>
                    <a:pt x="7839" y="338"/>
                    <a:pt x="6148" y="279"/>
                  </a:cubicBezTo>
                  <a:cubicBezTo>
                    <a:pt x="4457" y="239"/>
                    <a:pt x="2925" y="159"/>
                    <a:pt x="1791" y="100"/>
                  </a:cubicBezTo>
                  <a:cubicBezTo>
                    <a:pt x="1254" y="80"/>
                    <a:pt x="797" y="60"/>
                    <a:pt x="478" y="40"/>
                  </a:cubicBezTo>
                  <a:cubicBezTo>
                    <a:pt x="359" y="0"/>
                    <a:pt x="240" y="0"/>
                    <a:pt x="14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335937" y="2355327"/>
              <a:ext cx="77549" cy="402532"/>
            </a:xfrm>
            <a:custGeom>
              <a:avLst/>
              <a:gdLst/>
              <a:ahLst/>
              <a:cxnLst/>
              <a:rect l="l" t="t" r="r" b="b"/>
              <a:pathLst>
                <a:path w="1951" h="10127" extrusionOk="0">
                  <a:moveTo>
                    <a:pt x="1950" y="1"/>
                  </a:moveTo>
                  <a:cubicBezTo>
                    <a:pt x="1950" y="1"/>
                    <a:pt x="1930" y="160"/>
                    <a:pt x="1891" y="418"/>
                  </a:cubicBezTo>
                  <a:cubicBezTo>
                    <a:pt x="1851" y="717"/>
                    <a:pt x="1831" y="1095"/>
                    <a:pt x="1811" y="1572"/>
                  </a:cubicBezTo>
                  <a:cubicBezTo>
                    <a:pt x="1751" y="2547"/>
                    <a:pt x="1692" y="3880"/>
                    <a:pt x="1612" y="5372"/>
                  </a:cubicBezTo>
                  <a:cubicBezTo>
                    <a:pt x="1592" y="6128"/>
                    <a:pt x="1552" y="6824"/>
                    <a:pt x="1513" y="7460"/>
                  </a:cubicBezTo>
                  <a:cubicBezTo>
                    <a:pt x="1453" y="8077"/>
                    <a:pt x="1334" y="8654"/>
                    <a:pt x="1115" y="9072"/>
                  </a:cubicBezTo>
                  <a:cubicBezTo>
                    <a:pt x="896" y="9509"/>
                    <a:pt x="598" y="9768"/>
                    <a:pt x="359" y="9927"/>
                  </a:cubicBezTo>
                  <a:cubicBezTo>
                    <a:pt x="140" y="10066"/>
                    <a:pt x="1" y="10106"/>
                    <a:pt x="1" y="10126"/>
                  </a:cubicBezTo>
                  <a:cubicBezTo>
                    <a:pt x="1" y="10126"/>
                    <a:pt x="21" y="10126"/>
                    <a:pt x="100" y="10106"/>
                  </a:cubicBezTo>
                  <a:cubicBezTo>
                    <a:pt x="160" y="10066"/>
                    <a:pt x="259" y="10046"/>
                    <a:pt x="399" y="9967"/>
                  </a:cubicBezTo>
                  <a:cubicBezTo>
                    <a:pt x="637" y="9828"/>
                    <a:pt x="936" y="9549"/>
                    <a:pt x="1194" y="9131"/>
                  </a:cubicBezTo>
                  <a:cubicBezTo>
                    <a:pt x="1413" y="8674"/>
                    <a:pt x="1552" y="8117"/>
                    <a:pt x="1612" y="7460"/>
                  </a:cubicBezTo>
                  <a:cubicBezTo>
                    <a:pt x="1652" y="6824"/>
                    <a:pt x="1692" y="6128"/>
                    <a:pt x="1731" y="5372"/>
                  </a:cubicBezTo>
                  <a:cubicBezTo>
                    <a:pt x="1811" y="3880"/>
                    <a:pt x="1851" y="2547"/>
                    <a:pt x="1910" y="1572"/>
                  </a:cubicBezTo>
                  <a:cubicBezTo>
                    <a:pt x="1930" y="1095"/>
                    <a:pt x="1950" y="717"/>
                    <a:pt x="1950" y="418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968259" y="2465233"/>
              <a:ext cx="191388" cy="179543"/>
            </a:xfrm>
            <a:custGeom>
              <a:avLst/>
              <a:gdLst/>
              <a:ahLst/>
              <a:cxnLst/>
              <a:rect l="l" t="t" r="r" b="b"/>
              <a:pathLst>
                <a:path w="4815" h="4517" extrusionOk="0">
                  <a:moveTo>
                    <a:pt x="4815" y="1"/>
                  </a:moveTo>
                  <a:cubicBezTo>
                    <a:pt x="4795" y="1"/>
                    <a:pt x="4795" y="419"/>
                    <a:pt x="4576" y="1035"/>
                  </a:cubicBezTo>
                  <a:cubicBezTo>
                    <a:pt x="4397" y="1652"/>
                    <a:pt x="3979" y="2507"/>
                    <a:pt x="3263" y="3184"/>
                  </a:cubicBezTo>
                  <a:cubicBezTo>
                    <a:pt x="2527" y="3860"/>
                    <a:pt x="1652" y="4198"/>
                    <a:pt x="1035" y="4357"/>
                  </a:cubicBezTo>
                  <a:cubicBezTo>
                    <a:pt x="418" y="4497"/>
                    <a:pt x="1" y="4477"/>
                    <a:pt x="1" y="4497"/>
                  </a:cubicBezTo>
                  <a:cubicBezTo>
                    <a:pt x="1" y="4516"/>
                    <a:pt x="120" y="4516"/>
                    <a:pt x="299" y="4516"/>
                  </a:cubicBezTo>
                  <a:cubicBezTo>
                    <a:pt x="458" y="4516"/>
                    <a:pt x="737" y="4516"/>
                    <a:pt x="1055" y="4457"/>
                  </a:cubicBezTo>
                  <a:cubicBezTo>
                    <a:pt x="1711" y="4317"/>
                    <a:pt x="2607" y="3979"/>
                    <a:pt x="3343" y="3283"/>
                  </a:cubicBezTo>
                  <a:cubicBezTo>
                    <a:pt x="4099" y="2587"/>
                    <a:pt x="4496" y="1712"/>
                    <a:pt x="4675" y="1075"/>
                  </a:cubicBezTo>
                  <a:cubicBezTo>
                    <a:pt x="4775" y="737"/>
                    <a:pt x="4795" y="478"/>
                    <a:pt x="4815" y="29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515444" y="2500054"/>
              <a:ext cx="117059" cy="151839"/>
            </a:xfrm>
            <a:custGeom>
              <a:avLst/>
              <a:gdLst/>
              <a:ahLst/>
              <a:cxnLst/>
              <a:rect l="l" t="t" r="r" b="b"/>
              <a:pathLst>
                <a:path w="2945" h="3820" extrusionOk="0">
                  <a:moveTo>
                    <a:pt x="0" y="0"/>
                  </a:moveTo>
                  <a:lnTo>
                    <a:pt x="0" y="199"/>
                  </a:lnTo>
                  <a:cubicBezTo>
                    <a:pt x="0" y="318"/>
                    <a:pt x="20" y="517"/>
                    <a:pt x="80" y="736"/>
                  </a:cubicBezTo>
                  <a:cubicBezTo>
                    <a:pt x="120" y="955"/>
                    <a:pt x="219" y="1233"/>
                    <a:pt x="359" y="1512"/>
                  </a:cubicBezTo>
                  <a:cubicBezTo>
                    <a:pt x="478" y="1810"/>
                    <a:pt x="657" y="2109"/>
                    <a:pt x="876" y="2387"/>
                  </a:cubicBezTo>
                  <a:cubicBezTo>
                    <a:pt x="1095" y="2646"/>
                    <a:pt x="1313" y="2904"/>
                    <a:pt x="1572" y="3103"/>
                  </a:cubicBezTo>
                  <a:cubicBezTo>
                    <a:pt x="1791" y="3302"/>
                    <a:pt x="2049" y="3441"/>
                    <a:pt x="2248" y="3541"/>
                  </a:cubicBezTo>
                  <a:cubicBezTo>
                    <a:pt x="2447" y="3680"/>
                    <a:pt x="2606" y="3720"/>
                    <a:pt x="2746" y="3760"/>
                  </a:cubicBezTo>
                  <a:cubicBezTo>
                    <a:pt x="2865" y="3819"/>
                    <a:pt x="2945" y="3819"/>
                    <a:pt x="2945" y="3819"/>
                  </a:cubicBezTo>
                  <a:cubicBezTo>
                    <a:pt x="2945" y="3800"/>
                    <a:pt x="2666" y="3700"/>
                    <a:pt x="2288" y="3441"/>
                  </a:cubicBezTo>
                  <a:cubicBezTo>
                    <a:pt x="2089" y="3322"/>
                    <a:pt x="1870" y="3163"/>
                    <a:pt x="1652" y="2964"/>
                  </a:cubicBezTo>
                  <a:cubicBezTo>
                    <a:pt x="1413" y="2765"/>
                    <a:pt x="1194" y="2546"/>
                    <a:pt x="975" y="2268"/>
                  </a:cubicBezTo>
                  <a:cubicBezTo>
                    <a:pt x="756" y="2009"/>
                    <a:pt x="577" y="1731"/>
                    <a:pt x="458" y="1452"/>
                  </a:cubicBezTo>
                  <a:cubicBezTo>
                    <a:pt x="319" y="1194"/>
                    <a:pt x="239" y="935"/>
                    <a:pt x="179" y="716"/>
                  </a:cubicBezTo>
                  <a:cubicBezTo>
                    <a:pt x="60" y="25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86813" y="2497669"/>
              <a:ext cx="348752" cy="1687398"/>
            </a:xfrm>
            <a:custGeom>
              <a:avLst/>
              <a:gdLst/>
              <a:ahLst/>
              <a:cxnLst/>
              <a:rect l="l" t="t" r="r" b="b"/>
              <a:pathLst>
                <a:path w="8774" h="42452" extrusionOk="0">
                  <a:moveTo>
                    <a:pt x="8773" y="0"/>
                  </a:moveTo>
                  <a:cubicBezTo>
                    <a:pt x="8773" y="0"/>
                    <a:pt x="8773" y="60"/>
                    <a:pt x="8734" y="120"/>
                  </a:cubicBezTo>
                  <a:cubicBezTo>
                    <a:pt x="8734" y="199"/>
                    <a:pt x="8714" y="299"/>
                    <a:pt x="8674" y="458"/>
                  </a:cubicBezTo>
                  <a:cubicBezTo>
                    <a:pt x="8634" y="756"/>
                    <a:pt x="8555" y="1154"/>
                    <a:pt x="8475" y="1691"/>
                  </a:cubicBezTo>
                  <a:cubicBezTo>
                    <a:pt x="8336" y="2785"/>
                    <a:pt x="8077" y="4357"/>
                    <a:pt x="7759" y="6286"/>
                  </a:cubicBezTo>
                  <a:cubicBezTo>
                    <a:pt x="7142" y="10146"/>
                    <a:pt x="6187" y="15497"/>
                    <a:pt x="4974" y="21365"/>
                  </a:cubicBezTo>
                  <a:cubicBezTo>
                    <a:pt x="3760" y="27234"/>
                    <a:pt x="2507" y="32505"/>
                    <a:pt x="1572" y="36305"/>
                  </a:cubicBezTo>
                  <a:cubicBezTo>
                    <a:pt x="1095" y="38194"/>
                    <a:pt x="697" y="39746"/>
                    <a:pt x="418" y="40800"/>
                  </a:cubicBezTo>
                  <a:cubicBezTo>
                    <a:pt x="279" y="41337"/>
                    <a:pt x="180" y="41735"/>
                    <a:pt x="100" y="42034"/>
                  </a:cubicBezTo>
                  <a:cubicBezTo>
                    <a:pt x="89" y="42109"/>
                    <a:pt x="79" y="42173"/>
                    <a:pt x="65" y="42229"/>
                  </a:cubicBezTo>
                  <a:lnTo>
                    <a:pt x="65" y="42229"/>
                  </a:lnTo>
                  <a:cubicBezTo>
                    <a:pt x="82" y="42169"/>
                    <a:pt x="98" y="42101"/>
                    <a:pt x="120" y="42034"/>
                  </a:cubicBezTo>
                  <a:cubicBezTo>
                    <a:pt x="220" y="41755"/>
                    <a:pt x="339" y="41337"/>
                    <a:pt x="478" y="40800"/>
                  </a:cubicBezTo>
                  <a:cubicBezTo>
                    <a:pt x="777" y="39746"/>
                    <a:pt x="1174" y="38194"/>
                    <a:pt x="1672" y="36305"/>
                  </a:cubicBezTo>
                  <a:cubicBezTo>
                    <a:pt x="2646" y="32505"/>
                    <a:pt x="3880" y="27234"/>
                    <a:pt x="5093" y="21365"/>
                  </a:cubicBezTo>
                  <a:cubicBezTo>
                    <a:pt x="6327" y="15497"/>
                    <a:pt x="7242" y="10146"/>
                    <a:pt x="7858" y="6267"/>
                  </a:cubicBezTo>
                  <a:cubicBezTo>
                    <a:pt x="8177" y="4337"/>
                    <a:pt x="8415" y="2765"/>
                    <a:pt x="8555" y="1671"/>
                  </a:cubicBezTo>
                  <a:cubicBezTo>
                    <a:pt x="8634" y="1154"/>
                    <a:pt x="8674" y="717"/>
                    <a:pt x="8734" y="418"/>
                  </a:cubicBezTo>
                  <a:cubicBezTo>
                    <a:pt x="8754" y="299"/>
                    <a:pt x="8773" y="179"/>
                    <a:pt x="8773" y="100"/>
                  </a:cubicBezTo>
                  <a:lnTo>
                    <a:pt x="8773" y="0"/>
                  </a:lnTo>
                  <a:close/>
                  <a:moveTo>
                    <a:pt x="65" y="42229"/>
                  </a:moveTo>
                  <a:lnTo>
                    <a:pt x="65" y="42229"/>
                  </a:lnTo>
                  <a:cubicBezTo>
                    <a:pt x="52" y="42275"/>
                    <a:pt x="38" y="42317"/>
                    <a:pt x="21" y="42352"/>
                  </a:cubicBezTo>
                  <a:cubicBezTo>
                    <a:pt x="39" y="42316"/>
                    <a:pt x="53" y="42275"/>
                    <a:pt x="65" y="42229"/>
                  </a:cubicBezTo>
                  <a:close/>
                  <a:moveTo>
                    <a:pt x="21" y="42352"/>
                  </a:moveTo>
                  <a:cubicBezTo>
                    <a:pt x="1" y="42392"/>
                    <a:pt x="1" y="42451"/>
                    <a:pt x="1" y="42451"/>
                  </a:cubicBezTo>
                  <a:cubicBezTo>
                    <a:pt x="1" y="42451"/>
                    <a:pt x="1" y="42432"/>
                    <a:pt x="21" y="42352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416588" y="2608370"/>
              <a:ext cx="90189" cy="1616248"/>
            </a:xfrm>
            <a:custGeom>
              <a:avLst/>
              <a:gdLst/>
              <a:ahLst/>
              <a:cxnLst/>
              <a:rect l="l" t="t" r="r" b="b"/>
              <a:pathLst>
                <a:path w="2269" h="40662" extrusionOk="0">
                  <a:moveTo>
                    <a:pt x="1791" y="0"/>
                  </a:moveTo>
                  <a:lnTo>
                    <a:pt x="1791" y="100"/>
                  </a:lnTo>
                  <a:cubicBezTo>
                    <a:pt x="1791" y="179"/>
                    <a:pt x="1811" y="279"/>
                    <a:pt x="1811" y="398"/>
                  </a:cubicBezTo>
                  <a:cubicBezTo>
                    <a:pt x="1811" y="677"/>
                    <a:pt x="1871" y="1075"/>
                    <a:pt x="1891" y="1592"/>
                  </a:cubicBezTo>
                  <a:cubicBezTo>
                    <a:pt x="1970" y="2646"/>
                    <a:pt x="2070" y="4138"/>
                    <a:pt x="2109" y="5968"/>
                  </a:cubicBezTo>
                  <a:cubicBezTo>
                    <a:pt x="2169" y="7818"/>
                    <a:pt x="2169" y="10026"/>
                    <a:pt x="2109" y="12453"/>
                  </a:cubicBezTo>
                  <a:cubicBezTo>
                    <a:pt x="2070" y="14900"/>
                    <a:pt x="1950" y="17586"/>
                    <a:pt x="1751" y="20390"/>
                  </a:cubicBezTo>
                  <a:cubicBezTo>
                    <a:pt x="1373" y="26040"/>
                    <a:pt x="856" y="31113"/>
                    <a:pt x="518" y="34793"/>
                  </a:cubicBezTo>
                  <a:cubicBezTo>
                    <a:pt x="359" y="36603"/>
                    <a:pt x="220" y="38095"/>
                    <a:pt x="120" y="39149"/>
                  </a:cubicBezTo>
                  <a:cubicBezTo>
                    <a:pt x="80" y="39666"/>
                    <a:pt x="61" y="40064"/>
                    <a:pt x="21" y="40343"/>
                  </a:cubicBezTo>
                  <a:cubicBezTo>
                    <a:pt x="21" y="40350"/>
                    <a:pt x="21" y="40357"/>
                    <a:pt x="21" y="40364"/>
                  </a:cubicBezTo>
                  <a:lnTo>
                    <a:pt x="21" y="40364"/>
                  </a:lnTo>
                  <a:cubicBezTo>
                    <a:pt x="21" y="40364"/>
                    <a:pt x="21" y="40363"/>
                    <a:pt x="21" y="40363"/>
                  </a:cubicBezTo>
                  <a:cubicBezTo>
                    <a:pt x="61" y="40064"/>
                    <a:pt x="100" y="39666"/>
                    <a:pt x="160" y="39169"/>
                  </a:cubicBezTo>
                  <a:cubicBezTo>
                    <a:pt x="259" y="38155"/>
                    <a:pt x="399" y="36663"/>
                    <a:pt x="578" y="34813"/>
                  </a:cubicBezTo>
                  <a:cubicBezTo>
                    <a:pt x="916" y="31132"/>
                    <a:pt x="1453" y="26040"/>
                    <a:pt x="1851" y="20410"/>
                  </a:cubicBezTo>
                  <a:cubicBezTo>
                    <a:pt x="2050" y="17586"/>
                    <a:pt x="2169" y="14900"/>
                    <a:pt x="2209" y="12453"/>
                  </a:cubicBezTo>
                  <a:cubicBezTo>
                    <a:pt x="2269" y="10026"/>
                    <a:pt x="2249" y="7818"/>
                    <a:pt x="2189" y="5968"/>
                  </a:cubicBezTo>
                  <a:cubicBezTo>
                    <a:pt x="2109" y="4098"/>
                    <a:pt x="2050" y="2606"/>
                    <a:pt x="1950" y="1592"/>
                  </a:cubicBezTo>
                  <a:cubicBezTo>
                    <a:pt x="1911" y="1075"/>
                    <a:pt x="1871" y="677"/>
                    <a:pt x="1851" y="398"/>
                  </a:cubicBezTo>
                  <a:cubicBezTo>
                    <a:pt x="1851" y="279"/>
                    <a:pt x="1811" y="179"/>
                    <a:pt x="1811" y="100"/>
                  </a:cubicBezTo>
                  <a:cubicBezTo>
                    <a:pt x="1791" y="20"/>
                    <a:pt x="1791" y="0"/>
                    <a:pt x="1791" y="0"/>
                  </a:cubicBezTo>
                  <a:close/>
                  <a:moveTo>
                    <a:pt x="21" y="40364"/>
                  </a:moveTo>
                  <a:cubicBezTo>
                    <a:pt x="3" y="40471"/>
                    <a:pt x="1" y="40562"/>
                    <a:pt x="1" y="40637"/>
                  </a:cubicBezTo>
                  <a:lnTo>
                    <a:pt x="1" y="40637"/>
                  </a:lnTo>
                  <a:cubicBezTo>
                    <a:pt x="2" y="40563"/>
                    <a:pt x="18" y="40472"/>
                    <a:pt x="21" y="40364"/>
                  </a:cubicBezTo>
                  <a:close/>
                  <a:moveTo>
                    <a:pt x="1" y="40637"/>
                  </a:moveTo>
                  <a:lnTo>
                    <a:pt x="1" y="40637"/>
                  </a:lnTo>
                  <a:cubicBezTo>
                    <a:pt x="1" y="40638"/>
                    <a:pt x="1" y="40640"/>
                    <a:pt x="1" y="40641"/>
                  </a:cubicBezTo>
                  <a:lnTo>
                    <a:pt x="1" y="40661"/>
                  </a:lnTo>
                  <a:cubicBezTo>
                    <a:pt x="1" y="40653"/>
                    <a:pt x="1" y="40645"/>
                    <a:pt x="1" y="40637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201546" y="4204412"/>
              <a:ext cx="350302" cy="39232"/>
            </a:xfrm>
            <a:custGeom>
              <a:avLst/>
              <a:gdLst/>
              <a:ahLst/>
              <a:cxnLst/>
              <a:rect l="l" t="t" r="r" b="b"/>
              <a:pathLst>
                <a:path w="8813" h="987" extrusionOk="0">
                  <a:moveTo>
                    <a:pt x="8729" y="0"/>
                  </a:moveTo>
                  <a:cubicBezTo>
                    <a:pt x="8327" y="0"/>
                    <a:pt x="6531" y="184"/>
                    <a:pt x="4396" y="429"/>
                  </a:cubicBezTo>
                  <a:cubicBezTo>
                    <a:pt x="1950" y="707"/>
                    <a:pt x="0" y="946"/>
                    <a:pt x="0" y="986"/>
                  </a:cubicBezTo>
                  <a:cubicBezTo>
                    <a:pt x="1" y="987"/>
                    <a:pt x="7" y="987"/>
                    <a:pt x="18" y="987"/>
                  </a:cubicBezTo>
                  <a:cubicBezTo>
                    <a:pt x="221" y="987"/>
                    <a:pt x="2112" y="812"/>
                    <a:pt x="4416" y="548"/>
                  </a:cubicBezTo>
                  <a:cubicBezTo>
                    <a:pt x="6863" y="289"/>
                    <a:pt x="8812" y="31"/>
                    <a:pt x="8812" y="11"/>
                  </a:cubicBezTo>
                  <a:cubicBezTo>
                    <a:pt x="8812" y="4"/>
                    <a:pt x="8784" y="0"/>
                    <a:pt x="8729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1111395" y="1108361"/>
              <a:ext cx="174774" cy="524957"/>
            </a:xfrm>
            <a:custGeom>
              <a:avLst/>
              <a:gdLst/>
              <a:ahLst/>
              <a:cxnLst/>
              <a:rect l="l" t="t" r="r" b="b"/>
              <a:pathLst>
                <a:path w="4397" h="13207" extrusionOk="0">
                  <a:moveTo>
                    <a:pt x="3621" y="1"/>
                  </a:moveTo>
                  <a:cubicBezTo>
                    <a:pt x="2507" y="200"/>
                    <a:pt x="1492" y="916"/>
                    <a:pt x="895" y="1891"/>
                  </a:cubicBezTo>
                  <a:cubicBezTo>
                    <a:pt x="319" y="2826"/>
                    <a:pt x="140" y="3979"/>
                    <a:pt x="80" y="5093"/>
                  </a:cubicBezTo>
                  <a:cubicBezTo>
                    <a:pt x="0" y="6466"/>
                    <a:pt x="0" y="7858"/>
                    <a:pt x="140" y="9211"/>
                  </a:cubicBezTo>
                  <a:cubicBezTo>
                    <a:pt x="219" y="10047"/>
                    <a:pt x="378" y="10882"/>
                    <a:pt x="776" y="11598"/>
                  </a:cubicBezTo>
                  <a:cubicBezTo>
                    <a:pt x="1164" y="12282"/>
                    <a:pt x="1570" y="13206"/>
                    <a:pt x="2295" y="13206"/>
                  </a:cubicBezTo>
                  <a:cubicBezTo>
                    <a:pt x="2350" y="13206"/>
                    <a:pt x="2408" y="13201"/>
                    <a:pt x="2467" y="13190"/>
                  </a:cubicBezTo>
                  <a:cubicBezTo>
                    <a:pt x="3720" y="12971"/>
                    <a:pt x="4397" y="12553"/>
                    <a:pt x="4397" y="11459"/>
                  </a:cubicBezTo>
                  <a:cubicBezTo>
                    <a:pt x="4397" y="10365"/>
                    <a:pt x="3004" y="9689"/>
                    <a:pt x="2964" y="8614"/>
                  </a:cubicBezTo>
                  <a:cubicBezTo>
                    <a:pt x="2905" y="7660"/>
                    <a:pt x="3879" y="6904"/>
                    <a:pt x="3919" y="5969"/>
                  </a:cubicBezTo>
                  <a:cubicBezTo>
                    <a:pt x="3959" y="5193"/>
                    <a:pt x="3402" y="4536"/>
                    <a:pt x="3123" y="3820"/>
                  </a:cubicBezTo>
                  <a:cubicBezTo>
                    <a:pt x="2726" y="2746"/>
                    <a:pt x="2924" y="1493"/>
                    <a:pt x="3680" y="618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193636" y="1047743"/>
              <a:ext cx="290203" cy="177119"/>
            </a:xfrm>
            <a:custGeom>
              <a:avLst/>
              <a:gdLst/>
              <a:ahLst/>
              <a:cxnLst/>
              <a:rect l="l" t="t" r="r" b="b"/>
              <a:pathLst>
                <a:path w="7301" h="4456" extrusionOk="0">
                  <a:moveTo>
                    <a:pt x="3210" y="0"/>
                  </a:moveTo>
                  <a:cubicBezTo>
                    <a:pt x="2948" y="0"/>
                    <a:pt x="2686" y="25"/>
                    <a:pt x="2427" y="74"/>
                  </a:cubicBezTo>
                  <a:cubicBezTo>
                    <a:pt x="1751" y="193"/>
                    <a:pt x="1094" y="472"/>
                    <a:pt x="637" y="1048"/>
                  </a:cubicBezTo>
                  <a:cubicBezTo>
                    <a:pt x="159" y="1586"/>
                    <a:pt x="0" y="2481"/>
                    <a:pt x="318" y="3137"/>
                  </a:cubicBezTo>
                  <a:cubicBezTo>
                    <a:pt x="509" y="3517"/>
                    <a:pt x="912" y="3742"/>
                    <a:pt x="1303" y="3742"/>
                  </a:cubicBezTo>
                  <a:cubicBezTo>
                    <a:pt x="1567" y="3742"/>
                    <a:pt x="1825" y="3640"/>
                    <a:pt x="2009" y="3416"/>
                  </a:cubicBezTo>
                  <a:cubicBezTo>
                    <a:pt x="2377" y="3935"/>
                    <a:pt x="2978" y="4221"/>
                    <a:pt x="3582" y="4221"/>
                  </a:cubicBezTo>
                  <a:cubicBezTo>
                    <a:pt x="3927" y="4221"/>
                    <a:pt x="4272" y="4128"/>
                    <a:pt x="4575" y="3933"/>
                  </a:cubicBezTo>
                  <a:cubicBezTo>
                    <a:pt x="5047" y="4206"/>
                    <a:pt x="5742" y="4455"/>
                    <a:pt x="6295" y="4455"/>
                  </a:cubicBezTo>
                  <a:cubicBezTo>
                    <a:pt x="6630" y="4455"/>
                    <a:pt x="6912" y="4364"/>
                    <a:pt x="7062" y="4132"/>
                  </a:cubicBezTo>
                  <a:cubicBezTo>
                    <a:pt x="7301" y="3356"/>
                    <a:pt x="7062" y="2461"/>
                    <a:pt x="6624" y="1824"/>
                  </a:cubicBezTo>
                  <a:cubicBezTo>
                    <a:pt x="5860" y="628"/>
                    <a:pt x="4540" y="0"/>
                    <a:pt x="321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203891" y="1097907"/>
              <a:ext cx="271243" cy="109388"/>
            </a:xfrm>
            <a:custGeom>
              <a:avLst/>
              <a:gdLst/>
              <a:ahLst/>
              <a:cxnLst/>
              <a:rect l="l" t="t" r="r" b="b"/>
              <a:pathLst>
                <a:path w="6824" h="2752" extrusionOk="0">
                  <a:moveTo>
                    <a:pt x="2643" y="1"/>
                  </a:moveTo>
                  <a:cubicBezTo>
                    <a:pt x="1951" y="1"/>
                    <a:pt x="1328" y="180"/>
                    <a:pt x="896" y="403"/>
                  </a:cubicBezTo>
                  <a:cubicBezTo>
                    <a:pt x="578" y="582"/>
                    <a:pt x="359" y="781"/>
                    <a:pt x="200" y="920"/>
                  </a:cubicBezTo>
                  <a:cubicBezTo>
                    <a:pt x="140" y="1000"/>
                    <a:pt x="80" y="1079"/>
                    <a:pt x="60" y="1119"/>
                  </a:cubicBezTo>
                  <a:cubicBezTo>
                    <a:pt x="1" y="1179"/>
                    <a:pt x="1" y="1199"/>
                    <a:pt x="1" y="1199"/>
                  </a:cubicBezTo>
                  <a:cubicBezTo>
                    <a:pt x="2" y="1199"/>
                    <a:pt x="3" y="1199"/>
                    <a:pt x="4" y="1199"/>
                  </a:cubicBezTo>
                  <a:cubicBezTo>
                    <a:pt x="52" y="1199"/>
                    <a:pt x="295" y="794"/>
                    <a:pt x="956" y="483"/>
                  </a:cubicBezTo>
                  <a:cubicBezTo>
                    <a:pt x="1372" y="274"/>
                    <a:pt x="1977" y="117"/>
                    <a:pt x="2646" y="117"/>
                  </a:cubicBezTo>
                  <a:cubicBezTo>
                    <a:pt x="2999" y="117"/>
                    <a:pt x="3370" y="161"/>
                    <a:pt x="3741" y="264"/>
                  </a:cubicBezTo>
                  <a:cubicBezTo>
                    <a:pt x="4835" y="562"/>
                    <a:pt x="5630" y="1258"/>
                    <a:pt x="6108" y="1796"/>
                  </a:cubicBezTo>
                  <a:cubicBezTo>
                    <a:pt x="6555" y="2340"/>
                    <a:pt x="6793" y="2751"/>
                    <a:pt x="6822" y="2751"/>
                  </a:cubicBezTo>
                  <a:cubicBezTo>
                    <a:pt x="6823" y="2751"/>
                    <a:pt x="6823" y="2751"/>
                    <a:pt x="6824" y="2750"/>
                  </a:cubicBezTo>
                  <a:cubicBezTo>
                    <a:pt x="6824" y="2750"/>
                    <a:pt x="6764" y="2651"/>
                    <a:pt x="6665" y="2492"/>
                  </a:cubicBezTo>
                  <a:cubicBezTo>
                    <a:pt x="6545" y="2313"/>
                    <a:pt x="6406" y="2074"/>
                    <a:pt x="6148" y="1776"/>
                  </a:cubicBezTo>
                  <a:cubicBezTo>
                    <a:pt x="5929" y="1497"/>
                    <a:pt x="5610" y="1179"/>
                    <a:pt x="5213" y="881"/>
                  </a:cubicBezTo>
                  <a:cubicBezTo>
                    <a:pt x="4815" y="582"/>
                    <a:pt x="4317" y="304"/>
                    <a:pt x="3760" y="164"/>
                  </a:cubicBezTo>
                  <a:cubicBezTo>
                    <a:pt x="3380" y="49"/>
                    <a:pt x="3002" y="1"/>
                    <a:pt x="264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199956" y="1134675"/>
              <a:ext cx="121789" cy="82080"/>
            </a:xfrm>
            <a:custGeom>
              <a:avLst/>
              <a:gdLst/>
              <a:ahLst/>
              <a:cxnLst/>
              <a:rect l="l" t="t" r="r" b="b"/>
              <a:pathLst>
                <a:path w="3064" h="2065" extrusionOk="0">
                  <a:moveTo>
                    <a:pt x="906" y="0"/>
                  </a:moveTo>
                  <a:cubicBezTo>
                    <a:pt x="780" y="0"/>
                    <a:pt x="662" y="13"/>
                    <a:pt x="557" y="35"/>
                  </a:cubicBezTo>
                  <a:cubicBezTo>
                    <a:pt x="358" y="55"/>
                    <a:pt x="239" y="135"/>
                    <a:pt x="140" y="174"/>
                  </a:cubicBezTo>
                  <a:cubicBezTo>
                    <a:pt x="60" y="234"/>
                    <a:pt x="0" y="274"/>
                    <a:pt x="0" y="274"/>
                  </a:cubicBezTo>
                  <a:cubicBezTo>
                    <a:pt x="3" y="275"/>
                    <a:pt x="7" y="276"/>
                    <a:pt x="11" y="276"/>
                  </a:cubicBezTo>
                  <a:cubicBezTo>
                    <a:pt x="65" y="276"/>
                    <a:pt x="228" y="171"/>
                    <a:pt x="577" y="135"/>
                  </a:cubicBezTo>
                  <a:cubicBezTo>
                    <a:pt x="650" y="122"/>
                    <a:pt x="729" y="116"/>
                    <a:pt x="813" y="116"/>
                  </a:cubicBezTo>
                  <a:cubicBezTo>
                    <a:pt x="1143" y="116"/>
                    <a:pt x="1549" y="215"/>
                    <a:pt x="1930" y="453"/>
                  </a:cubicBezTo>
                  <a:cubicBezTo>
                    <a:pt x="2387" y="751"/>
                    <a:pt x="2666" y="1189"/>
                    <a:pt x="2825" y="1527"/>
                  </a:cubicBezTo>
                  <a:cubicBezTo>
                    <a:pt x="2964" y="1845"/>
                    <a:pt x="3024" y="2064"/>
                    <a:pt x="3044" y="2064"/>
                  </a:cubicBezTo>
                  <a:cubicBezTo>
                    <a:pt x="3064" y="2064"/>
                    <a:pt x="3044" y="1845"/>
                    <a:pt x="2865" y="1467"/>
                  </a:cubicBezTo>
                  <a:cubicBezTo>
                    <a:pt x="2745" y="1129"/>
                    <a:pt x="2467" y="652"/>
                    <a:pt x="1970" y="333"/>
                  </a:cubicBezTo>
                  <a:cubicBezTo>
                    <a:pt x="1624" y="89"/>
                    <a:pt x="1237" y="0"/>
                    <a:pt x="906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6112" y="1359018"/>
              <a:ext cx="1359275" cy="1083302"/>
            </a:xfrm>
            <a:custGeom>
              <a:avLst/>
              <a:gdLst/>
              <a:ahLst/>
              <a:cxnLst/>
              <a:rect l="l" t="t" r="r" b="b"/>
              <a:pathLst>
                <a:path w="34197" h="27254" extrusionOk="0">
                  <a:moveTo>
                    <a:pt x="30675" y="1"/>
                  </a:moveTo>
                  <a:lnTo>
                    <a:pt x="29323" y="1274"/>
                  </a:lnTo>
                  <a:lnTo>
                    <a:pt x="17148" y="5750"/>
                  </a:lnTo>
                  <a:cubicBezTo>
                    <a:pt x="17148" y="5750"/>
                    <a:pt x="17586" y="9350"/>
                    <a:pt x="14304" y="9868"/>
                  </a:cubicBezTo>
                  <a:cubicBezTo>
                    <a:pt x="14065" y="9903"/>
                    <a:pt x="13838" y="9919"/>
                    <a:pt x="13621" y="9919"/>
                  </a:cubicBezTo>
                  <a:cubicBezTo>
                    <a:pt x="10760" y="9919"/>
                    <a:pt x="9728" y="7083"/>
                    <a:pt x="9728" y="7083"/>
                  </a:cubicBezTo>
                  <a:cubicBezTo>
                    <a:pt x="9728" y="7083"/>
                    <a:pt x="6366" y="8037"/>
                    <a:pt x="5133" y="10126"/>
                  </a:cubicBezTo>
                  <a:cubicBezTo>
                    <a:pt x="3860" y="12195"/>
                    <a:pt x="1" y="26757"/>
                    <a:pt x="1" y="26757"/>
                  </a:cubicBezTo>
                  <a:lnTo>
                    <a:pt x="4457" y="27254"/>
                  </a:lnTo>
                  <a:lnTo>
                    <a:pt x="8157" y="17566"/>
                  </a:lnTo>
                  <a:lnTo>
                    <a:pt x="9092" y="20590"/>
                  </a:lnTo>
                  <a:lnTo>
                    <a:pt x="8515" y="23574"/>
                  </a:lnTo>
                  <a:lnTo>
                    <a:pt x="19874" y="24091"/>
                  </a:lnTo>
                  <a:lnTo>
                    <a:pt x="20669" y="11041"/>
                  </a:lnTo>
                  <a:lnTo>
                    <a:pt x="32824" y="5153"/>
                  </a:lnTo>
                  <a:lnTo>
                    <a:pt x="34196" y="3741"/>
                  </a:lnTo>
                  <a:lnTo>
                    <a:pt x="3067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1420563" y="1835847"/>
              <a:ext cx="107559" cy="27705"/>
            </a:xfrm>
            <a:custGeom>
              <a:avLst/>
              <a:gdLst/>
              <a:ahLst/>
              <a:cxnLst/>
              <a:rect l="l" t="t" r="r" b="b"/>
              <a:pathLst>
                <a:path w="2706" h="697" extrusionOk="0">
                  <a:moveTo>
                    <a:pt x="0" y="0"/>
                  </a:moveTo>
                  <a:lnTo>
                    <a:pt x="0" y="696"/>
                  </a:lnTo>
                  <a:lnTo>
                    <a:pt x="2706" y="696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47320" y="1885653"/>
              <a:ext cx="87844" cy="284678"/>
            </a:xfrm>
            <a:custGeom>
              <a:avLst/>
              <a:gdLst/>
              <a:ahLst/>
              <a:cxnLst/>
              <a:rect l="l" t="t" r="r" b="b"/>
              <a:pathLst>
                <a:path w="2210" h="7162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40"/>
                    <a:pt x="439" y="1651"/>
                    <a:pt x="1035" y="3581"/>
                  </a:cubicBezTo>
                  <a:cubicBezTo>
                    <a:pt x="1632" y="5570"/>
                    <a:pt x="2149" y="7162"/>
                    <a:pt x="2189" y="7162"/>
                  </a:cubicBezTo>
                  <a:cubicBezTo>
                    <a:pt x="2209" y="7162"/>
                    <a:pt x="1752" y="5550"/>
                    <a:pt x="1155" y="3561"/>
                  </a:cubicBezTo>
                  <a:cubicBezTo>
                    <a:pt x="558" y="1592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589775" y="1684006"/>
              <a:ext cx="92534" cy="121034"/>
            </a:xfrm>
            <a:custGeom>
              <a:avLst/>
              <a:gdLst/>
              <a:ahLst/>
              <a:cxnLst/>
              <a:rect l="l" t="t" r="r" b="b"/>
              <a:pathLst>
                <a:path w="2328" h="3045" extrusionOk="0">
                  <a:moveTo>
                    <a:pt x="2308" y="1"/>
                  </a:moveTo>
                  <a:cubicBezTo>
                    <a:pt x="2308" y="1"/>
                    <a:pt x="2109" y="80"/>
                    <a:pt x="1811" y="299"/>
                  </a:cubicBezTo>
                  <a:cubicBezTo>
                    <a:pt x="1532" y="498"/>
                    <a:pt x="1174" y="856"/>
                    <a:pt x="836" y="1274"/>
                  </a:cubicBezTo>
                  <a:cubicBezTo>
                    <a:pt x="518" y="1712"/>
                    <a:pt x="299" y="2169"/>
                    <a:pt x="179" y="2487"/>
                  </a:cubicBezTo>
                  <a:cubicBezTo>
                    <a:pt x="40" y="2826"/>
                    <a:pt x="0" y="3044"/>
                    <a:pt x="20" y="3044"/>
                  </a:cubicBezTo>
                  <a:cubicBezTo>
                    <a:pt x="80" y="3044"/>
                    <a:pt x="299" y="2189"/>
                    <a:pt x="935" y="1353"/>
                  </a:cubicBezTo>
                  <a:cubicBezTo>
                    <a:pt x="1592" y="478"/>
                    <a:pt x="2328" y="41"/>
                    <a:pt x="2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041000" y="1907793"/>
              <a:ext cx="57754" cy="219053"/>
            </a:xfrm>
            <a:custGeom>
              <a:avLst/>
              <a:gdLst/>
              <a:ahLst/>
              <a:cxnLst/>
              <a:rect l="l" t="t" r="r" b="b"/>
              <a:pathLst>
                <a:path w="1453" h="5511" extrusionOk="0">
                  <a:moveTo>
                    <a:pt x="458" y="0"/>
                  </a:moveTo>
                  <a:lnTo>
                    <a:pt x="399" y="140"/>
                  </a:lnTo>
                  <a:cubicBezTo>
                    <a:pt x="140" y="1373"/>
                    <a:pt x="1" y="2626"/>
                    <a:pt x="21" y="3879"/>
                  </a:cubicBezTo>
                  <a:cubicBezTo>
                    <a:pt x="21" y="4178"/>
                    <a:pt x="21" y="4496"/>
                    <a:pt x="140" y="4795"/>
                  </a:cubicBezTo>
                  <a:cubicBezTo>
                    <a:pt x="240" y="5093"/>
                    <a:pt x="399" y="5371"/>
                    <a:pt x="677" y="5511"/>
                  </a:cubicBezTo>
                  <a:cubicBezTo>
                    <a:pt x="1035" y="5053"/>
                    <a:pt x="1354" y="4516"/>
                    <a:pt x="1433" y="3919"/>
                  </a:cubicBezTo>
                  <a:cubicBezTo>
                    <a:pt x="1453" y="3521"/>
                    <a:pt x="1354" y="3104"/>
                    <a:pt x="1234" y="2706"/>
                  </a:cubicBezTo>
                  <a:cubicBezTo>
                    <a:pt x="976" y="1811"/>
                    <a:pt x="697" y="915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175431" y="1517974"/>
              <a:ext cx="164519" cy="338457"/>
            </a:xfrm>
            <a:custGeom>
              <a:avLst/>
              <a:gdLst/>
              <a:ahLst/>
              <a:cxnLst/>
              <a:rect l="l" t="t" r="r" b="b"/>
              <a:pathLst>
                <a:path w="4139" h="8515" extrusionOk="0">
                  <a:moveTo>
                    <a:pt x="2288" y="0"/>
                  </a:moveTo>
                  <a:lnTo>
                    <a:pt x="1" y="2387"/>
                  </a:lnTo>
                  <a:cubicBezTo>
                    <a:pt x="597" y="2825"/>
                    <a:pt x="796" y="3621"/>
                    <a:pt x="776" y="4357"/>
                  </a:cubicBezTo>
                  <a:cubicBezTo>
                    <a:pt x="757" y="5113"/>
                    <a:pt x="518" y="5809"/>
                    <a:pt x="498" y="6545"/>
                  </a:cubicBezTo>
                  <a:cubicBezTo>
                    <a:pt x="478" y="7261"/>
                    <a:pt x="657" y="8097"/>
                    <a:pt x="1254" y="8514"/>
                  </a:cubicBezTo>
                  <a:cubicBezTo>
                    <a:pt x="2229" y="8196"/>
                    <a:pt x="3164" y="7858"/>
                    <a:pt x="4138" y="7540"/>
                  </a:cubicBezTo>
                  <a:cubicBezTo>
                    <a:pt x="3561" y="7221"/>
                    <a:pt x="3442" y="6446"/>
                    <a:pt x="3561" y="5809"/>
                  </a:cubicBezTo>
                  <a:cubicBezTo>
                    <a:pt x="3681" y="5152"/>
                    <a:pt x="3979" y="4556"/>
                    <a:pt x="3999" y="3879"/>
                  </a:cubicBezTo>
                  <a:cubicBezTo>
                    <a:pt x="4098" y="2169"/>
                    <a:pt x="2865" y="697"/>
                    <a:pt x="228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424782" y="4272820"/>
              <a:ext cx="430952" cy="326612"/>
            </a:xfrm>
            <a:custGeom>
              <a:avLst/>
              <a:gdLst/>
              <a:ahLst/>
              <a:cxnLst/>
              <a:rect l="l" t="t" r="r" b="b"/>
              <a:pathLst>
                <a:path w="10842" h="8217" extrusionOk="0">
                  <a:moveTo>
                    <a:pt x="4237" y="1"/>
                  </a:moveTo>
                  <a:lnTo>
                    <a:pt x="0" y="1413"/>
                  </a:lnTo>
                  <a:lnTo>
                    <a:pt x="2387" y="8216"/>
                  </a:lnTo>
                  <a:lnTo>
                    <a:pt x="10842" y="5292"/>
                  </a:lnTo>
                  <a:cubicBezTo>
                    <a:pt x="10523" y="4536"/>
                    <a:pt x="5570" y="4397"/>
                    <a:pt x="5570" y="4397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529919" y="4467114"/>
              <a:ext cx="31679" cy="27546"/>
            </a:xfrm>
            <a:custGeom>
              <a:avLst/>
              <a:gdLst/>
              <a:ahLst/>
              <a:cxnLst/>
              <a:rect l="l" t="t" r="r" b="b"/>
              <a:pathLst>
                <a:path w="797" h="693" extrusionOk="0">
                  <a:moveTo>
                    <a:pt x="377" y="1"/>
                  </a:moveTo>
                  <a:cubicBezTo>
                    <a:pt x="297" y="1"/>
                    <a:pt x="218" y="28"/>
                    <a:pt x="160" y="86"/>
                  </a:cubicBezTo>
                  <a:lnTo>
                    <a:pt x="200" y="66"/>
                  </a:lnTo>
                  <a:lnTo>
                    <a:pt x="200" y="66"/>
                  </a:lnTo>
                  <a:cubicBezTo>
                    <a:pt x="41" y="165"/>
                    <a:pt x="1" y="384"/>
                    <a:pt x="100" y="543"/>
                  </a:cubicBezTo>
                  <a:cubicBezTo>
                    <a:pt x="166" y="635"/>
                    <a:pt x="283" y="692"/>
                    <a:pt x="395" y="692"/>
                  </a:cubicBezTo>
                  <a:cubicBezTo>
                    <a:pt x="453" y="692"/>
                    <a:pt x="510" y="677"/>
                    <a:pt x="558" y="643"/>
                  </a:cubicBezTo>
                  <a:cubicBezTo>
                    <a:pt x="717" y="543"/>
                    <a:pt x="796" y="265"/>
                    <a:pt x="657" y="145"/>
                  </a:cubicBezTo>
                  <a:cubicBezTo>
                    <a:pt x="599" y="53"/>
                    <a:pt x="488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510958" y="4471287"/>
              <a:ext cx="343982" cy="128944"/>
            </a:xfrm>
            <a:custGeom>
              <a:avLst/>
              <a:gdLst/>
              <a:ahLst/>
              <a:cxnLst/>
              <a:rect l="l" t="t" r="r" b="b"/>
              <a:pathLst>
                <a:path w="8654" h="3244" extrusionOk="0">
                  <a:moveTo>
                    <a:pt x="8176" y="1"/>
                  </a:moveTo>
                  <a:lnTo>
                    <a:pt x="0" y="2547"/>
                  </a:lnTo>
                  <a:lnTo>
                    <a:pt x="219" y="3243"/>
                  </a:lnTo>
                  <a:lnTo>
                    <a:pt x="8654" y="339"/>
                  </a:lnTo>
                  <a:cubicBezTo>
                    <a:pt x="8594" y="40"/>
                    <a:pt x="8176" y="1"/>
                    <a:pt x="8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24799" y="4443383"/>
              <a:ext cx="27744" cy="30328"/>
            </a:xfrm>
            <a:custGeom>
              <a:avLst/>
              <a:gdLst/>
              <a:ahLst/>
              <a:cxnLst/>
              <a:rect l="l" t="t" r="r" b="b"/>
              <a:pathLst>
                <a:path w="698" h="763" extrusionOk="0">
                  <a:moveTo>
                    <a:pt x="635" y="1"/>
                  </a:moveTo>
                  <a:cubicBezTo>
                    <a:pt x="569" y="1"/>
                    <a:pt x="364" y="51"/>
                    <a:pt x="200" y="265"/>
                  </a:cubicBezTo>
                  <a:cubicBezTo>
                    <a:pt x="1" y="484"/>
                    <a:pt x="21" y="762"/>
                    <a:pt x="61" y="762"/>
                  </a:cubicBezTo>
                  <a:cubicBezTo>
                    <a:pt x="120" y="762"/>
                    <a:pt x="140" y="543"/>
                    <a:pt x="319" y="345"/>
                  </a:cubicBezTo>
                  <a:cubicBezTo>
                    <a:pt x="458" y="146"/>
                    <a:pt x="697" y="66"/>
                    <a:pt x="657" y="6"/>
                  </a:cubicBezTo>
                  <a:cubicBezTo>
                    <a:pt x="657" y="3"/>
                    <a:pt x="649" y="1"/>
                    <a:pt x="6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673333" y="4446444"/>
              <a:ext cx="19516" cy="32951"/>
            </a:xfrm>
            <a:custGeom>
              <a:avLst/>
              <a:gdLst/>
              <a:ahLst/>
              <a:cxnLst/>
              <a:rect l="l" t="t" r="r" b="b"/>
              <a:pathLst>
                <a:path w="491" h="829" extrusionOk="0">
                  <a:moveTo>
                    <a:pt x="444" y="0"/>
                  </a:moveTo>
                  <a:cubicBezTo>
                    <a:pt x="371" y="0"/>
                    <a:pt x="195" y="105"/>
                    <a:pt x="93" y="327"/>
                  </a:cubicBezTo>
                  <a:cubicBezTo>
                    <a:pt x="0" y="587"/>
                    <a:pt x="97" y="829"/>
                    <a:pt x="127" y="829"/>
                  </a:cubicBezTo>
                  <a:cubicBezTo>
                    <a:pt x="129" y="829"/>
                    <a:pt x="131" y="827"/>
                    <a:pt x="133" y="825"/>
                  </a:cubicBezTo>
                  <a:cubicBezTo>
                    <a:pt x="192" y="825"/>
                    <a:pt x="172" y="626"/>
                    <a:pt x="232" y="407"/>
                  </a:cubicBezTo>
                  <a:cubicBezTo>
                    <a:pt x="331" y="188"/>
                    <a:pt x="491" y="29"/>
                    <a:pt x="471" y="9"/>
                  </a:cubicBezTo>
                  <a:cubicBezTo>
                    <a:pt x="465" y="3"/>
                    <a:pt x="456" y="0"/>
                    <a:pt x="44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719760" y="4449703"/>
              <a:ext cx="11845" cy="32753"/>
            </a:xfrm>
            <a:custGeom>
              <a:avLst/>
              <a:gdLst/>
              <a:ahLst/>
              <a:cxnLst/>
              <a:rect l="l" t="t" r="r" b="b"/>
              <a:pathLst>
                <a:path w="298" h="824" extrusionOk="0">
                  <a:moveTo>
                    <a:pt x="247" y="0"/>
                  </a:moveTo>
                  <a:cubicBezTo>
                    <a:pt x="203" y="0"/>
                    <a:pt x="57" y="154"/>
                    <a:pt x="39" y="404"/>
                  </a:cubicBezTo>
                  <a:cubicBezTo>
                    <a:pt x="1" y="632"/>
                    <a:pt x="126" y="823"/>
                    <a:pt x="155" y="823"/>
                  </a:cubicBezTo>
                  <a:cubicBezTo>
                    <a:pt x="156" y="823"/>
                    <a:pt x="157" y="823"/>
                    <a:pt x="158" y="822"/>
                  </a:cubicBezTo>
                  <a:cubicBezTo>
                    <a:pt x="198" y="802"/>
                    <a:pt x="158" y="623"/>
                    <a:pt x="198" y="404"/>
                  </a:cubicBezTo>
                  <a:cubicBezTo>
                    <a:pt x="218" y="205"/>
                    <a:pt x="297" y="26"/>
                    <a:pt x="258" y="7"/>
                  </a:cubicBezTo>
                  <a:cubicBezTo>
                    <a:pt x="256" y="2"/>
                    <a:pt x="252" y="0"/>
                    <a:pt x="24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598724" y="4403515"/>
              <a:ext cx="36092" cy="15701"/>
            </a:xfrm>
            <a:custGeom>
              <a:avLst/>
              <a:gdLst/>
              <a:ahLst/>
              <a:cxnLst/>
              <a:rect l="l" t="t" r="r" b="b"/>
              <a:pathLst>
                <a:path w="908" h="395" extrusionOk="0">
                  <a:moveTo>
                    <a:pt x="702" y="0"/>
                  </a:moveTo>
                  <a:cubicBezTo>
                    <a:pt x="617" y="0"/>
                    <a:pt x="511" y="14"/>
                    <a:pt x="398" y="55"/>
                  </a:cubicBezTo>
                  <a:cubicBezTo>
                    <a:pt x="120" y="174"/>
                    <a:pt x="0" y="373"/>
                    <a:pt x="20" y="393"/>
                  </a:cubicBezTo>
                  <a:cubicBezTo>
                    <a:pt x="25" y="394"/>
                    <a:pt x="30" y="395"/>
                    <a:pt x="35" y="395"/>
                  </a:cubicBezTo>
                  <a:cubicBezTo>
                    <a:pt x="101" y="395"/>
                    <a:pt x="237" y="286"/>
                    <a:pt x="458" y="194"/>
                  </a:cubicBezTo>
                  <a:cubicBezTo>
                    <a:pt x="677" y="94"/>
                    <a:pt x="896" y="94"/>
                    <a:pt x="896" y="55"/>
                  </a:cubicBezTo>
                  <a:cubicBezTo>
                    <a:pt x="907" y="31"/>
                    <a:pt x="828" y="0"/>
                    <a:pt x="70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437423" y="4307601"/>
              <a:ext cx="175569" cy="86254"/>
            </a:xfrm>
            <a:custGeom>
              <a:avLst/>
              <a:gdLst/>
              <a:ahLst/>
              <a:cxnLst/>
              <a:rect l="l" t="t" r="r" b="b"/>
              <a:pathLst>
                <a:path w="4417" h="2170" extrusionOk="0">
                  <a:moveTo>
                    <a:pt x="4178" y="1"/>
                  </a:moveTo>
                  <a:lnTo>
                    <a:pt x="0" y="1473"/>
                  </a:lnTo>
                  <a:lnTo>
                    <a:pt x="259" y="2169"/>
                  </a:lnTo>
                  <a:lnTo>
                    <a:pt x="4416" y="777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563149" y="4358201"/>
              <a:ext cx="60139" cy="19834"/>
            </a:xfrm>
            <a:custGeom>
              <a:avLst/>
              <a:gdLst/>
              <a:ahLst/>
              <a:cxnLst/>
              <a:rect l="l" t="t" r="r" b="b"/>
              <a:pathLst>
                <a:path w="1513" h="499" extrusionOk="0">
                  <a:moveTo>
                    <a:pt x="657" y="140"/>
                  </a:moveTo>
                  <a:cubicBezTo>
                    <a:pt x="816" y="140"/>
                    <a:pt x="975" y="160"/>
                    <a:pt x="1094" y="220"/>
                  </a:cubicBezTo>
                  <a:cubicBezTo>
                    <a:pt x="1221" y="259"/>
                    <a:pt x="1314" y="302"/>
                    <a:pt x="1379" y="332"/>
                  </a:cubicBezTo>
                  <a:lnTo>
                    <a:pt x="1379" y="332"/>
                  </a:lnTo>
                  <a:cubicBezTo>
                    <a:pt x="1310" y="347"/>
                    <a:pt x="1215" y="371"/>
                    <a:pt x="1094" y="399"/>
                  </a:cubicBezTo>
                  <a:cubicBezTo>
                    <a:pt x="955" y="399"/>
                    <a:pt x="796" y="399"/>
                    <a:pt x="617" y="359"/>
                  </a:cubicBezTo>
                  <a:cubicBezTo>
                    <a:pt x="517" y="359"/>
                    <a:pt x="458" y="339"/>
                    <a:pt x="358" y="319"/>
                  </a:cubicBezTo>
                  <a:cubicBezTo>
                    <a:pt x="299" y="299"/>
                    <a:pt x="259" y="299"/>
                    <a:pt x="219" y="260"/>
                  </a:cubicBezTo>
                  <a:cubicBezTo>
                    <a:pt x="199" y="240"/>
                    <a:pt x="199" y="240"/>
                    <a:pt x="199" y="220"/>
                  </a:cubicBezTo>
                  <a:cubicBezTo>
                    <a:pt x="199" y="160"/>
                    <a:pt x="279" y="140"/>
                    <a:pt x="378" y="140"/>
                  </a:cubicBezTo>
                  <a:close/>
                  <a:moveTo>
                    <a:pt x="358" y="1"/>
                  </a:moveTo>
                  <a:cubicBezTo>
                    <a:pt x="299" y="1"/>
                    <a:pt x="219" y="1"/>
                    <a:pt x="179" y="21"/>
                  </a:cubicBezTo>
                  <a:cubicBezTo>
                    <a:pt x="120" y="41"/>
                    <a:pt x="60" y="100"/>
                    <a:pt x="20" y="160"/>
                  </a:cubicBezTo>
                  <a:cubicBezTo>
                    <a:pt x="0" y="260"/>
                    <a:pt x="80" y="359"/>
                    <a:pt x="120" y="399"/>
                  </a:cubicBezTo>
                  <a:cubicBezTo>
                    <a:pt x="199" y="419"/>
                    <a:pt x="259" y="439"/>
                    <a:pt x="299" y="439"/>
                  </a:cubicBezTo>
                  <a:cubicBezTo>
                    <a:pt x="398" y="458"/>
                    <a:pt x="498" y="498"/>
                    <a:pt x="597" y="498"/>
                  </a:cubicBezTo>
                  <a:cubicBezTo>
                    <a:pt x="796" y="498"/>
                    <a:pt x="955" y="498"/>
                    <a:pt x="1094" y="458"/>
                  </a:cubicBezTo>
                  <a:cubicBezTo>
                    <a:pt x="1266" y="434"/>
                    <a:pt x="1385" y="394"/>
                    <a:pt x="1450" y="363"/>
                  </a:cubicBezTo>
                  <a:lnTo>
                    <a:pt x="1450" y="363"/>
                  </a:lnTo>
                  <a:cubicBezTo>
                    <a:pt x="1460" y="366"/>
                    <a:pt x="1469" y="368"/>
                    <a:pt x="1475" y="368"/>
                  </a:cubicBezTo>
                  <a:cubicBezTo>
                    <a:pt x="1483" y="368"/>
                    <a:pt x="1489" y="365"/>
                    <a:pt x="1492" y="359"/>
                  </a:cubicBezTo>
                  <a:cubicBezTo>
                    <a:pt x="1492" y="359"/>
                    <a:pt x="1488" y="355"/>
                    <a:pt x="1480" y="348"/>
                  </a:cubicBezTo>
                  <a:lnTo>
                    <a:pt x="1480" y="348"/>
                  </a:lnTo>
                  <a:cubicBezTo>
                    <a:pt x="1501" y="335"/>
                    <a:pt x="1512" y="325"/>
                    <a:pt x="1512" y="319"/>
                  </a:cubicBezTo>
                  <a:cubicBezTo>
                    <a:pt x="1509" y="316"/>
                    <a:pt x="1501" y="314"/>
                    <a:pt x="1490" y="314"/>
                  </a:cubicBezTo>
                  <a:cubicBezTo>
                    <a:pt x="1479" y="314"/>
                    <a:pt x="1464" y="316"/>
                    <a:pt x="1446" y="319"/>
                  </a:cubicBezTo>
                  <a:lnTo>
                    <a:pt x="1446" y="319"/>
                  </a:lnTo>
                  <a:cubicBezTo>
                    <a:pt x="1389" y="274"/>
                    <a:pt x="1281" y="197"/>
                    <a:pt x="1114" y="120"/>
                  </a:cubicBezTo>
                  <a:cubicBezTo>
                    <a:pt x="995" y="61"/>
                    <a:pt x="856" y="2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607429" y="4316028"/>
              <a:ext cx="26910" cy="58033"/>
            </a:xfrm>
            <a:custGeom>
              <a:avLst/>
              <a:gdLst/>
              <a:ahLst/>
              <a:cxnLst/>
              <a:rect l="l" t="t" r="r" b="b"/>
              <a:pathLst>
                <a:path w="677" h="1460" extrusionOk="0">
                  <a:moveTo>
                    <a:pt x="290" y="0"/>
                  </a:moveTo>
                  <a:cubicBezTo>
                    <a:pt x="271" y="0"/>
                    <a:pt x="254" y="3"/>
                    <a:pt x="239" y="8"/>
                  </a:cubicBezTo>
                  <a:cubicBezTo>
                    <a:pt x="80" y="87"/>
                    <a:pt x="60" y="207"/>
                    <a:pt x="40" y="306"/>
                  </a:cubicBezTo>
                  <a:cubicBezTo>
                    <a:pt x="0" y="405"/>
                    <a:pt x="0" y="505"/>
                    <a:pt x="0" y="604"/>
                  </a:cubicBezTo>
                  <a:cubicBezTo>
                    <a:pt x="0" y="783"/>
                    <a:pt x="60" y="962"/>
                    <a:pt x="100" y="1082"/>
                  </a:cubicBezTo>
                  <a:cubicBezTo>
                    <a:pt x="199" y="1360"/>
                    <a:pt x="338" y="1460"/>
                    <a:pt x="358" y="1460"/>
                  </a:cubicBezTo>
                  <a:cubicBezTo>
                    <a:pt x="378" y="1420"/>
                    <a:pt x="279" y="1301"/>
                    <a:pt x="259" y="1062"/>
                  </a:cubicBezTo>
                  <a:cubicBezTo>
                    <a:pt x="199" y="923"/>
                    <a:pt x="179" y="783"/>
                    <a:pt x="179" y="604"/>
                  </a:cubicBezTo>
                  <a:cubicBezTo>
                    <a:pt x="179" y="505"/>
                    <a:pt x="179" y="425"/>
                    <a:pt x="199" y="326"/>
                  </a:cubicBezTo>
                  <a:cubicBezTo>
                    <a:pt x="199" y="226"/>
                    <a:pt x="259" y="167"/>
                    <a:pt x="299" y="127"/>
                  </a:cubicBezTo>
                  <a:cubicBezTo>
                    <a:pt x="303" y="125"/>
                    <a:pt x="307" y="124"/>
                    <a:pt x="311" y="124"/>
                  </a:cubicBezTo>
                  <a:cubicBezTo>
                    <a:pt x="347" y="124"/>
                    <a:pt x="384" y="195"/>
                    <a:pt x="438" y="266"/>
                  </a:cubicBezTo>
                  <a:cubicBezTo>
                    <a:pt x="478" y="326"/>
                    <a:pt x="517" y="425"/>
                    <a:pt x="537" y="505"/>
                  </a:cubicBezTo>
                  <a:cubicBezTo>
                    <a:pt x="557" y="684"/>
                    <a:pt x="557" y="823"/>
                    <a:pt x="537" y="962"/>
                  </a:cubicBezTo>
                  <a:cubicBezTo>
                    <a:pt x="478" y="1201"/>
                    <a:pt x="358" y="1321"/>
                    <a:pt x="378" y="1360"/>
                  </a:cubicBezTo>
                  <a:cubicBezTo>
                    <a:pt x="378" y="1360"/>
                    <a:pt x="537" y="1261"/>
                    <a:pt x="637" y="982"/>
                  </a:cubicBezTo>
                  <a:cubicBezTo>
                    <a:pt x="677" y="863"/>
                    <a:pt x="677" y="684"/>
                    <a:pt x="657" y="485"/>
                  </a:cubicBezTo>
                  <a:cubicBezTo>
                    <a:pt x="637" y="405"/>
                    <a:pt x="597" y="306"/>
                    <a:pt x="557" y="207"/>
                  </a:cubicBezTo>
                  <a:cubicBezTo>
                    <a:pt x="537" y="167"/>
                    <a:pt x="498" y="107"/>
                    <a:pt x="458" y="67"/>
                  </a:cubicBezTo>
                  <a:cubicBezTo>
                    <a:pt x="413" y="23"/>
                    <a:pt x="346" y="0"/>
                    <a:pt x="2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14649" y="2054864"/>
              <a:ext cx="435722" cy="360001"/>
            </a:xfrm>
            <a:custGeom>
              <a:avLst/>
              <a:gdLst/>
              <a:ahLst/>
              <a:cxnLst/>
              <a:rect l="l" t="t" r="r" b="b"/>
              <a:pathLst>
                <a:path w="10962" h="9057" extrusionOk="0">
                  <a:moveTo>
                    <a:pt x="2308" y="0"/>
                  </a:moveTo>
                  <a:lnTo>
                    <a:pt x="717" y="3283"/>
                  </a:lnTo>
                  <a:cubicBezTo>
                    <a:pt x="1" y="4775"/>
                    <a:pt x="239" y="6545"/>
                    <a:pt x="1373" y="7759"/>
                  </a:cubicBezTo>
                  <a:cubicBezTo>
                    <a:pt x="2128" y="8601"/>
                    <a:pt x="3207" y="9056"/>
                    <a:pt x="4325" y="9056"/>
                  </a:cubicBezTo>
                  <a:cubicBezTo>
                    <a:pt x="4475" y="9056"/>
                    <a:pt x="4625" y="9048"/>
                    <a:pt x="4775" y="9032"/>
                  </a:cubicBezTo>
                  <a:lnTo>
                    <a:pt x="10961" y="8335"/>
                  </a:lnTo>
                  <a:lnTo>
                    <a:pt x="10961" y="4655"/>
                  </a:lnTo>
                  <a:lnTo>
                    <a:pt x="4874" y="4834"/>
                  </a:lnTo>
                  <a:lnTo>
                    <a:pt x="6386" y="214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843572" y="1140796"/>
              <a:ext cx="196158" cy="450747"/>
            </a:xfrm>
            <a:custGeom>
              <a:avLst/>
              <a:gdLst/>
              <a:ahLst/>
              <a:cxnLst/>
              <a:rect l="l" t="t" r="r" b="b"/>
              <a:pathLst>
                <a:path w="4935" h="11340" extrusionOk="0">
                  <a:moveTo>
                    <a:pt x="3634" y="0"/>
                  </a:moveTo>
                  <a:cubicBezTo>
                    <a:pt x="3152" y="0"/>
                    <a:pt x="2664" y="135"/>
                    <a:pt x="2249" y="378"/>
                  </a:cubicBezTo>
                  <a:cubicBezTo>
                    <a:pt x="1413" y="876"/>
                    <a:pt x="1354" y="1831"/>
                    <a:pt x="657" y="2447"/>
                  </a:cubicBezTo>
                  <a:cubicBezTo>
                    <a:pt x="1" y="3044"/>
                    <a:pt x="200" y="4377"/>
                    <a:pt x="319" y="5312"/>
                  </a:cubicBezTo>
                  <a:cubicBezTo>
                    <a:pt x="578" y="7301"/>
                    <a:pt x="876" y="9629"/>
                    <a:pt x="1891" y="11339"/>
                  </a:cubicBezTo>
                  <a:lnTo>
                    <a:pt x="4934" y="398"/>
                  </a:lnTo>
                  <a:cubicBezTo>
                    <a:pt x="4554" y="125"/>
                    <a:pt x="4097" y="0"/>
                    <a:pt x="363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941633" y="1179790"/>
              <a:ext cx="317907" cy="654934"/>
            </a:xfrm>
            <a:custGeom>
              <a:avLst/>
              <a:gdLst/>
              <a:ahLst/>
              <a:cxnLst/>
              <a:rect l="l" t="t" r="r" b="b"/>
              <a:pathLst>
                <a:path w="7998" h="16477" extrusionOk="0">
                  <a:moveTo>
                    <a:pt x="4410" y="1"/>
                  </a:moveTo>
                  <a:cubicBezTo>
                    <a:pt x="2865" y="1"/>
                    <a:pt x="1327" y="455"/>
                    <a:pt x="1" y="1347"/>
                  </a:cubicBezTo>
                  <a:lnTo>
                    <a:pt x="120" y="9304"/>
                  </a:lnTo>
                  <a:lnTo>
                    <a:pt x="100" y="13581"/>
                  </a:lnTo>
                  <a:cubicBezTo>
                    <a:pt x="80" y="15013"/>
                    <a:pt x="816" y="16366"/>
                    <a:pt x="2268" y="16465"/>
                  </a:cubicBezTo>
                  <a:cubicBezTo>
                    <a:pt x="2351" y="16473"/>
                    <a:pt x="2433" y="16476"/>
                    <a:pt x="2515" y="16476"/>
                  </a:cubicBezTo>
                  <a:cubicBezTo>
                    <a:pt x="3962" y="16476"/>
                    <a:pt x="5196" y="15327"/>
                    <a:pt x="5252" y="13840"/>
                  </a:cubicBezTo>
                  <a:cubicBezTo>
                    <a:pt x="5312" y="12328"/>
                    <a:pt x="5372" y="10796"/>
                    <a:pt x="5372" y="10796"/>
                  </a:cubicBezTo>
                  <a:cubicBezTo>
                    <a:pt x="5372" y="10796"/>
                    <a:pt x="7659" y="10597"/>
                    <a:pt x="7838" y="8349"/>
                  </a:cubicBezTo>
                  <a:cubicBezTo>
                    <a:pt x="7997" y="6081"/>
                    <a:pt x="7958" y="850"/>
                    <a:pt x="7958" y="850"/>
                  </a:cubicBezTo>
                  <a:cubicBezTo>
                    <a:pt x="6838" y="281"/>
                    <a:pt x="5622" y="1"/>
                    <a:pt x="441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891032" y="1103472"/>
              <a:ext cx="442042" cy="516888"/>
            </a:xfrm>
            <a:custGeom>
              <a:avLst/>
              <a:gdLst/>
              <a:ahLst/>
              <a:cxnLst/>
              <a:rect l="l" t="t" r="r" b="b"/>
              <a:pathLst>
                <a:path w="11121" h="13004" extrusionOk="0">
                  <a:moveTo>
                    <a:pt x="6680" y="1"/>
                  </a:moveTo>
                  <a:cubicBezTo>
                    <a:pt x="6161" y="1"/>
                    <a:pt x="5624" y="173"/>
                    <a:pt x="5153" y="402"/>
                  </a:cubicBezTo>
                  <a:cubicBezTo>
                    <a:pt x="4397" y="780"/>
                    <a:pt x="3760" y="1317"/>
                    <a:pt x="2964" y="1556"/>
                  </a:cubicBezTo>
                  <a:cubicBezTo>
                    <a:pt x="2348" y="1755"/>
                    <a:pt x="1652" y="1815"/>
                    <a:pt x="1095" y="2153"/>
                  </a:cubicBezTo>
                  <a:cubicBezTo>
                    <a:pt x="597" y="2491"/>
                    <a:pt x="299" y="3048"/>
                    <a:pt x="160" y="3645"/>
                  </a:cubicBezTo>
                  <a:cubicBezTo>
                    <a:pt x="0" y="4222"/>
                    <a:pt x="20" y="4838"/>
                    <a:pt x="20" y="5435"/>
                  </a:cubicBezTo>
                  <a:cubicBezTo>
                    <a:pt x="80" y="7106"/>
                    <a:pt x="100" y="8777"/>
                    <a:pt x="120" y="10428"/>
                  </a:cubicBezTo>
                  <a:cubicBezTo>
                    <a:pt x="160" y="11125"/>
                    <a:pt x="279" y="11701"/>
                    <a:pt x="677" y="12278"/>
                  </a:cubicBezTo>
                  <a:cubicBezTo>
                    <a:pt x="1095" y="12855"/>
                    <a:pt x="1137" y="13003"/>
                    <a:pt x="1500" y="13003"/>
                  </a:cubicBezTo>
                  <a:cubicBezTo>
                    <a:pt x="1637" y="13003"/>
                    <a:pt x="1821" y="12982"/>
                    <a:pt x="2089" y="12955"/>
                  </a:cubicBezTo>
                  <a:cubicBezTo>
                    <a:pt x="3084" y="12855"/>
                    <a:pt x="4536" y="12517"/>
                    <a:pt x="5192" y="11801"/>
                  </a:cubicBezTo>
                  <a:cubicBezTo>
                    <a:pt x="5630" y="11323"/>
                    <a:pt x="6565" y="11125"/>
                    <a:pt x="6645" y="10568"/>
                  </a:cubicBezTo>
                  <a:cubicBezTo>
                    <a:pt x="6684" y="10110"/>
                    <a:pt x="6386" y="9712"/>
                    <a:pt x="5968" y="9613"/>
                  </a:cubicBezTo>
                  <a:cubicBezTo>
                    <a:pt x="5491" y="9513"/>
                    <a:pt x="5053" y="9175"/>
                    <a:pt x="4854" y="8777"/>
                  </a:cubicBezTo>
                  <a:cubicBezTo>
                    <a:pt x="4576" y="8220"/>
                    <a:pt x="4775" y="7484"/>
                    <a:pt x="5292" y="7126"/>
                  </a:cubicBezTo>
                  <a:cubicBezTo>
                    <a:pt x="5471" y="7020"/>
                    <a:pt x="5659" y="6971"/>
                    <a:pt x="5844" y="6971"/>
                  </a:cubicBezTo>
                  <a:cubicBezTo>
                    <a:pt x="6216" y="6971"/>
                    <a:pt x="6578" y="7166"/>
                    <a:pt x="6844" y="7484"/>
                  </a:cubicBezTo>
                  <a:cubicBezTo>
                    <a:pt x="7241" y="7484"/>
                    <a:pt x="7261" y="7106"/>
                    <a:pt x="7321" y="6828"/>
                  </a:cubicBezTo>
                  <a:cubicBezTo>
                    <a:pt x="7580" y="6032"/>
                    <a:pt x="7341" y="5495"/>
                    <a:pt x="7361" y="5236"/>
                  </a:cubicBezTo>
                  <a:lnTo>
                    <a:pt x="7361" y="5236"/>
                  </a:lnTo>
                  <a:cubicBezTo>
                    <a:pt x="7711" y="5403"/>
                    <a:pt x="8099" y="5484"/>
                    <a:pt x="8489" y="5484"/>
                  </a:cubicBezTo>
                  <a:cubicBezTo>
                    <a:pt x="9538" y="5484"/>
                    <a:pt x="10599" y="4897"/>
                    <a:pt x="10961" y="3824"/>
                  </a:cubicBezTo>
                  <a:cubicBezTo>
                    <a:pt x="11101" y="3446"/>
                    <a:pt x="11120" y="3048"/>
                    <a:pt x="11001" y="2670"/>
                  </a:cubicBezTo>
                  <a:cubicBezTo>
                    <a:pt x="10623" y="1596"/>
                    <a:pt x="9629" y="1715"/>
                    <a:pt x="8912" y="1278"/>
                  </a:cubicBezTo>
                  <a:cubicBezTo>
                    <a:pt x="8375" y="979"/>
                    <a:pt x="8037" y="462"/>
                    <a:pt x="7520" y="184"/>
                  </a:cubicBezTo>
                  <a:cubicBezTo>
                    <a:pt x="7255" y="55"/>
                    <a:pt x="6970" y="1"/>
                    <a:pt x="668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112435" y="1413991"/>
              <a:ext cx="35495" cy="51872"/>
            </a:xfrm>
            <a:custGeom>
              <a:avLst/>
              <a:gdLst/>
              <a:ahLst/>
              <a:cxnLst/>
              <a:rect l="l" t="t" r="r" b="b"/>
              <a:pathLst>
                <a:path w="893" h="1305" extrusionOk="0">
                  <a:moveTo>
                    <a:pt x="640" y="1"/>
                  </a:moveTo>
                  <a:cubicBezTo>
                    <a:pt x="608" y="1"/>
                    <a:pt x="574" y="4"/>
                    <a:pt x="538" y="10"/>
                  </a:cubicBezTo>
                  <a:cubicBezTo>
                    <a:pt x="418" y="30"/>
                    <a:pt x="279" y="90"/>
                    <a:pt x="179" y="209"/>
                  </a:cubicBezTo>
                  <a:cubicBezTo>
                    <a:pt x="60" y="309"/>
                    <a:pt x="0" y="508"/>
                    <a:pt x="0" y="687"/>
                  </a:cubicBezTo>
                  <a:cubicBezTo>
                    <a:pt x="39" y="1033"/>
                    <a:pt x="337" y="1304"/>
                    <a:pt x="573" y="1304"/>
                  </a:cubicBezTo>
                  <a:cubicBezTo>
                    <a:pt x="581" y="1304"/>
                    <a:pt x="589" y="1304"/>
                    <a:pt x="597" y="1303"/>
                  </a:cubicBezTo>
                  <a:cubicBezTo>
                    <a:pt x="717" y="1303"/>
                    <a:pt x="796" y="1224"/>
                    <a:pt x="856" y="1184"/>
                  </a:cubicBezTo>
                  <a:cubicBezTo>
                    <a:pt x="876" y="1124"/>
                    <a:pt x="876" y="1085"/>
                    <a:pt x="876" y="1085"/>
                  </a:cubicBezTo>
                  <a:cubicBezTo>
                    <a:pt x="873" y="1080"/>
                    <a:pt x="871" y="1078"/>
                    <a:pt x="867" y="1078"/>
                  </a:cubicBezTo>
                  <a:cubicBezTo>
                    <a:pt x="837" y="1078"/>
                    <a:pt x="754" y="1204"/>
                    <a:pt x="577" y="1204"/>
                  </a:cubicBezTo>
                  <a:cubicBezTo>
                    <a:pt x="398" y="1204"/>
                    <a:pt x="160" y="985"/>
                    <a:pt x="160" y="687"/>
                  </a:cubicBezTo>
                  <a:cubicBezTo>
                    <a:pt x="140" y="388"/>
                    <a:pt x="378" y="169"/>
                    <a:pt x="557" y="110"/>
                  </a:cubicBezTo>
                  <a:cubicBezTo>
                    <a:pt x="736" y="70"/>
                    <a:pt x="876" y="90"/>
                    <a:pt x="876" y="70"/>
                  </a:cubicBezTo>
                  <a:cubicBezTo>
                    <a:pt x="892" y="70"/>
                    <a:pt x="798" y="1"/>
                    <a:pt x="64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732871" y="1049651"/>
              <a:ext cx="268103" cy="293224"/>
            </a:xfrm>
            <a:custGeom>
              <a:avLst/>
              <a:gdLst/>
              <a:ahLst/>
              <a:cxnLst/>
              <a:rect l="l" t="t" r="r" b="b"/>
              <a:pathLst>
                <a:path w="6745" h="7377" extrusionOk="0">
                  <a:moveTo>
                    <a:pt x="3705" y="0"/>
                  </a:moveTo>
                  <a:cubicBezTo>
                    <a:pt x="3469" y="0"/>
                    <a:pt x="3233" y="34"/>
                    <a:pt x="3005" y="105"/>
                  </a:cubicBezTo>
                  <a:cubicBezTo>
                    <a:pt x="1751" y="503"/>
                    <a:pt x="896" y="1975"/>
                    <a:pt x="1214" y="3268"/>
                  </a:cubicBezTo>
                  <a:cubicBezTo>
                    <a:pt x="1274" y="3407"/>
                    <a:pt x="1314" y="3586"/>
                    <a:pt x="1214" y="3726"/>
                  </a:cubicBezTo>
                  <a:cubicBezTo>
                    <a:pt x="1115" y="3905"/>
                    <a:pt x="896" y="3925"/>
                    <a:pt x="717" y="3984"/>
                  </a:cubicBezTo>
                  <a:cubicBezTo>
                    <a:pt x="80" y="4223"/>
                    <a:pt x="1" y="5198"/>
                    <a:pt x="478" y="5695"/>
                  </a:cubicBezTo>
                  <a:cubicBezTo>
                    <a:pt x="805" y="6036"/>
                    <a:pt x="1262" y="6180"/>
                    <a:pt x="1735" y="6180"/>
                  </a:cubicBezTo>
                  <a:cubicBezTo>
                    <a:pt x="1953" y="6180"/>
                    <a:pt x="2175" y="6149"/>
                    <a:pt x="2388" y="6093"/>
                  </a:cubicBezTo>
                  <a:lnTo>
                    <a:pt x="2388" y="6093"/>
                  </a:lnTo>
                  <a:cubicBezTo>
                    <a:pt x="2209" y="6670"/>
                    <a:pt x="2746" y="7287"/>
                    <a:pt x="3363" y="7366"/>
                  </a:cubicBezTo>
                  <a:cubicBezTo>
                    <a:pt x="3416" y="7373"/>
                    <a:pt x="3470" y="7377"/>
                    <a:pt x="3524" y="7377"/>
                  </a:cubicBezTo>
                  <a:cubicBezTo>
                    <a:pt x="4065" y="7377"/>
                    <a:pt x="4585" y="7023"/>
                    <a:pt x="4875" y="6570"/>
                  </a:cubicBezTo>
                  <a:cubicBezTo>
                    <a:pt x="5193" y="6073"/>
                    <a:pt x="5332" y="5456"/>
                    <a:pt x="5392" y="4860"/>
                  </a:cubicBezTo>
                  <a:lnTo>
                    <a:pt x="5392" y="4860"/>
                  </a:lnTo>
                  <a:lnTo>
                    <a:pt x="4855" y="5078"/>
                  </a:lnTo>
                  <a:cubicBezTo>
                    <a:pt x="6068" y="4561"/>
                    <a:pt x="6745" y="2990"/>
                    <a:pt x="6267" y="1717"/>
                  </a:cubicBezTo>
                  <a:cubicBezTo>
                    <a:pt x="5875" y="704"/>
                    <a:pt x="4787" y="0"/>
                    <a:pt x="370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836457" y="1141591"/>
              <a:ext cx="150289" cy="150249"/>
            </a:xfrm>
            <a:custGeom>
              <a:avLst/>
              <a:gdLst/>
              <a:ahLst/>
              <a:cxnLst/>
              <a:rect l="l" t="t" r="r" b="b"/>
              <a:pathLst>
                <a:path w="3781" h="3780" extrusionOk="0">
                  <a:moveTo>
                    <a:pt x="3761" y="0"/>
                  </a:moveTo>
                  <a:cubicBezTo>
                    <a:pt x="3741" y="0"/>
                    <a:pt x="3741" y="319"/>
                    <a:pt x="3582" y="836"/>
                  </a:cubicBezTo>
                  <a:cubicBezTo>
                    <a:pt x="3442" y="1333"/>
                    <a:pt x="3144" y="2009"/>
                    <a:pt x="2567" y="2586"/>
                  </a:cubicBezTo>
                  <a:cubicBezTo>
                    <a:pt x="1990" y="3163"/>
                    <a:pt x="1334" y="3462"/>
                    <a:pt x="836" y="3601"/>
                  </a:cubicBezTo>
                  <a:cubicBezTo>
                    <a:pt x="339" y="3760"/>
                    <a:pt x="1" y="3760"/>
                    <a:pt x="1" y="3780"/>
                  </a:cubicBezTo>
                  <a:lnTo>
                    <a:pt x="240" y="3780"/>
                  </a:lnTo>
                  <a:cubicBezTo>
                    <a:pt x="379" y="3760"/>
                    <a:pt x="598" y="3740"/>
                    <a:pt x="856" y="3680"/>
                  </a:cubicBezTo>
                  <a:cubicBezTo>
                    <a:pt x="1373" y="3561"/>
                    <a:pt x="2090" y="3223"/>
                    <a:pt x="2666" y="2666"/>
                  </a:cubicBezTo>
                  <a:cubicBezTo>
                    <a:pt x="3243" y="2069"/>
                    <a:pt x="3542" y="1373"/>
                    <a:pt x="3661" y="856"/>
                  </a:cubicBezTo>
                  <a:cubicBezTo>
                    <a:pt x="3741" y="597"/>
                    <a:pt x="3761" y="378"/>
                    <a:pt x="3761" y="219"/>
                  </a:cubicBezTo>
                  <a:cubicBezTo>
                    <a:pt x="3780" y="80"/>
                    <a:pt x="3761" y="0"/>
                    <a:pt x="3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874417" y="1056965"/>
              <a:ext cx="79099" cy="222233"/>
            </a:xfrm>
            <a:custGeom>
              <a:avLst/>
              <a:gdLst/>
              <a:ahLst/>
              <a:cxnLst/>
              <a:rect l="l" t="t" r="r" b="b"/>
              <a:pathLst>
                <a:path w="1990" h="5591" extrusionOk="0">
                  <a:moveTo>
                    <a:pt x="597" y="1"/>
                  </a:moveTo>
                  <a:cubicBezTo>
                    <a:pt x="518" y="1"/>
                    <a:pt x="438" y="21"/>
                    <a:pt x="399" y="21"/>
                  </a:cubicBezTo>
                  <a:cubicBezTo>
                    <a:pt x="339" y="21"/>
                    <a:pt x="319" y="41"/>
                    <a:pt x="319" y="41"/>
                  </a:cubicBezTo>
                  <a:cubicBezTo>
                    <a:pt x="319" y="41"/>
                    <a:pt x="363" y="32"/>
                    <a:pt x="446" y="32"/>
                  </a:cubicBezTo>
                  <a:cubicBezTo>
                    <a:pt x="487" y="32"/>
                    <a:pt x="538" y="34"/>
                    <a:pt x="597" y="41"/>
                  </a:cubicBezTo>
                  <a:cubicBezTo>
                    <a:pt x="737" y="60"/>
                    <a:pt x="995" y="140"/>
                    <a:pt x="1234" y="339"/>
                  </a:cubicBezTo>
                  <a:cubicBezTo>
                    <a:pt x="1373" y="438"/>
                    <a:pt x="1473" y="558"/>
                    <a:pt x="1572" y="717"/>
                  </a:cubicBezTo>
                  <a:cubicBezTo>
                    <a:pt x="1672" y="896"/>
                    <a:pt x="1711" y="1055"/>
                    <a:pt x="1771" y="1254"/>
                  </a:cubicBezTo>
                  <a:cubicBezTo>
                    <a:pt x="1831" y="1652"/>
                    <a:pt x="1791" y="2109"/>
                    <a:pt x="1692" y="2587"/>
                  </a:cubicBezTo>
                  <a:cubicBezTo>
                    <a:pt x="1473" y="3502"/>
                    <a:pt x="1055" y="4298"/>
                    <a:pt x="677" y="4795"/>
                  </a:cubicBezTo>
                  <a:cubicBezTo>
                    <a:pt x="299" y="5312"/>
                    <a:pt x="1" y="5571"/>
                    <a:pt x="21" y="5591"/>
                  </a:cubicBezTo>
                  <a:cubicBezTo>
                    <a:pt x="60" y="5591"/>
                    <a:pt x="120" y="5531"/>
                    <a:pt x="259" y="5412"/>
                  </a:cubicBezTo>
                  <a:cubicBezTo>
                    <a:pt x="399" y="5312"/>
                    <a:pt x="578" y="5113"/>
                    <a:pt x="777" y="4875"/>
                  </a:cubicBezTo>
                  <a:cubicBezTo>
                    <a:pt x="1174" y="4377"/>
                    <a:pt x="1652" y="3601"/>
                    <a:pt x="1851" y="2627"/>
                  </a:cubicBezTo>
                  <a:cubicBezTo>
                    <a:pt x="1950" y="2129"/>
                    <a:pt x="1990" y="1652"/>
                    <a:pt x="1891" y="1234"/>
                  </a:cubicBezTo>
                  <a:cubicBezTo>
                    <a:pt x="1851" y="1015"/>
                    <a:pt x="1771" y="836"/>
                    <a:pt x="1672" y="657"/>
                  </a:cubicBezTo>
                  <a:cubicBezTo>
                    <a:pt x="1572" y="498"/>
                    <a:pt x="1433" y="359"/>
                    <a:pt x="1314" y="259"/>
                  </a:cubicBezTo>
                  <a:cubicBezTo>
                    <a:pt x="1035" y="60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777152" y="1147474"/>
              <a:ext cx="161339" cy="54257"/>
            </a:xfrm>
            <a:custGeom>
              <a:avLst/>
              <a:gdLst/>
              <a:ahLst/>
              <a:cxnLst/>
              <a:rect l="l" t="t" r="r" b="b"/>
              <a:pathLst>
                <a:path w="4059" h="1365" extrusionOk="0">
                  <a:moveTo>
                    <a:pt x="2287" y="1"/>
                  </a:moveTo>
                  <a:cubicBezTo>
                    <a:pt x="2153" y="1"/>
                    <a:pt x="2014" y="10"/>
                    <a:pt x="1871" y="31"/>
                  </a:cubicBezTo>
                  <a:cubicBezTo>
                    <a:pt x="1234" y="131"/>
                    <a:pt x="697" y="489"/>
                    <a:pt x="399" y="787"/>
                  </a:cubicBezTo>
                  <a:cubicBezTo>
                    <a:pt x="260" y="946"/>
                    <a:pt x="140" y="1106"/>
                    <a:pt x="80" y="1205"/>
                  </a:cubicBezTo>
                  <a:cubicBezTo>
                    <a:pt x="41" y="1305"/>
                    <a:pt x="1" y="1364"/>
                    <a:pt x="1" y="1364"/>
                  </a:cubicBezTo>
                  <a:cubicBezTo>
                    <a:pt x="41" y="1364"/>
                    <a:pt x="160" y="1145"/>
                    <a:pt x="439" y="847"/>
                  </a:cubicBezTo>
                  <a:cubicBezTo>
                    <a:pt x="737" y="568"/>
                    <a:pt x="1254" y="250"/>
                    <a:pt x="1871" y="151"/>
                  </a:cubicBezTo>
                  <a:cubicBezTo>
                    <a:pt x="2004" y="129"/>
                    <a:pt x="2136" y="120"/>
                    <a:pt x="2265" y="120"/>
                  </a:cubicBezTo>
                  <a:cubicBezTo>
                    <a:pt x="2735" y="120"/>
                    <a:pt x="3166" y="245"/>
                    <a:pt x="3462" y="370"/>
                  </a:cubicBezTo>
                  <a:cubicBezTo>
                    <a:pt x="3821" y="539"/>
                    <a:pt x="4018" y="709"/>
                    <a:pt x="4055" y="709"/>
                  </a:cubicBezTo>
                  <a:cubicBezTo>
                    <a:pt x="4057" y="709"/>
                    <a:pt x="4058" y="709"/>
                    <a:pt x="4059" y="708"/>
                  </a:cubicBezTo>
                  <a:cubicBezTo>
                    <a:pt x="4059" y="708"/>
                    <a:pt x="4039" y="648"/>
                    <a:pt x="3940" y="568"/>
                  </a:cubicBezTo>
                  <a:cubicBezTo>
                    <a:pt x="3840" y="489"/>
                    <a:pt x="3721" y="389"/>
                    <a:pt x="3522" y="290"/>
                  </a:cubicBezTo>
                  <a:cubicBezTo>
                    <a:pt x="3224" y="133"/>
                    <a:pt x="2789" y="1"/>
                    <a:pt x="228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954273" y="1236432"/>
              <a:ext cx="232528" cy="96549"/>
            </a:xfrm>
            <a:custGeom>
              <a:avLst/>
              <a:gdLst/>
              <a:ahLst/>
              <a:cxnLst/>
              <a:rect l="l" t="t" r="r" b="b"/>
              <a:pathLst>
                <a:path w="5850" h="2429" extrusionOk="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61" y="81"/>
                    <a:pt x="160" y="200"/>
                  </a:cubicBezTo>
                  <a:cubicBezTo>
                    <a:pt x="279" y="320"/>
                    <a:pt x="458" y="479"/>
                    <a:pt x="697" y="638"/>
                  </a:cubicBezTo>
                  <a:cubicBezTo>
                    <a:pt x="1194" y="996"/>
                    <a:pt x="1891" y="1414"/>
                    <a:pt x="2746" y="1792"/>
                  </a:cubicBezTo>
                  <a:cubicBezTo>
                    <a:pt x="3164" y="1991"/>
                    <a:pt x="3582" y="2110"/>
                    <a:pt x="3960" y="2229"/>
                  </a:cubicBezTo>
                  <a:cubicBezTo>
                    <a:pt x="4337" y="2369"/>
                    <a:pt x="4696" y="2428"/>
                    <a:pt x="4994" y="2428"/>
                  </a:cubicBezTo>
                  <a:cubicBezTo>
                    <a:pt x="5292" y="2408"/>
                    <a:pt x="5551" y="2309"/>
                    <a:pt x="5670" y="2210"/>
                  </a:cubicBezTo>
                  <a:cubicBezTo>
                    <a:pt x="5829" y="2110"/>
                    <a:pt x="5849" y="2011"/>
                    <a:pt x="5849" y="2011"/>
                  </a:cubicBezTo>
                  <a:cubicBezTo>
                    <a:pt x="5849" y="2009"/>
                    <a:pt x="5849" y="2008"/>
                    <a:pt x="5848" y="2008"/>
                  </a:cubicBezTo>
                  <a:cubicBezTo>
                    <a:pt x="5838" y="2008"/>
                    <a:pt x="5777" y="2097"/>
                    <a:pt x="5650" y="2170"/>
                  </a:cubicBezTo>
                  <a:cubicBezTo>
                    <a:pt x="5531" y="2269"/>
                    <a:pt x="5292" y="2349"/>
                    <a:pt x="4994" y="2349"/>
                  </a:cubicBezTo>
                  <a:cubicBezTo>
                    <a:pt x="4735" y="2349"/>
                    <a:pt x="4377" y="2249"/>
                    <a:pt x="3999" y="2110"/>
                  </a:cubicBezTo>
                  <a:cubicBezTo>
                    <a:pt x="3641" y="1991"/>
                    <a:pt x="3243" y="1851"/>
                    <a:pt x="2806" y="1672"/>
                  </a:cubicBezTo>
                  <a:cubicBezTo>
                    <a:pt x="1990" y="1294"/>
                    <a:pt x="1294" y="877"/>
                    <a:pt x="797" y="558"/>
                  </a:cubicBezTo>
                  <a:cubicBezTo>
                    <a:pt x="319" y="233"/>
                    <a:pt x="43" y="0"/>
                    <a:pt x="4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925813" y="1032838"/>
              <a:ext cx="119441" cy="160182"/>
            </a:xfrm>
            <a:custGeom>
              <a:avLst/>
              <a:gdLst/>
              <a:ahLst/>
              <a:cxnLst/>
              <a:rect l="l" t="t" r="r" b="b"/>
              <a:pathLst>
                <a:path w="3005" h="4030" extrusionOk="0">
                  <a:moveTo>
                    <a:pt x="1621" y="1"/>
                  </a:moveTo>
                  <a:cubicBezTo>
                    <a:pt x="1394" y="1"/>
                    <a:pt x="1175" y="69"/>
                    <a:pt x="995" y="150"/>
                  </a:cubicBezTo>
                  <a:cubicBezTo>
                    <a:pt x="538" y="349"/>
                    <a:pt x="279" y="747"/>
                    <a:pt x="140" y="1105"/>
                  </a:cubicBezTo>
                  <a:cubicBezTo>
                    <a:pt x="21" y="1443"/>
                    <a:pt x="1" y="1742"/>
                    <a:pt x="1" y="1941"/>
                  </a:cubicBezTo>
                  <a:cubicBezTo>
                    <a:pt x="1" y="2159"/>
                    <a:pt x="21" y="2259"/>
                    <a:pt x="21" y="2259"/>
                  </a:cubicBezTo>
                  <a:cubicBezTo>
                    <a:pt x="41" y="2259"/>
                    <a:pt x="41" y="2159"/>
                    <a:pt x="60" y="1961"/>
                  </a:cubicBezTo>
                  <a:cubicBezTo>
                    <a:pt x="80" y="1762"/>
                    <a:pt x="100" y="1463"/>
                    <a:pt x="259" y="1145"/>
                  </a:cubicBezTo>
                  <a:cubicBezTo>
                    <a:pt x="379" y="827"/>
                    <a:pt x="637" y="469"/>
                    <a:pt x="1075" y="270"/>
                  </a:cubicBezTo>
                  <a:cubicBezTo>
                    <a:pt x="1241" y="187"/>
                    <a:pt x="1434" y="145"/>
                    <a:pt x="1644" y="145"/>
                  </a:cubicBezTo>
                  <a:cubicBezTo>
                    <a:pt x="1686" y="145"/>
                    <a:pt x="1728" y="147"/>
                    <a:pt x="1771" y="150"/>
                  </a:cubicBezTo>
                  <a:cubicBezTo>
                    <a:pt x="2010" y="190"/>
                    <a:pt x="2249" y="329"/>
                    <a:pt x="2428" y="508"/>
                  </a:cubicBezTo>
                  <a:cubicBezTo>
                    <a:pt x="2627" y="667"/>
                    <a:pt x="2766" y="906"/>
                    <a:pt x="2825" y="1145"/>
                  </a:cubicBezTo>
                  <a:cubicBezTo>
                    <a:pt x="2885" y="1404"/>
                    <a:pt x="2905" y="1642"/>
                    <a:pt x="2885" y="1861"/>
                  </a:cubicBezTo>
                  <a:cubicBezTo>
                    <a:pt x="2845" y="2338"/>
                    <a:pt x="2666" y="2716"/>
                    <a:pt x="2487" y="3035"/>
                  </a:cubicBezTo>
                  <a:cubicBezTo>
                    <a:pt x="2308" y="3353"/>
                    <a:pt x="2169" y="3592"/>
                    <a:pt x="2050" y="3751"/>
                  </a:cubicBezTo>
                  <a:cubicBezTo>
                    <a:pt x="1910" y="3930"/>
                    <a:pt x="1871" y="4029"/>
                    <a:pt x="1871" y="4029"/>
                  </a:cubicBezTo>
                  <a:cubicBezTo>
                    <a:pt x="1871" y="4029"/>
                    <a:pt x="1930" y="3930"/>
                    <a:pt x="2070" y="3791"/>
                  </a:cubicBezTo>
                  <a:cubicBezTo>
                    <a:pt x="2189" y="3632"/>
                    <a:pt x="2368" y="3413"/>
                    <a:pt x="2567" y="3094"/>
                  </a:cubicBezTo>
                  <a:cubicBezTo>
                    <a:pt x="2746" y="2756"/>
                    <a:pt x="2925" y="2358"/>
                    <a:pt x="2985" y="1861"/>
                  </a:cubicBezTo>
                  <a:cubicBezTo>
                    <a:pt x="3005" y="1622"/>
                    <a:pt x="3005" y="1344"/>
                    <a:pt x="2925" y="1105"/>
                  </a:cubicBezTo>
                  <a:cubicBezTo>
                    <a:pt x="2865" y="827"/>
                    <a:pt x="2706" y="568"/>
                    <a:pt x="2507" y="369"/>
                  </a:cubicBezTo>
                  <a:cubicBezTo>
                    <a:pt x="2308" y="170"/>
                    <a:pt x="2030" y="31"/>
                    <a:pt x="1771" y="11"/>
                  </a:cubicBezTo>
                  <a:cubicBezTo>
                    <a:pt x="1721" y="4"/>
                    <a:pt x="1671" y="1"/>
                    <a:pt x="1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330657" y="832105"/>
              <a:ext cx="631045" cy="1029841"/>
            </a:xfrm>
            <a:custGeom>
              <a:avLst/>
              <a:gdLst/>
              <a:ahLst/>
              <a:cxnLst/>
              <a:rect l="l" t="t" r="r" b="b"/>
              <a:pathLst>
                <a:path w="15876" h="25909" extrusionOk="0">
                  <a:moveTo>
                    <a:pt x="13277" y="1"/>
                  </a:moveTo>
                  <a:cubicBezTo>
                    <a:pt x="13256" y="1"/>
                    <a:pt x="13233" y="3"/>
                    <a:pt x="13210" y="8"/>
                  </a:cubicBezTo>
                  <a:cubicBezTo>
                    <a:pt x="13011" y="28"/>
                    <a:pt x="12195" y="1341"/>
                    <a:pt x="11936" y="1779"/>
                  </a:cubicBezTo>
                  <a:cubicBezTo>
                    <a:pt x="11758" y="2090"/>
                    <a:pt x="11348" y="2845"/>
                    <a:pt x="11085" y="2845"/>
                  </a:cubicBezTo>
                  <a:cubicBezTo>
                    <a:pt x="10995" y="2845"/>
                    <a:pt x="10923" y="2757"/>
                    <a:pt x="10882" y="2535"/>
                  </a:cubicBezTo>
                  <a:cubicBezTo>
                    <a:pt x="10723" y="1679"/>
                    <a:pt x="10285" y="1082"/>
                    <a:pt x="10027" y="1003"/>
                  </a:cubicBezTo>
                  <a:cubicBezTo>
                    <a:pt x="10002" y="994"/>
                    <a:pt x="9978" y="990"/>
                    <a:pt x="9954" y="990"/>
                  </a:cubicBezTo>
                  <a:cubicBezTo>
                    <a:pt x="9767" y="990"/>
                    <a:pt x="9625" y="1246"/>
                    <a:pt x="9748" y="1441"/>
                  </a:cubicBezTo>
                  <a:cubicBezTo>
                    <a:pt x="9887" y="1620"/>
                    <a:pt x="10007" y="1998"/>
                    <a:pt x="10086" y="2256"/>
                  </a:cubicBezTo>
                  <a:cubicBezTo>
                    <a:pt x="10146" y="2495"/>
                    <a:pt x="10186" y="2734"/>
                    <a:pt x="10146" y="2952"/>
                  </a:cubicBezTo>
                  <a:cubicBezTo>
                    <a:pt x="10126" y="3231"/>
                    <a:pt x="10106" y="3450"/>
                    <a:pt x="10086" y="3649"/>
                  </a:cubicBezTo>
                  <a:lnTo>
                    <a:pt x="9589" y="4683"/>
                  </a:lnTo>
                  <a:cubicBezTo>
                    <a:pt x="9589" y="4683"/>
                    <a:pt x="6068" y="12680"/>
                    <a:pt x="5471" y="13834"/>
                  </a:cubicBezTo>
                  <a:cubicBezTo>
                    <a:pt x="4855" y="14968"/>
                    <a:pt x="1" y="20020"/>
                    <a:pt x="1" y="20020"/>
                  </a:cubicBezTo>
                  <a:lnTo>
                    <a:pt x="1035" y="25909"/>
                  </a:lnTo>
                  <a:lnTo>
                    <a:pt x="8913" y="17375"/>
                  </a:lnTo>
                  <a:lnTo>
                    <a:pt x="13090" y="5638"/>
                  </a:lnTo>
                  <a:lnTo>
                    <a:pt x="13190" y="5340"/>
                  </a:lnTo>
                  <a:cubicBezTo>
                    <a:pt x="13190" y="5340"/>
                    <a:pt x="14682" y="3748"/>
                    <a:pt x="15060" y="3251"/>
                  </a:cubicBezTo>
                  <a:cubicBezTo>
                    <a:pt x="15875" y="2216"/>
                    <a:pt x="15796" y="2177"/>
                    <a:pt x="15656" y="2097"/>
                  </a:cubicBezTo>
                  <a:cubicBezTo>
                    <a:pt x="15640" y="2089"/>
                    <a:pt x="15622" y="2085"/>
                    <a:pt x="15603" y="2085"/>
                  </a:cubicBezTo>
                  <a:cubicBezTo>
                    <a:pt x="15244" y="2085"/>
                    <a:pt x="14473" y="3417"/>
                    <a:pt x="14259" y="3417"/>
                  </a:cubicBezTo>
                  <a:cubicBezTo>
                    <a:pt x="14226" y="3417"/>
                    <a:pt x="14207" y="3385"/>
                    <a:pt x="14204" y="3310"/>
                  </a:cubicBezTo>
                  <a:cubicBezTo>
                    <a:pt x="14184" y="2753"/>
                    <a:pt x="15776" y="1043"/>
                    <a:pt x="15398" y="884"/>
                  </a:cubicBezTo>
                  <a:cubicBezTo>
                    <a:pt x="15370" y="871"/>
                    <a:pt x="15340" y="865"/>
                    <a:pt x="15309" y="865"/>
                  </a:cubicBezTo>
                  <a:cubicBezTo>
                    <a:pt x="14767" y="865"/>
                    <a:pt x="13801" y="2742"/>
                    <a:pt x="13707" y="2893"/>
                  </a:cubicBezTo>
                  <a:cubicBezTo>
                    <a:pt x="13675" y="2950"/>
                    <a:pt x="13629" y="2972"/>
                    <a:pt x="13585" y="2972"/>
                  </a:cubicBezTo>
                  <a:cubicBezTo>
                    <a:pt x="13490" y="2972"/>
                    <a:pt x="13400" y="2868"/>
                    <a:pt x="13468" y="2773"/>
                  </a:cubicBezTo>
                  <a:cubicBezTo>
                    <a:pt x="13607" y="2535"/>
                    <a:pt x="15099" y="287"/>
                    <a:pt x="14582" y="48"/>
                  </a:cubicBezTo>
                  <a:cubicBezTo>
                    <a:pt x="14553" y="36"/>
                    <a:pt x="14525" y="30"/>
                    <a:pt x="14498" y="30"/>
                  </a:cubicBezTo>
                  <a:cubicBezTo>
                    <a:pt x="14265" y="30"/>
                    <a:pt x="14105" y="446"/>
                    <a:pt x="14105" y="446"/>
                  </a:cubicBezTo>
                  <a:cubicBezTo>
                    <a:pt x="14105" y="446"/>
                    <a:pt x="12953" y="2579"/>
                    <a:pt x="12655" y="2579"/>
                  </a:cubicBezTo>
                  <a:cubicBezTo>
                    <a:pt x="12647" y="2579"/>
                    <a:pt x="12639" y="2578"/>
                    <a:pt x="12633" y="2574"/>
                  </a:cubicBezTo>
                  <a:cubicBezTo>
                    <a:pt x="12414" y="2435"/>
                    <a:pt x="13090" y="1122"/>
                    <a:pt x="13329" y="685"/>
                  </a:cubicBezTo>
                  <a:cubicBezTo>
                    <a:pt x="13565" y="284"/>
                    <a:pt x="13502" y="1"/>
                    <a:pt x="1327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570019" y="2488964"/>
              <a:ext cx="1064302" cy="1915116"/>
            </a:xfrm>
            <a:custGeom>
              <a:avLst/>
              <a:gdLst/>
              <a:ahLst/>
              <a:cxnLst/>
              <a:rect l="l" t="t" r="r" b="b"/>
              <a:pathLst>
                <a:path w="26776" h="48181" extrusionOk="0">
                  <a:moveTo>
                    <a:pt x="5650" y="1"/>
                  </a:moveTo>
                  <a:cubicBezTo>
                    <a:pt x="5650" y="1"/>
                    <a:pt x="3163" y="5610"/>
                    <a:pt x="2626" y="11180"/>
                  </a:cubicBezTo>
                  <a:lnTo>
                    <a:pt x="0" y="46927"/>
                  </a:lnTo>
                  <a:lnTo>
                    <a:pt x="8773" y="47843"/>
                  </a:lnTo>
                  <a:lnTo>
                    <a:pt x="11359" y="10822"/>
                  </a:lnTo>
                  <a:cubicBezTo>
                    <a:pt x="11359" y="10822"/>
                    <a:pt x="19415" y="48181"/>
                    <a:pt x="19714" y="48181"/>
                  </a:cubicBezTo>
                  <a:cubicBezTo>
                    <a:pt x="20012" y="48181"/>
                    <a:pt x="26776" y="45674"/>
                    <a:pt x="26776" y="45674"/>
                  </a:cubicBezTo>
                  <a:lnTo>
                    <a:pt x="18838" y="19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853867" y="2876954"/>
              <a:ext cx="314728" cy="77907"/>
            </a:xfrm>
            <a:custGeom>
              <a:avLst/>
              <a:gdLst/>
              <a:ahLst/>
              <a:cxnLst/>
              <a:rect l="l" t="t" r="r" b="b"/>
              <a:pathLst>
                <a:path w="7918" h="1960" extrusionOk="0">
                  <a:moveTo>
                    <a:pt x="44" y="1"/>
                  </a:moveTo>
                  <a:cubicBezTo>
                    <a:pt x="28" y="1"/>
                    <a:pt x="20" y="3"/>
                    <a:pt x="20" y="7"/>
                  </a:cubicBezTo>
                  <a:cubicBezTo>
                    <a:pt x="1" y="67"/>
                    <a:pt x="1751" y="524"/>
                    <a:pt x="3939" y="1061"/>
                  </a:cubicBezTo>
                  <a:cubicBezTo>
                    <a:pt x="6026" y="1573"/>
                    <a:pt x="7752" y="1959"/>
                    <a:pt x="7906" y="1959"/>
                  </a:cubicBezTo>
                  <a:cubicBezTo>
                    <a:pt x="7914" y="1959"/>
                    <a:pt x="7918" y="1958"/>
                    <a:pt x="7918" y="1956"/>
                  </a:cubicBezTo>
                  <a:cubicBezTo>
                    <a:pt x="7918" y="1897"/>
                    <a:pt x="6167" y="1419"/>
                    <a:pt x="3999" y="902"/>
                  </a:cubicBezTo>
                  <a:cubicBezTo>
                    <a:pt x="1957" y="382"/>
                    <a:pt x="261" y="1"/>
                    <a:pt x="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585800" y="4023514"/>
              <a:ext cx="352687" cy="61014"/>
            </a:xfrm>
            <a:custGeom>
              <a:avLst/>
              <a:gdLst/>
              <a:ahLst/>
              <a:cxnLst/>
              <a:rect l="l" t="t" r="r" b="b"/>
              <a:pathLst>
                <a:path w="8873" h="1535" extrusionOk="0">
                  <a:moveTo>
                    <a:pt x="2061" y="0"/>
                  </a:moveTo>
                  <a:cubicBezTo>
                    <a:pt x="1767" y="0"/>
                    <a:pt x="1491" y="19"/>
                    <a:pt x="1234" y="66"/>
                  </a:cubicBezTo>
                  <a:cubicBezTo>
                    <a:pt x="816" y="126"/>
                    <a:pt x="498" y="265"/>
                    <a:pt x="299" y="364"/>
                  </a:cubicBezTo>
                  <a:cubicBezTo>
                    <a:pt x="200" y="404"/>
                    <a:pt x="120" y="464"/>
                    <a:pt x="80" y="484"/>
                  </a:cubicBezTo>
                  <a:cubicBezTo>
                    <a:pt x="21" y="504"/>
                    <a:pt x="1" y="524"/>
                    <a:pt x="1" y="524"/>
                  </a:cubicBezTo>
                  <a:cubicBezTo>
                    <a:pt x="2" y="526"/>
                    <a:pt x="5" y="527"/>
                    <a:pt x="9" y="527"/>
                  </a:cubicBezTo>
                  <a:cubicBezTo>
                    <a:pt x="74" y="527"/>
                    <a:pt x="490" y="256"/>
                    <a:pt x="1274" y="126"/>
                  </a:cubicBezTo>
                  <a:cubicBezTo>
                    <a:pt x="1483" y="96"/>
                    <a:pt x="1707" y="81"/>
                    <a:pt x="1945" y="81"/>
                  </a:cubicBezTo>
                  <a:cubicBezTo>
                    <a:pt x="2184" y="81"/>
                    <a:pt x="2438" y="96"/>
                    <a:pt x="2706" y="126"/>
                  </a:cubicBezTo>
                  <a:cubicBezTo>
                    <a:pt x="3263" y="205"/>
                    <a:pt x="3820" y="364"/>
                    <a:pt x="4417" y="563"/>
                  </a:cubicBezTo>
                  <a:cubicBezTo>
                    <a:pt x="5014" y="762"/>
                    <a:pt x="5591" y="961"/>
                    <a:pt x="6108" y="1120"/>
                  </a:cubicBezTo>
                  <a:cubicBezTo>
                    <a:pt x="6645" y="1299"/>
                    <a:pt x="7103" y="1419"/>
                    <a:pt x="7540" y="1478"/>
                  </a:cubicBezTo>
                  <a:cubicBezTo>
                    <a:pt x="7822" y="1507"/>
                    <a:pt x="8073" y="1535"/>
                    <a:pt x="8274" y="1535"/>
                  </a:cubicBezTo>
                  <a:cubicBezTo>
                    <a:pt x="8357" y="1535"/>
                    <a:pt x="8431" y="1530"/>
                    <a:pt x="8495" y="1518"/>
                  </a:cubicBezTo>
                  <a:cubicBezTo>
                    <a:pt x="8634" y="1518"/>
                    <a:pt x="8734" y="1498"/>
                    <a:pt x="8774" y="1498"/>
                  </a:cubicBezTo>
                  <a:cubicBezTo>
                    <a:pt x="8853" y="1478"/>
                    <a:pt x="8873" y="1478"/>
                    <a:pt x="8873" y="1478"/>
                  </a:cubicBezTo>
                  <a:cubicBezTo>
                    <a:pt x="8873" y="1475"/>
                    <a:pt x="8855" y="1474"/>
                    <a:pt x="8821" y="1474"/>
                  </a:cubicBezTo>
                  <a:cubicBezTo>
                    <a:pt x="8784" y="1474"/>
                    <a:pt x="8728" y="1475"/>
                    <a:pt x="8654" y="1475"/>
                  </a:cubicBezTo>
                  <a:cubicBezTo>
                    <a:pt x="8428" y="1475"/>
                    <a:pt x="8040" y="1464"/>
                    <a:pt x="7540" y="1379"/>
                  </a:cubicBezTo>
                  <a:cubicBezTo>
                    <a:pt x="7142" y="1299"/>
                    <a:pt x="6665" y="1180"/>
                    <a:pt x="6148" y="1001"/>
                  </a:cubicBezTo>
                  <a:cubicBezTo>
                    <a:pt x="5611" y="822"/>
                    <a:pt x="5054" y="623"/>
                    <a:pt x="4457" y="424"/>
                  </a:cubicBezTo>
                  <a:cubicBezTo>
                    <a:pt x="3860" y="225"/>
                    <a:pt x="3263" y="106"/>
                    <a:pt x="2706" y="26"/>
                  </a:cubicBezTo>
                  <a:cubicBezTo>
                    <a:pt x="2484" y="10"/>
                    <a:pt x="2268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582660" y="3957809"/>
              <a:ext cx="356622" cy="37681"/>
            </a:xfrm>
            <a:custGeom>
              <a:avLst/>
              <a:gdLst/>
              <a:ahLst/>
              <a:cxnLst/>
              <a:rect l="l" t="t" r="r" b="b"/>
              <a:pathLst>
                <a:path w="8972" h="948" extrusionOk="0">
                  <a:moveTo>
                    <a:pt x="7954" y="0"/>
                  </a:moveTo>
                  <a:cubicBezTo>
                    <a:pt x="7856" y="0"/>
                    <a:pt x="7751" y="3"/>
                    <a:pt x="7639" y="8"/>
                  </a:cubicBezTo>
                  <a:cubicBezTo>
                    <a:pt x="6824" y="68"/>
                    <a:pt x="5670" y="307"/>
                    <a:pt x="4456" y="565"/>
                  </a:cubicBezTo>
                  <a:cubicBezTo>
                    <a:pt x="3688" y="742"/>
                    <a:pt x="2935" y="822"/>
                    <a:pt x="2284" y="822"/>
                  </a:cubicBezTo>
                  <a:cubicBezTo>
                    <a:pt x="1907" y="822"/>
                    <a:pt x="1565" y="795"/>
                    <a:pt x="1273" y="744"/>
                  </a:cubicBezTo>
                  <a:cubicBezTo>
                    <a:pt x="488" y="610"/>
                    <a:pt x="34" y="365"/>
                    <a:pt x="2" y="365"/>
                  </a:cubicBezTo>
                  <a:cubicBezTo>
                    <a:pt x="1" y="365"/>
                    <a:pt x="0" y="366"/>
                    <a:pt x="0" y="366"/>
                  </a:cubicBezTo>
                  <a:cubicBezTo>
                    <a:pt x="0" y="366"/>
                    <a:pt x="20" y="386"/>
                    <a:pt x="80" y="406"/>
                  </a:cubicBezTo>
                  <a:cubicBezTo>
                    <a:pt x="159" y="446"/>
                    <a:pt x="219" y="486"/>
                    <a:pt x="319" y="545"/>
                  </a:cubicBezTo>
                  <a:cubicBezTo>
                    <a:pt x="557" y="645"/>
                    <a:pt x="876" y="764"/>
                    <a:pt x="1273" y="844"/>
                  </a:cubicBezTo>
                  <a:cubicBezTo>
                    <a:pt x="1635" y="895"/>
                    <a:pt x="2057" y="947"/>
                    <a:pt x="2525" y="947"/>
                  </a:cubicBezTo>
                  <a:cubicBezTo>
                    <a:pt x="2597" y="947"/>
                    <a:pt x="2671" y="946"/>
                    <a:pt x="2746" y="943"/>
                  </a:cubicBezTo>
                  <a:cubicBezTo>
                    <a:pt x="3283" y="903"/>
                    <a:pt x="3879" y="844"/>
                    <a:pt x="4496" y="724"/>
                  </a:cubicBezTo>
                  <a:cubicBezTo>
                    <a:pt x="5729" y="466"/>
                    <a:pt x="6843" y="187"/>
                    <a:pt x="7659" y="147"/>
                  </a:cubicBezTo>
                  <a:cubicBezTo>
                    <a:pt x="8057" y="128"/>
                    <a:pt x="8415" y="128"/>
                    <a:pt x="8634" y="128"/>
                  </a:cubicBezTo>
                  <a:lnTo>
                    <a:pt x="8972" y="128"/>
                  </a:lnTo>
                  <a:lnTo>
                    <a:pt x="8614" y="48"/>
                  </a:lnTo>
                  <a:cubicBezTo>
                    <a:pt x="8439" y="19"/>
                    <a:pt x="8222" y="0"/>
                    <a:pt x="7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222341" y="3824491"/>
              <a:ext cx="339252" cy="62604"/>
            </a:xfrm>
            <a:custGeom>
              <a:avLst/>
              <a:gdLst/>
              <a:ahLst/>
              <a:cxnLst/>
              <a:rect l="l" t="t" r="r" b="b"/>
              <a:pathLst>
                <a:path w="8535" h="1575" extrusionOk="0">
                  <a:moveTo>
                    <a:pt x="8534" y="0"/>
                  </a:moveTo>
                  <a:cubicBezTo>
                    <a:pt x="8534" y="0"/>
                    <a:pt x="8495" y="20"/>
                    <a:pt x="8475" y="60"/>
                  </a:cubicBezTo>
                  <a:cubicBezTo>
                    <a:pt x="8474" y="63"/>
                    <a:pt x="8473" y="65"/>
                    <a:pt x="8472" y="68"/>
                  </a:cubicBezTo>
                  <a:lnTo>
                    <a:pt x="8472" y="68"/>
                  </a:lnTo>
                  <a:cubicBezTo>
                    <a:pt x="8514" y="25"/>
                    <a:pt x="8534" y="0"/>
                    <a:pt x="8534" y="0"/>
                  </a:cubicBezTo>
                  <a:close/>
                  <a:moveTo>
                    <a:pt x="8472" y="68"/>
                  </a:moveTo>
                  <a:cubicBezTo>
                    <a:pt x="8430" y="110"/>
                    <a:pt x="8365" y="170"/>
                    <a:pt x="8276" y="239"/>
                  </a:cubicBezTo>
                  <a:cubicBezTo>
                    <a:pt x="8097" y="378"/>
                    <a:pt x="7838" y="557"/>
                    <a:pt x="7440" y="697"/>
                  </a:cubicBezTo>
                  <a:cubicBezTo>
                    <a:pt x="7142" y="786"/>
                    <a:pt x="6788" y="831"/>
                    <a:pt x="6403" y="831"/>
                  </a:cubicBezTo>
                  <a:cubicBezTo>
                    <a:pt x="6274" y="831"/>
                    <a:pt x="6142" y="826"/>
                    <a:pt x="6008" y="816"/>
                  </a:cubicBezTo>
                  <a:cubicBezTo>
                    <a:pt x="5471" y="756"/>
                    <a:pt x="4894" y="637"/>
                    <a:pt x="4277" y="537"/>
                  </a:cubicBezTo>
                  <a:cubicBezTo>
                    <a:pt x="3916" y="468"/>
                    <a:pt x="3562" y="439"/>
                    <a:pt x="3218" y="439"/>
                  </a:cubicBezTo>
                  <a:cubicBezTo>
                    <a:pt x="2975" y="439"/>
                    <a:pt x="2738" y="453"/>
                    <a:pt x="2507" y="478"/>
                  </a:cubicBezTo>
                  <a:cubicBezTo>
                    <a:pt x="1970" y="557"/>
                    <a:pt x="1492" y="716"/>
                    <a:pt x="1114" y="876"/>
                  </a:cubicBezTo>
                  <a:cubicBezTo>
                    <a:pt x="737" y="1035"/>
                    <a:pt x="478" y="1234"/>
                    <a:pt x="279" y="1353"/>
                  </a:cubicBezTo>
                  <a:cubicBezTo>
                    <a:pt x="199" y="1413"/>
                    <a:pt x="120" y="1453"/>
                    <a:pt x="80" y="1512"/>
                  </a:cubicBezTo>
                  <a:lnTo>
                    <a:pt x="0" y="1572"/>
                  </a:lnTo>
                  <a:cubicBezTo>
                    <a:pt x="2" y="1574"/>
                    <a:pt x="4" y="1575"/>
                    <a:pt x="7" y="1575"/>
                  </a:cubicBezTo>
                  <a:cubicBezTo>
                    <a:pt x="62" y="1575"/>
                    <a:pt x="457" y="1238"/>
                    <a:pt x="1174" y="955"/>
                  </a:cubicBezTo>
                  <a:cubicBezTo>
                    <a:pt x="1532" y="776"/>
                    <a:pt x="2010" y="657"/>
                    <a:pt x="2527" y="577"/>
                  </a:cubicBezTo>
                  <a:cubicBezTo>
                    <a:pt x="2728" y="555"/>
                    <a:pt x="2938" y="544"/>
                    <a:pt x="3154" y="544"/>
                  </a:cubicBezTo>
                  <a:cubicBezTo>
                    <a:pt x="3514" y="544"/>
                    <a:pt x="3892" y="575"/>
                    <a:pt x="4277" y="637"/>
                  </a:cubicBezTo>
                  <a:cubicBezTo>
                    <a:pt x="4874" y="736"/>
                    <a:pt x="5471" y="856"/>
                    <a:pt x="6008" y="915"/>
                  </a:cubicBezTo>
                  <a:cubicBezTo>
                    <a:pt x="6107" y="922"/>
                    <a:pt x="6204" y="926"/>
                    <a:pt x="6298" y="926"/>
                  </a:cubicBezTo>
                  <a:cubicBezTo>
                    <a:pt x="6738" y="926"/>
                    <a:pt x="7133" y="855"/>
                    <a:pt x="7460" y="756"/>
                  </a:cubicBezTo>
                  <a:cubicBezTo>
                    <a:pt x="7858" y="637"/>
                    <a:pt x="8137" y="438"/>
                    <a:pt x="8296" y="259"/>
                  </a:cubicBezTo>
                  <a:cubicBezTo>
                    <a:pt x="8372" y="202"/>
                    <a:pt x="8448" y="127"/>
                    <a:pt x="847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282441" y="4086199"/>
              <a:ext cx="331342" cy="92137"/>
            </a:xfrm>
            <a:custGeom>
              <a:avLst/>
              <a:gdLst/>
              <a:ahLst/>
              <a:cxnLst/>
              <a:rect l="l" t="t" r="r" b="b"/>
              <a:pathLst>
                <a:path w="8336" h="2318" extrusionOk="0">
                  <a:moveTo>
                    <a:pt x="8335" y="0"/>
                  </a:moveTo>
                  <a:cubicBezTo>
                    <a:pt x="8318" y="0"/>
                    <a:pt x="7962" y="390"/>
                    <a:pt x="7321" y="836"/>
                  </a:cubicBezTo>
                  <a:cubicBezTo>
                    <a:pt x="6664" y="1314"/>
                    <a:pt x="5630" y="1831"/>
                    <a:pt x="4397" y="2070"/>
                  </a:cubicBezTo>
                  <a:cubicBezTo>
                    <a:pt x="3951" y="2150"/>
                    <a:pt x="3516" y="2185"/>
                    <a:pt x="3105" y="2185"/>
                  </a:cubicBezTo>
                  <a:cubicBezTo>
                    <a:pt x="2396" y="2185"/>
                    <a:pt x="1757" y="2082"/>
                    <a:pt x="1254" y="1930"/>
                  </a:cubicBezTo>
                  <a:cubicBezTo>
                    <a:pt x="856" y="1831"/>
                    <a:pt x="557" y="1712"/>
                    <a:pt x="319" y="1632"/>
                  </a:cubicBezTo>
                  <a:cubicBezTo>
                    <a:pt x="120" y="1572"/>
                    <a:pt x="0" y="1513"/>
                    <a:pt x="0" y="1513"/>
                  </a:cubicBezTo>
                  <a:lnTo>
                    <a:pt x="0" y="1513"/>
                  </a:lnTo>
                  <a:cubicBezTo>
                    <a:pt x="0" y="1513"/>
                    <a:pt x="120" y="1592"/>
                    <a:pt x="319" y="1692"/>
                  </a:cubicBezTo>
                  <a:cubicBezTo>
                    <a:pt x="557" y="1791"/>
                    <a:pt x="856" y="1911"/>
                    <a:pt x="1254" y="2030"/>
                  </a:cubicBezTo>
                  <a:cubicBezTo>
                    <a:pt x="1775" y="2199"/>
                    <a:pt x="2449" y="2317"/>
                    <a:pt x="3204" y="2317"/>
                  </a:cubicBezTo>
                  <a:cubicBezTo>
                    <a:pt x="3603" y="2317"/>
                    <a:pt x="4024" y="2285"/>
                    <a:pt x="4456" y="2209"/>
                  </a:cubicBezTo>
                  <a:cubicBezTo>
                    <a:pt x="5690" y="1990"/>
                    <a:pt x="6744" y="1413"/>
                    <a:pt x="7381" y="916"/>
                  </a:cubicBezTo>
                  <a:cubicBezTo>
                    <a:pt x="7719" y="677"/>
                    <a:pt x="7957" y="438"/>
                    <a:pt x="8117" y="279"/>
                  </a:cubicBezTo>
                  <a:cubicBezTo>
                    <a:pt x="8256" y="100"/>
                    <a:pt x="8335" y="1"/>
                    <a:pt x="8335" y="1"/>
                  </a:cubicBezTo>
                  <a:cubicBezTo>
                    <a:pt x="8335" y="0"/>
                    <a:pt x="8335" y="0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204136" y="3714585"/>
              <a:ext cx="323472" cy="110461"/>
            </a:xfrm>
            <a:custGeom>
              <a:avLst/>
              <a:gdLst/>
              <a:ahLst/>
              <a:cxnLst/>
              <a:rect l="l" t="t" r="r" b="b"/>
              <a:pathLst>
                <a:path w="8138" h="2779" extrusionOk="0">
                  <a:moveTo>
                    <a:pt x="7739" y="0"/>
                  </a:moveTo>
                  <a:cubicBezTo>
                    <a:pt x="7520" y="0"/>
                    <a:pt x="7162" y="20"/>
                    <a:pt x="6804" y="179"/>
                  </a:cubicBezTo>
                  <a:cubicBezTo>
                    <a:pt x="6426" y="319"/>
                    <a:pt x="6009" y="577"/>
                    <a:pt x="5571" y="895"/>
                  </a:cubicBezTo>
                  <a:cubicBezTo>
                    <a:pt x="5153" y="1214"/>
                    <a:pt x="4735" y="1612"/>
                    <a:pt x="4238" y="1970"/>
                  </a:cubicBezTo>
                  <a:cubicBezTo>
                    <a:pt x="3761" y="2308"/>
                    <a:pt x="3224" y="2527"/>
                    <a:pt x="2686" y="2606"/>
                  </a:cubicBezTo>
                  <a:cubicBezTo>
                    <a:pt x="2428" y="2646"/>
                    <a:pt x="2179" y="2661"/>
                    <a:pt x="1945" y="2661"/>
                  </a:cubicBezTo>
                  <a:cubicBezTo>
                    <a:pt x="1712" y="2661"/>
                    <a:pt x="1493" y="2646"/>
                    <a:pt x="1294" y="2626"/>
                  </a:cubicBezTo>
                  <a:cubicBezTo>
                    <a:pt x="896" y="2586"/>
                    <a:pt x="578" y="2527"/>
                    <a:pt x="359" y="2507"/>
                  </a:cubicBezTo>
                  <a:cubicBezTo>
                    <a:pt x="140" y="2467"/>
                    <a:pt x="1" y="2467"/>
                    <a:pt x="1" y="2467"/>
                  </a:cubicBezTo>
                  <a:lnTo>
                    <a:pt x="1" y="2467"/>
                  </a:lnTo>
                  <a:cubicBezTo>
                    <a:pt x="1" y="2487"/>
                    <a:pt x="140" y="2507"/>
                    <a:pt x="359" y="2547"/>
                  </a:cubicBezTo>
                  <a:cubicBezTo>
                    <a:pt x="578" y="2606"/>
                    <a:pt x="896" y="2686"/>
                    <a:pt x="1294" y="2726"/>
                  </a:cubicBezTo>
                  <a:cubicBezTo>
                    <a:pt x="1507" y="2758"/>
                    <a:pt x="1743" y="2778"/>
                    <a:pt x="2001" y="2778"/>
                  </a:cubicBezTo>
                  <a:cubicBezTo>
                    <a:pt x="2226" y="2778"/>
                    <a:pt x="2467" y="2763"/>
                    <a:pt x="2726" y="2726"/>
                  </a:cubicBezTo>
                  <a:cubicBezTo>
                    <a:pt x="3263" y="2646"/>
                    <a:pt x="3840" y="2427"/>
                    <a:pt x="4338" y="2049"/>
                  </a:cubicBezTo>
                  <a:cubicBezTo>
                    <a:pt x="4835" y="1691"/>
                    <a:pt x="5253" y="1293"/>
                    <a:pt x="5670" y="975"/>
                  </a:cubicBezTo>
                  <a:cubicBezTo>
                    <a:pt x="6108" y="617"/>
                    <a:pt x="6506" y="378"/>
                    <a:pt x="6864" y="219"/>
                  </a:cubicBezTo>
                  <a:cubicBezTo>
                    <a:pt x="7242" y="80"/>
                    <a:pt x="7560" y="20"/>
                    <a:pt x="7799" y="20"/>
                  </a:cubicBezTo>
                  <a:cubicBezTo>
                    <a:pt x="7945" y="20"/>
                    <a:pt x="8046" y="29"/>
                    <a:pt x="8098" y="29"/>
                  </a:cubicBezTo>
                  <a:cubicBezTo>
                    <a:pt x="8124" y="29"/>
                    <a:pt x="8137" y="27"/>
                    <a:pt x="8137" y="20"/>
                  </a:cubicBezTo>
                  <a:cubicBezTo>
                    <a:pt x="8137" y="10"/>
                    <a:pt x="8132" y="5"/>
                    <a:pt x="8112" y="5"/>
                  </a:cubicBezTo>
                  <a:cubicBezTo>
                    <a:pt x="8092" y="5"/>
                    <a:pt x="8057" y="10"/>
                    <a:pt x="7998" y="20"/>
                  </a:cubicBezTo>
                  <a:cubicBezTo>
                    <a:pt x="7938" y="20"/>
                    <a:pt x="7859" y="0"/>
                    <a:pt x="7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607145" y="3628409"/>
              <a:ext cx="362187" cy="48573"/>
            </a:xfrm>
            <a:custGeom>
              <a:avLst/>
              <a:gdLst/>
              <a:ahLst/>
              <a:cxnLst/>
              <a:rect l="l" t="t" r="r" b="b"/>
              <a:pathLst>
                <a:path w="9112" h="1222" extrusionOk="0">
                  <a:moveTo>
                    <a:pt x="1739" y="1"/>
                  </a:moveTo>
                  <a:cubicBezTo>
                    <a:pt x="1588" y="1"/>
                    <a:pt x="1446" y="7"/>
                    <a:pt x="1314" y="20"/>
                  </a:cubicBezTo>
                  <a:cubicBezTo>
                    <a:pt x="876" y="80"/>
                    <a:pt x="558" y="179"/>
                    <a:pt x="339" y="278"/>
                  </a:cubicBezTo>
                  <a:cubicBezTo>
                    <a:pt x="200" y="318"/>
                    <a:pt x="140" y="378"/>
                    <a:pt x="81" y="398"/>
                  </a:cubicBezTo>
                  <a:cubicBezTo>
                    <a:pt x="41" y="418"/>
                    <a:pt x="1" y="457"/>
                    <a:pt x="1" y="457"/>
                  </a:cubicBezTo>
                  <a:cubicBezTo>
                    <a:pt x="3" y="460"/>
                    <a:pt x="7" y="461"/>
                    <a:pt x="13" y="461"/>
                  </a:cubicBezTo>
                  <a:cubicBezTo>
                    <a:pt x="97" y="461"/>
                    <a:pt x="531" y="194"/>
                    <a:pt x="1334" y="119"/>
                  </a:cubicBezTo>
                  <a:cubicBezTo>
                    <a:pt x="1442" y="109"/>
                    <a:pt x="1555" y="104"/>
                    <a:pt x="1673" y="104"/>
                  </a:cubicBezTo>
                  <a:cubicBezTo>
                    <a:pt x="2012" y="104"/>
                    <a:pt x="2393" y="145"/>
                    <a:pt x="2806" y="219"/>
                  </a:cubicBezTo>
                  <a:cubicBezTo>
                    <a:pt x="3343" y="318"/>
                    <a:pt x="3940" y="477"/>
                    <a:pt x="4556" y="676"/>
                  </a:cubicBezTo>
                  <a:cubicBezTo>
                    <a:pt x="5173" y="875"/>
                    <a:pt x="5770" y="1014"/>
                    <a:pt x="6327" y="1114"/>
                  </a:cubicBezTo>
                  <a:cubicBezTo>
                    <a:pt x="6692" y="1182"/>
                    <a:pt x="7057" y="1222"/>
                    <a:pt x="7384" y="1222"/>
                  </a:cubicBezTo>
                  <a:cubicBezTo>
                    <a:pt x="7539" y="1222"/>
                    <a:pt x="7685" y="1213"/>
                    <a:pt x="7819" y="1194"/>
                  </a:cubicBezTo>
                  <a:cubicBezTo>
                    <a:pt x="8237" y="1154"/>
                    <a:pt x="8555" y="1054"/>
                    <a:pt x="8794" y="955"/>
                  </a:cubicBezTo>
                  <a:cubicBezTo>
                    <a:pt x="8913" y="895"/>
                    <a:pt x="8992" y="855"/>
                    <a:pt x="9032" y="816"/>
                  </a:cubicBezTo>
                  <a:cubicBezTo>
                    <a:pt x="9092" y="796"/>
                    <a:pt x="9112" y="776"/>
                    <a:pt x="9112" y="776"/>
                  </a:cubicBezTo>
                  <a:cubicBezTo>
                    <a:pt x="9112" y="770"/>
                    <a:pt x="9108" y="768"/>
                    <a:pt x="9100" y="768"/>
                  </a:cubicBezTo>
                  <a:cubicBezTo>
                    <a:pt x="9023" y="768"/>
                    <a:pt x="8559" y="1022"/>
                    <a:pt x="7799" y="1094"/>
                  </a:cubicBezTo>
                  <a:cubicBezTo>
                    <a:pt x="7701" y="1099"/>
                    <a:pt x="7599" y="1101"/>
                    <a:pt x="7495" y="1101"/>
                  </a:cubicBezTo>
                  <a:cubicBezTo>
                    <a:pt x="7136" y="1101"/>
                    <a:pt x="6743" y="1072"/>
                    <a:pt x="6327" y="995"/>
                  </a:cubicBezTo>
                  <a:cubicBezTo>
                    <a:pt x="5790" y="895"/>
                    <a:pt x="5173" y="756"/>
                    <a:pt x="4556" y="557"/>
                  </a:cubicBezTo>
                  <a:cubicBezTo>
                    <a:pt x="3940" y="378"/>
                    <a:pt x="3343" y="199"/>
                    <a:pt x="2806" y="99"/>
                  </a:cubicBezTo>
                  <a:cubicBezTo>
                    <a:pt x="2425" y="31"/>
                    <a:pt x="2063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152740" y="3414877"/>
              <a:ext cx="328202" cy="139239"/>
            </a:xfrm>
            <a:custGeom>
              <a:avLst/>
              <a:gdLst/>
              <a:ahLst/>
              <a:cxnLst/>
              <a:rect l="l" t="t" r="r" b="b"/>
              <a:pathLst>
                <a:path w="8257" h="3503" extrusionOk="0">
                  <a:moveTo>
                    <a:pt x="8256" y="1"/>
                  </a:moveTo>
                  <a:cubicBezTo>
                    <a:pt x="8237" y="1"/>
                    <a:pt x="8097" y="558"/>
                    <a:pt x="7441" y="1075"/>
                  </a:cubicBezTo>
                  <a:cubicBezTo>
                    <a:pt x="7123" y="1354"/>
                    <a:pt x="6705" y="1612"/>
                    <a:pt x="6168" y="1811"/>
                  </a:cubicBezTo>
                  <a:cubicBezTo>
                    <a:pt x="5650" y="2010"/>
                    <a:pt x="5054" y="2149"/>
                    <a:pt x="4417" y="2209"/>
                  </a:cubicBezTo>
                  <a:cubicBezTo>
                    <a:pt x="3761" y="2289"/>
                    <a:pt x="3144" y="2348"/>
                    <a:pt x="2587" y="2448"/>
                  </a:cubicBezTo>
                  <a:cubicBezTo>
                    <a:pt x="2050" y="2547"/>
                    <a:pt x="1553" y="2587"/>
                    <a:pt x="1135" y="2746"/>
                  </a:cubicBezTo>
                  <a:cubicBezTo>
                    <a:pt x="737" y="2865"/>
                    <a:pt x="439" y="3064"/>
                    <a:pt x="260" y="3243"/>
                  </a:cubicBezTo>
                  <a:cubicBezTo>
                    <a:pt x="160" y="3303"/>
                    <a:pt x="100" y="3383"/>
                    <a:pt x="61" y="3442"/>
                  </a:cubicBezTo>
                  <a:cubicBezTo>
                    <a:pt x="59" y="3445"/>
                    <a:pt x="58" y="3447"/>
                    <a:pt x="57" y="3450"/>
                  </a:cubicBezTo>
                  <a:lnTo>
                    <a:pt x="57" y="3450"/>
                  </a:lnTo>
                  <a:cubicBezTo>
                    <a:pt x="103" y="3407"/>
                    <a:pt x="179" y="3342"/>
                    <a:pt x="279" y="3263"/>
                  </a:cubicBezTo>
                  <a:cubicBezTo>
                    <a:pt x="458" y="3104"/>
                    <a:pt x="757" y="2945"/>
                    <a:pt x="1155" y="2806"/>
                  </a:cubicBezTo>
                  <a:cubicBezTo>
                    <a:pt x="1553" y="2706"/>
                    <a:pt x="2070" y="2647"/>
                    <a:pt x="2627" y="2567"/>
                  </a:cubicBezTo>
                  <a:cubicBezTo>
                    <a:pt x="3164" y="2488"/>
                    <a:pt x="3781" y="2408"/>
                    <a:pt x="4437" y="2348"/>
                  </a:cubicBezTo>
                  <a:cubicBezTo>
                    <a:pt x="5074" y="2249"/>
                    <a:pt x="5710" y="2110"/>
                    <a:pt x="6227" y="1911"/>
                  </a:cubicBezTo>
                  <a:cubicBezTo>
                    <a:pt x="6764" y="1712"/>
                    <a:pt x="7202" y="1453"/>
                    <a:pt x="7520" y="1155"/>
                  </a:cubicBezTo>
                  <a:cubicBezTo>
                    <a:pt x="7839" y="876"/>
                    <a:pt x="8038" y="578"/>
                    <a:pt x="8137" y="359"/>
                  </a:cubicBezTo>
                  <a:cubicBezTo>
                    <a:pt x="8197" y="260"/>
                    <a:pt x="8217" y="160"/>
                    <a:pt x="8237" y="100"/>
                  </a:cubicBezTo>
                  <a:cubicBezTo>
                    <a:pt x="8256" y="21"/>
                    <a:pt x="8256" y="1"/>
                    <a:pt x="8256" y="1"/>
                  </a:cubicBezTo>
                  <a:close/>
                  <a:moveTo>
                    <a:pt x="57" y="3450"/>
                  </a:moveTo>
                  <a:cubicBezTo>
                    <a:pt x="20" y="3483"/>
                    <a:pt x="1" y="3502"/>
                    <a:pt x="1" y="3502"/>
                  </a:cubicBezTo>
                  <a:cubicBezTo>
                    <a:pt x="1" y="3502"/>
                    <a:pt x="36" y="3485"/>
                    <a:pt x="57" y="3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629285" y="3340467"/>
              <a:ext cx="352727" cy="80013"/>
            </a:xfrm>
            <a:custGeom>
              <a:avLst/>
              <a:gdLst/>
              <a:ahLst/>
              <a:cxnLst/>
              <a:rect l="l" t="t" r="r" b="b"/>
              <a:pathLst>
                <a:path w="8874" h="2013" extrusionOk="0">
                  <a:moveTo>
                    <a:pt x="8789" y="335"/>
                  </a:moveTo>
                  <a:cubicBezTo>
                    <a:pt x="8791" y="337"/>
                    <a:pt x="8792" y="339"/>
                    <a:pt x="8794" y="341"/>
                  </a:cubicBezTo>
                  <a:cubicBezTo>
                    <a:pt x="8805" y="345"/>
                    <a:pt x="8815" y="349"/>
                    <a:pt x="8823" y="352"/>
                  </a:cubicBezTo>
                  <a:lnTo>
                    <a:pt x="8823" y="352"/>
                  </a:lnTo>
                  <a:cubicBezTo>
                    <a:pt x="8813" y="347"/>
                    <a:pt x="8802" y="341"/>
                    <a:pt x="8789" y="335"/>
                  </a:cubicBezTo>
                  <a:close/>
                  <a:moveTo>
                    <a:pt x="8823" y="352"/>
                  </a:moveTo>
                  <a:lnTo>
                    <a:pt x="8823" y="352"/>
                  </a:lnTo>
                  <a:cubicBezTo>
                    <a:pt x="8856" y="370"/>
                    <a:pt x="8873" y="381"/>
                    <a:pt x="8873" y="381"/>
                  </a:cubicBezTo>
                  <a:cubicBezTo>
                    <a:pt x="8873" y="381"/>
                    <a:pt x="8860" y="368"/>
                    <a:pt x="8823" y="352"/>
                  </a:cubicBezTo>
                  <a:close/>
                  <a:moveTo>
                    <a:pt x="7653" y="0"/>
                  </a:moveTo>
                  <a:cubicBezTo>
                    <a:pt x="7616" y="0"/>
                    <a:pt x="7578" y="1"/>
                    <a:pt x="7540" y="3"/>
                  </a:cubicBezTo>
                  <a:cubicBezTo>
                    <a:pt x="7103" y="43"/>
                    <a:pt x="6585" y="162"/>
                    <a:pt x="6068" y="381"/>
                  </a:cubicBezTo>
                  <a:cubicBezTo>
                    <a:pt x="5531" y="600"/>
                    <a:pt x="4994" y="958"/>
                    <a:pt x="4417" y="1256"/>
                  </a:cubicBezTo>
                  <a:cubicBezTo>
                    <a:pt x="3860" y="1575"/>
                    <a:pt x="3263" y="1793"/>
                    <a:pt x="2706" y="1853"/>
                  </a:cubicBezTo>
                  <a:cubicBezTo>
                    <a:pt x="2572" y="1863"/>
                    <a:pt x="2438" y="1868"/>
                    <a:pt x="2306" y="1868"/>
                  </a:cubicBezTo>
                  <a:cubicBezTo>
                    <a:pt x="1909" y="1868"/>
                    <a:pt x="1533" y="1823"/>
                    <a:pt x="1234" y="1734"/>
                  </a:cubicBezTo>
                  <a:cubicBezTo>
                    <a:pt x="441" y="1501"/>
                    <a:pt x="42" y="1156"/>
                    <a:pt x="3" y="1156"/>
                  </a:cubicBezTo>
                  <a:cubicBezTo>
                    <a:pt x="2" y="1156"/>
                    <a:pt x="2" y="1156"/>
                    <a:pt x="1" y="1157"/>
                  </a:cubicBezTo>
                  <a:cubicBezTo>
                    <a:pt x="1" y="1177"/>
                    <a:pt x="21" y="1197"/>
                    <a:pt x="41" y="1236"/>
                  </a:cubicBezTo>
                  <a:cubicBezTo>
                    <a:pt x="100" y="1276"/>
                    <a:pt x="180" y="1336"/>
                    <a:pt x="279" y="1396"/>
                  </a:cubicBezTo>
                  <a:cubicBezTo>
                    <a:pt x="478" y="1555"/>
                    <a:pt x="777" y="1734"/>
                    <a:pt x="1195" y="1853"/>
                  </a:cubicBezTo>
                  <a:cubicBezTo>
                    <a:pt x="1515" y="1944"/>
                    <a:pt x="1893" y="2013"/>
                    <a:pt x="2312" y="2013"/>
                  </a:cubicBezTo>
                  <a:cubicBezTo>
                    <a:pt x="2440" y="2013"/>
                    <a:pt x="2572" y="2006"/>
                    <a:pt x="2706" y="1992"/>
                  </a:cubicBezTo>
                  <a:cubicBezTo>
                    <a:pt x="3283" y="1952"/>
                    <a:pt x="3900" y="1734"/>
                    <a:pt x="4477" y="1396"/>
                  </a:cubicBezTo>
                  <a:cubicBezTo>
                    <a:pt x="5054" y="1077"/>
                    <a:pt x="5571" y="739"/>
                    <a:pt x="6088" y="500"/>
                  </a:cubicBezTo>
                  <a:cubicBezTo>
                    <a:pt x="6605" y="262"/>
                    <a:pt x="7103" y="142"/>
                    <a:pt x="7540" y="102"/>
                  </a:cubicBezTo>
                  <a:cubicBezTo>
                    <a:pt x="7606" y="96"/>
                    <a:pt x="7669" y="93"/>
                    <a:pt x="7731" y="93"/>
                  </a:cubicBezTo>
                  <a:cubicBezTo>
                    <a:pt x="8062" y="93"/>
                    <a:pt x="8334" y="175"/>
                    <a:pt x="8535" y="242"/>
                  </a:cubicBezTo>
                  <a:cubicBezTo>
                    <a:pt x="8646" y="272"/>
                    <a:pt x="8732" y="308"/>
                    <a:pt x="8789" y="335"/>
                  </a:cubicBezTo>
                  <a:lnTo>
                    <a:pt x="8789" y="335"/>
                  </a:lnTo>
                  <a:cubicBezTo>
                    <a:pt x="8747" y="279"/>
                    <a:pt x="8651" y="240"/>
                    <a:pt x="8555" y="182"/>
                  </a:cubicBezTo>
                  <a:cubicBezTo>
                    <a:pt x="8355" y="91"/>
                    <a:pt x="8039" y="0"/>
                    <a:pt x="76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093434" y="3127055"/>
              <a:ext cx="331342" cy="121153"/>
            </a:xfrm>
            <a:custGeom>
              <a:avLst/>
              <a:gdLst/>
              <a:ahLst/>
              <a:cxnLst/>
              <a:rect l="l" t="t" r="r" b="b"/>
              <a:pathLst>
                <a:path w="8336" h="3048" extrusionOk="0">
                  <a:moveTo>
                    <a:pt x="8334" y="0"/>
                  </a:moveTo>
                  <a:cubicBezTo>
                    <a:pt x="8304" y="0"/>
                    <a:pt x="8024" y="450"/>
                    <a:pt x="7401" y="976"/>
                  </a:cubicBezTo>
                  <a:cubicBezTo>
                    <a:pt x="6764" y="1513"/>
                    <a:pt x="5750" y="2149"/>
                    <a:pt x="4477" y="2348"/>
                  </a:cubicBezTo>
                  <a:cubicBezTo>
                    <a:pt x="4190" y="2395"/>
                    <a:pt x="3903" y="2411"/>
                    <a:pt x="3622" y="2411"/>
                  </a:cubicBezTo>
                  <a:cubicBezTo>
                    <a:pt x="3299" y="2411"/>
                    <a:pt x="2984" y="2389"/>
                    <a:pt x="2686" y="2368"/>
                  </a:cubicBezTo>
                  <a:cubicBezTo>
                    <a:pt x="2446" y="2359"/>
                    <a:pt x="2210" y="2350"/>
                    <a:pt x="1983" y="2350"/>
                  </a:cubicBezTo>
                  <a:cubicBezTo>
                    <a:pt x="1703" y="2350"/>
                    <a:pt x="1436" y="2364"/>
                    <a:pt x="1195" y="2408"/>
                  </a:cubicBezTo>
                  <a:cubicBezTo>
                    <a:pt x="777" y="2488"/>
                    <a:pt x="459" y="2647"/>
                    <a:pt x="260" y="2786"/>
                  </a:cubicBezTo>
                  <a:cubicBezTo>
                    <a:pt x="180" y="2866"/>
                    <a:pt x="100" y="2905"/>
                    <a:pt x="61" y="2965"/>
                  </a:cubicBezTo>
                  <a:cubicBezTo>
                    <a:pt x="41" y="3005"/>
                    <a:pt x="1" y="3045"/>
                    <a:pt x="1" y="3045"/>
                  </a:cubicBezTo>
                  <a:cubicBezTo>
                    <a:pt x="1" y="3046"/>
                    <a:pt x="2" y="3047"/>
                    <a:pt x="3" y="3047"/>
                  </a:cubicBezTo>
                  <a:cubicBezTo>
                    <a:pt x="19" y="3047"/>
                    <a:pt x="118" y="2955"/>
                    <a:pt x="299" y="2846"/>
                  </a:cubicBezTo>
                  <a:cubicBezTo>
                    <a:pt x="498" y="2726"/>
                    <a:pt x="797" y="2587"/>
                    <a:pt x="1234" y="2527"/>
                  </a:cubicBezTo>
                  <a:cubicBezTo>
                    <a:pt x="1479" y="2481"/>
                    <a:pt x="1751" y="2461"/>
                    <a:pt x="2042" y="2461"/>
                  </a:cubicBezTo>
                  <a:cubicBezTo>
                    <a:pt x="2248" y="2461"/>
                    <a:pt x="2464" y="2471"/>
                    <a:pt x="2686" y="2488"/>
                  </a:cubicBezTo>
                  <a:cubicBezTo>
                    <a:pt x="2998" y="2521"/>
                    <a:pt x="3329" y="2548"/>
                    <a:pt x="3675" y="2548"/>
                  </a:cubicBezTo>
                  <a:cubicBezTo>
                    <a:pt x="3946" y="2548"/>
                    <a:pt x="4228" y="2531"/>
                    <a:pt x="4517" y="2488"/>
                  </a:cubicBezTo>
                  <a:cubicBezTo>
                    <a:pt x="5810" y="2289"/>
                    <a:pt x="6844" y="1652"/>
                    <a:pt x="7461" y="1075"/>
                  </a:cubicBezTo>
                  <a:cubicBezTo>
                    <a:pt x="7799" y="797"/>
                    <a:pt x="7998" y="518"/>
                    <a:pt x="8137" y="339"/>
                  </a:cubicBezTo>
                  <a:cubicBezTo>
                    <a:pt x="8296" y="140"/>
                    <a:pt x="8336" y="1"/>
                    <a:pt x="8336" y="1"/>
                  </a:cubicBezTo>
                  <a:cubicBezTo>
                    <a:pt x="8336" y="1"/>
                    <a:pt x="8335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1646695" y="3076693"/>
              <a:ext cx="337662" cy="45194"/>
            </a:xfrm>
            <a:custGeom>
              <a:avLst/>
              <a:gdLst/>
              <a:ahLst/>
              <a:cxnLst/>
              <a:rect l="l" t="t" r="r" b="b"/>
              <a:pathLst>
                <a:path w="8495" h="1137" extrusionOk="0">
                  <a:moveTo>
                    <a:pt x="8172" y="561"/>
                  </a:moveTo>
                  <a:cubicBezTo>
                    <a:pt x="8266" y="614"/>
                    <a:pt x="8359" y="632"/>
                    <a:pt x="8415" y="651"/>
                  </a:cubicBezTo>
                  <a:cubicBezTo>
                    <a:pt x="8425" y="646"/>
                    <a:pt x="8435" y="642"/>
                    <a:pt x="8445" y="640"/>
                  </a:cubicBezTo>
                  <a:lnTo>
                    <a:pt x="8445" y="640"/>
                  </a:lnTo>
                  <a:cubicBezTo>
                    <a:pt x="8470" y="648"/>
                    <a:pt x="8486" y="653"/>
                    <a:pt x="8492" y="653"/>
                  </a:cubicBezTo>
                  <a:cubicBezTo>
                    <a:pt x="8494" y="653"/>
                    <a:pt x="8495" y="652"/>
                    <a:pt x="8495" y="651"/>
                  </a:cubicBezTo>
                  <a:cubicBezTo>
                    <a:pt x="8495" y="641"/>
                    <a:pt x="8485" y="636"/>
                    <a:pt x="8470" y="636"/>
                  </a:cubicBezTo>
                  <a:cubicBezTo>
                    <a:pt x="8463" y="636"/>
                    <a:pt x="8454" y="638"/>
                    <a:pt x="8445" y="640"/>
                  </a:cubicBezTo>
                  <a:lnTo>
                    <a:pt x="8445" y="640"/>
                  </a:lnTo>
                  <a:cubicBezTo>
                    <a:pt x="8393" y="624"/>
                    <a:pt x="8300" y="593"/>
                    <a:pt x="8172" y="561"/>
                  </a:cubicBezTo>
                  <a:close/>
                  <a:moveTo>
                    <a:pt x="1560" y="0"/>
                  </a:moveTo>
                  <a:cubicBezTo>
                    <a:pt x="1453" y="0"/>
                    <a:pt x="1350" y="5"/>
                    <a:pt x="1254" y="15"/>
                  </a:cubicBezTo>
                  <a:cubicBezTo>
                    <a:pt x="856" y="55"/>
                    <a:pt x="538" y="154"/>
                    <a:pt x="339" y="234"/>
                  </a:cubicBezTo>
                  <a:cubicBezTo>
                    <a:pt x="200" y="253"/>
                    <a:pt x="140" y="293"/>
                    <a:pt x="80" y="333"/>
                  </a:cubicBezTo>
                  <a:cubicBezTo>
                    <a:pt x="40" y="353"/>
                    <a:pt x="1" y="373"/>
                    <a:pt x="1" y="373"/>
                  </a:cubicBezTo>
                  <a:cubicBezTo>
                    <a:pt x="1" y="376"/>
                    <a:pt x="3" y="377"/>
                    <a:pt x="8" y="377"/>
                  </a:cubicBezTo>
                  <a:cubicBezTo>
                    <a:pt x="67" y="377"/>
                    <a:pt x="515" y="151"/>
                    <a:pt x="1254" y="114"/>
                  </a:cubicBezTo>
                  <a:cubicBezTo>
                    <a:pt x="1348" y="105"/>
                    <a:pt x="1446" y="100"/>
                    <a:pt x="1548" y="100"/>
                  </a:cubicBezTo>
                  <a:cubicBezTo>
                    <a:pt x="1878" y="100"/>
                    <a:pt x="2247" y="152"/>
                    <a:pt x="2626" y="273"/>
                  </a:cubicBezTo>
                  <a:cubicBezTo>
                    <a:pt x="2865" y="353"/>
                    <a:pt x="3124" y="472"/>
                    <a:pt x="3362" y="631"/>
                  </a:cubicBezTo>
                  <a:cubicBezTo>
                    <a:pt x="3621" y="771"/>
                    <a:pt x="3860" y="970"/>
                    <a:pt x="4158" y="1069"/>
                  </a:cubicBezTo>
                  <a:cubicBezTo>
                    <a:pt x="4278" y="1114"/>
                    <a:pt x="4408" y="1136"/>
                    <a:pt x="4525" y="1136"/>
                  </a:cubicBezTo>
                  <a:cubicBezTo>
                    <a:pt x="4564" y="1136"/>
                    <a:pt x="4601" y="1134"/>
                    <a:pt x="4636" y="1129"/>
                  </a:cubicBezTo>
                  <a:cubicBezTo>
                    <a:pt x="4815" y="1109"/>
                    <a:pt x="4934" y="1049"/>
                    <a:pt x="5093" y="1009"/>
                  </a:cubicBezTo>
                  <a:cubicBezTo>
                    <a:pt x="5372" y="870"/>
                    <a:pt x="5610" y="731"/>
                    <a:pt x="5849" y="651"/>
                  </a:cubicBezTo>
                  <a:cubicBezTo>
                    <a:pt x="6346" y="472"/>
                    <a:pt x="6824" y="432"/>
                    <a:pt x="7222" y="432"/>
                  </a:cubicBezTo>
                  <a:cubicBezTo>
                    <a:pt x="7629" y="443"/>
                    <a:pt x="7953" y="505"/>
                    <a:pt x="8172" y="561"/>
                  </a:cubicBezTo>
                  <a:lnTo>
                    <a:pt x="8172" y="561"/>
                  </a:lnTo>
                  <a:cubicBezTo>
                    <a:pt x="8167" y="558"/>
                    <a:pt x="8162" y="555"/>
                    <a:pt x="8157" y="552"/>
                  </a:cubicBezTo>
                  <a:cubicBezTo>
                    <a:pt x="7938" y="472"/>
                    <a:pt x="7620" y="413"/>
                    <a:pt x="7222" y="373"/>
                  </a:cubicBezTo>
                  <a:cubicBezTo>
                    <a:pt x="7158" y="370"/>
                    <a:pt x="7093" y="368"/>
                    <a:pt x="7027" y="368"/>
                  </a:cubicBezTo>
                  <a:cubicBezTo>
                    <a:pt x="6653" y="368"/>
                    <a:pt x="6231" y="420"/>
                    <a:pt x="5809" y="572"/>
                  </a:cubicBezTo>
                  <a:cubicBezTo>
                    <a:pt x="5531" y="651"/>
                    <a:pt x="5312" y="791"/>
                    <a:pt x="5033" y="890"/>
                  </a:cubicBezTo>
                  <a:cubicBezTo>
                    <a:pt x="4876" y="963"/>
                    <a:pt x="4703" y="1006"/>
                    <a:pt x="4534" y="1006"/>
                  </a:cubicBezTo>
                  <a:cubicBezTo>
                    <a:pt x="4425" y="1006"/>
                    <a:pt x="4319" y="988"/>
                    <a:pt x="4218" y="950"/>
                  </a:cubicBezTo>
                  <a:cubicBezTo>
                    <a:pt x="3939" y="850"/>
                    <a:pt x="3681" y="651"/>
                    <a:pt x="3442" y="512"/>
                  </a:cubicBezTo>
                  <a:cubicBezTo>
                    <a:pt x="3183" y="353"/>
                    <a:pt x="2925" y="234"/>
                    <a:pt x="2666" y="154"/>
                  </a:cubicBezTo>
                  <a:cubicBezTo>
                    <a:pt x="2275" y="49"/>
                    <a:pt x="1894" y="0"/>
                    <a:pt x="1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067359" y="3066875"/>
              <a:ext cx="357417" cy="103743"/>
            </a:xfrm>
            <a:custGeom>
              <a:avLst/>
              <a:gdLst/>
              <a:ahLst/>
              <a:cxnLst/>
              <a:rect l="l" t="t" r="r" b="b"/>
              <a:pathLst>
                <a:path w="8992" h="2610" extrusionOk="0">
                  <a:moveTo>
                    <a:pt x="8990" y="1"/>
                  </a:moveTo>
                  <a:cubicBezTo>
                    <a:pt x="8972" y="1"/>
                    <a:pt x="8858" y="99"/>
                    <a:pt x="8694" y="282"/>
                  </a:cubicBezTo>
                  <a:cubicBezTo>
                    <a:pt x="8515" y="421"/>
                    <a:pt x="8216" y="660"/>
                    <a:pt x="7878" y="898"/>
                  </a:cubicBezTo>
                  <a:cubicBezTo>
                    <a:pt x="7699" y="1018"/>
                    <a:pt x="7500" y="1177"/>
                    <a:pt x="7281" y="1296"/>
                  </a:cubicBezTo>
                  <a:cubicBezTo>
                    <a:pt x="7162" y="1376"/>
                    <a:pt x="7062" y="1416"/>
                    <a:pt x="6923" y="1495"/>
                  </a:cubicBezTo>
                  <a:cubicBezTo>
                    <a:pt x="6804" y="1575"/>
                    <a:pt x="6684" y="1614"/>
                    <a:pt x="6565" y="1694"/>
                  </a:cubicBezTo>
                  <a:cubicBezTo>
                    <a:pt x="6028" y="1953"/>
                    <a:pt x="5431" y="2171"/>
                    <a:pt x="4795" y="2311"/>
                  </a:cubicBezTo>
                  <a:cubicBezTo>
                    <a:pt x="4138" y="2470"/>
                    <a:pt x="3502" y="2549"/>
                    <a:pt x="2925" y="2549"/>
                  </a:cubicBezTo>
                  <a:lnTo>
                    <a:pt x="2507" y="2549"/>
                  </a:lnTo>
                  <a:cubicBezTo>
                    <a:pt x="2348" y="2549"/>
                    <a:pt x="2229" y="2510"/>
                    <a:pt x="2109" y="2510"/>
                  </a:cubicBezTo>
                  <a:cubicBezTo>
                    <a:pt x="1851" y="2490"/>
                    <a:pt x="1632" y="2450"/>
                    <a:pt x="1413" y="2410"/>
                  </a:cubicBezTo>
                  <a:cubicBezTo>
                    <a:pt x="583" y="2278"/>
                    <a:pt x="75" y="2110"/>
                    <a:pt x="25" y="2110"/>
                  </a:cubicBezTo>
                  <a:cubicBezTo>
                    <a:pt x="22" y="2110"/>
                    <a:pt x="20" y="2111"/>
                    <a:pt x="20" y="2112"/>
                  </a:cubicBezTo>
                  <a:cubicBezTo>
                    <a:pt x="1" y="2112"/>
                    <a:pt x="140" y="2171"/>
                    <a:pt x="359" y="2251"/>
                  </a:cubicBezTo>
                  <a:cubicBezTo>
                    <a:pt x="617" y="2311"/>
                    <a:pt x="955" y="2410"/>
                    <a:pt x="1393" y="2490"/>
                  </a:cubicBezTo>
                  <a:cubicBezTo>
                    <a:pt x="1612" y="2510"/>
                    <a:pt x="1851" y="2569"/>
                    <a:pt x="2109" y="2589"/>
                  </a:cubicBezTo>
                  <a:cubicBezTo>
                    <a:pt x="2229" y="2589"/>
                    <a:pt x="2348" y="2609"/>
                    <a:pt x="2507" y="2609"/>
                  </a:cubicBezTo>
                  <a:lnTo>
                    <a:pt x="2925" y="2609"/>
                  </a:lnTo>
                  <a:cubicBezTo>
                    <a:pt x="3522" y="2589"/>
                    <a:pt x="4178" y="2549"/>
                    <a:pt x="4815" y="2390"/>
                  </a:cubicBezTo>
                  <a:cubicBezTo>
                    <a:pt x="5491" y="2251"/>
                    <a:pt x="6088" y="1992"/>
                    <a:pt x="6605" y="1754"/>
                  </a:cubicBezTo>
                  <a:cubicBezTo>
                    <a:pt x="6724" y="1674"/>
                    <a:pt x="6864" y="1614"/>
                    <a:pt x="6983" y="1555"/>
                  </a:cubicBezTo>
                  <a:cubicBezTo>
                    <a:pt x="7102" y="1495"/>
                    <a:pt x="7222" y="1416"/>
                    <a:pt x="7321" y="1356"/>
                  </a:cubicBezTo>
                  <a:cubicBezTo>
                    <a:pt x="7560" y="1217"/>
                    <a:pt x="7759" y="1077"/>
                    <a:pt x="7918" y="958"/>
                  </a:cubicBezTo>
                  <a:cubicBezTo>
                    <a:pt x="8276" y="679"/>
                    <a:pt x="8554" y="461"/>
                    <a:pt x="8714" y="282"/>
                  </a:cubicBezTo>
                  <a:lnTo>
                    <a:pt x="8992" y="3"/>
                  </a:lnTo>
                  <a:cubicBezTo>
                    <a:pt x="8992" y="1"/>
                    <a:pt x="8991" y="1"/>
                    <a:pt x="8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657785" y="2778575"/>
              <a:ext cx="706925" cy="86254"/>
            </a:xfrm>
            <a:custGeom>
              <a:avLst/>
              <a:gdLst/>
              <a:ahLst/>
              <a:cxnLst/>
              <a:rect l="l" t="t" r="r" b="b"/>
              <a:pathLst>
                <a:path w="17785" h="2170" extrusionOk="0">
                  <a:moveTo>
                    <a:pt x="17784" y="115"/>
                  </a:moveTo>
                  <a:lnTo>
                    <a:pt x="17784" y="115"/>
                  </a:lnTo>
                  <a:cubicBezTo>
                    <a:pt x="17784" y="115"/>
                    <a:pt x="17751" y="136"/>
                    <a:pt x="17702" y="172"/>
                  </a:cubicBezTo>
                  <a:lnTo>
                    <a:pt x="17702" y="172"/>
                  </a:lnTo>
                  <a:cubicBezTo>
                    <a:pt x="17757" y="142"/>
                    <a:pt x="17784" y="115"/>
                    <a:pt x="17784" y="115"/>
                  </a:cubicBezTo>
                  <a:close/>
                  <a:moveTo>
                    <a:pt x="17702" y="172"/>
                  </a:moveTo>
                  <a:lnTo>
                    <a:pt x="17702" y="172"/>
                  </a:lnTo>
                  <a:cubicBezTo>
                    <a:pt x="17676" y="186"/>
                    <a:pt x="17644" y="201"/>
                    <a:pt x="17605" y="214"/>
                  </a:cubicBezTo>
                  <a:cubicBezTo>
                    <a:pt x="17571" y="237"/>
                    <a:pt x="17533" y="260"/>
                    <a:pt x="17492" y="283"/>
                  </a:cubicBezTo>
                  <a:lnTo>
                    <a:pt x="17492" y="283"/>
                  </a:lnTo>
                  <a:cubicBezTo>
                    <a:pt x="17546" y="258"/>
                    <a:pt x="17597" y="235"/>
                    <a:pt x="17645" y="214"/>
                  </a:cubicBezTo>
                  <a:cubicBezTo>
                    <a:pt x="17666" y="199"/>
                    <a:pt x="17685" y="184"/>
                    <a:pt x="17702" y="172"/>
                  </a:cubicBezTo>
                  <a:close/>
                  <a:moveTo>
                    <a:pt x="3550" y="0"/>
                  </a:moveTo>
                  <a:cubicBezTo>
                    <a:pt x="3218" y="0"/>
                    <a:pt x="2903" y="20"/>
                    <a:pt x="2606" y="55"/>
                  </a:cubicBezTo>
                  <a:cubicBezTo>
                    <a:pt x="1771" y="154"/>
                    <a:pt x="1114" y="353"/>
                    <a:pt x="676" y="512"/>
                  </a:cubicBezTo>
                  <a:cubicBezTo>
                    <a:pt x="458" y="612"/>
                    <a:pt x="279" y="692"/>
                    <a:pt x="179" y="751"/>
                  </a:cubicBezTo>
                  <a:cubicBezTo>
                    <a:pt x="60" y="811"/>
                    <a:pt x="0" y="851"/>
                    <a:pt x="0" y="851"/>
                  </a:cubicBezTo>
                  <a:cubicBezTo>
                    <a:pt x="0" y="851"/>
                    <a:pt x="60" y="811"/>
                    <a:pt x="179" y="771"/>
                  </a:cubicBezTo>
                  <a:cubicBezTo>
                    <a:pt x="279" y="711"/>
                    <a:pt x="458" y="652"/>
                    <a:pt x="676" y="572"/>
                  </a:cubicBezTo>
                  <a:cubicBezTo>
                    <a:pt x="1114" y="413"/>
                    <a:pt x="1771" y="214"/>
                    <a:pt x="2606" y="154"/>
                  </a:cubicBezTo>
                  <a:cubicBezTo>
                    <a:pt x="2874" y="123"/>
                    <a:pt x="3160" y="105"/>
                    <a:pt x="3461" y="105"/>
                  </a:cubicBezTo>
                  <a:cubicBezTo>
                    <a:pt x="4098" y="105"/>
                    <a:pt x="4800" y="184"/>
                    <a:pt x="5530" y="373"/>
                  </a:cubicBezTo>
                  <a:cubicBezTo>
                    <a:pt x="6585" y="652"/>
                    <a:pt x="7679" y="1169"/>
                    <a:pt x="8912" y="1607"/>
                  </a:cubicBezTo>
                  <a:cubicBezTo>
                    <a:pt x="9509" y="1845"/>
                    <a:pt x="10125" y="2004"/>
                    <a:pt x="10722" y="2104"/>
                  </a:cubicBezTo>
                  <a:cubicBezTo>
                    <a:pt x="11084" y="2151"/>
                    <a:pt x="11438" y="2170"/>
                    <a:pt x="11782" y="2170"/>
                  </a:cubicBezTo>
                  <a:cubicBezTo>
                    <a:pt x="12024" y="2170"/>
                    <a:pt x="12262" y="2160"/>
                    <a:pt x="12493" y="2144"/>
                  </a:cubicBezTo>
                  <a:cubicBezTo>
                    <a:pt x="13607" y="2004"/>
                    <a:pt x="14581" y="1666"/>
                    <a:pt x="15337" y="1348"/>
                  </a:cubicBezTo>
                  <a:cubicBezTo>
                    <a:pt x="16113" y="990"/>
                    <a:pt x="16710" y="692"/>
                    <a:pt x="17128" y="473"/>
                  </a:cubicBezTo>
                  <a:cubicBezTo>
                    <a:pt x="17269" y="402"/>
                    <a:pt x="17391" y="341"/>
                    <a:pt x="17492" y="283"/>
                  </a:cubicBezTo>
                  <a:lnTo>
                    <a:pt x="17492" y="283"/>
                  </a:lnTo>
                  <a:cubicBezTo>
                    <a:pt x="17391" y="331"/>
                    <a:pt x="17278" y="388"/>
                    <a:pt x="17148" y="453"/>
                  </a:cubicBezTo>
                  <a:cubicBezTo>
                    <a:pt x="16710" y="652"/>
                    <a:pt x="16093" y="950"/>
                    <a:pt x="15317" y="1268"/>
                  </a:cubicBezTo>
                  <a:cubicBezTo>
                    <a:pt x="14562" y="1587"/>
                    <a:pt x="13587" y="1905"/>
                    <a:pt x="12493" y="2044"/>
                  </a:cubicBezTo>
                  <a:cubicBezTo>
                    <a:pt x="12277" y="2060"/>
                    <a:pt x="12061" y="2069"/>
                    <a:pt x="11843" y="2069"/>
                  </a:cubicBezTo>
                  <a:cubicBezTo>
                    <a:pt x="11498" y="2069"/>
                    <a:pt x="11148" y="2045"/>
                    <a:pt x="10782" y="1985"/>
                  </a:cubicBezTo>
                  <a:cubicBezTo>
                    <a:pt x="10165" y="1885"/>
                    <a:pt x="9588" y="1706"/>
                    <a:pt x="8992" y="1487"/>
                  </a:cubicBezTo>
                  <a:cubicBezTo>
                    <a:pt x="7798" y="1050"/>
                    <a:pt x="6664" y="512"/>
                    <a:pt x="5570" y="254"/>
                  </a:cubicBezTo>
                  <a:cubicBezTo>
                    <a:pt x="4855" y="72"/>
                    <a:pt x="4174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21821" y="2597280"/>
              <a:ext cx="623096" cy="91382"/>
            </a:xfrm>
            <a:custGeom>
              <a:avLst/>
              <a:gdLst/>
              <a:ahLst/>
              <a:cxnLst/>
              <a:rect l="l" t="t" r="r" b="b"/>
              <a:pathLst>
                <a:path w="15676" h="2299" extrusionOk="0">
                  <a:moveTo>
                    <a:pt x="0" y="995"/>
                  </a:moveTo>
                  <a:cubicBezTo>
                    <a:pt x="0" y="996"/>
                    <a:pt x="22" y="1010"/>
                    <a:pt x="61" y="1026"/>
                  </a:cubicBezTo>
                  <a:lnTo>
                    <a:pt x="61" y="1026"/>
                  </a:lnTo>
                  <a:lnTo>
                    <a:pt x="0" y="995"/>
                  </a:lnTo>
                  <a:close/>
                  <a:moveTo>
                    <a:pt x="13508" y="1"/>
                  </a:moveTo>
                  <a:cubicBezTo>
                    <a:pt x="13130" y="1"/>
                    <a:pt x="12712" y="61"/>
                    <a:pt x="12294" y="200"/>
                  </a:cubicBezTo>
                  <a:cubicBezTo>
                    <a:pt x="11896" y="339"/>
                    <a:pt x="11439" y="538"/>
                    <a:pt x="11001" y="737"/>
                  </a:cubicBezTo>
                  <a:cubicBezTo>
                    <a:pt x="10106" y="1135"/>
                    <a:pt x="9131" y="1592"/>
                    <a:pt x="8017" y="1851"/>
                  </a:cubicBezTo>
                  <a:cubicBezTo>
                    <a:pt x="7047" y="2098"/>
                    <a:pt x="6078" y="2173"/>
                    <a:pt x="5191" y="2173"/>
                  </a:cubicBezTo>
                  <a:cubicBezTo>
                    <a:pt x="5077" y="2173"/>
                    <a:pt x="4965" y="2171"/>
                    <a:pt x="4854" y="2169"/>
                  </a:cubicBezTo>
                  <a:cubicBezTo>
                    <a:pt x="3860" y="2129"/>
                    <a:pt x="2984" y="1970"/>
                    <a:pt x="2268" y="1791"/>
                  </a:cubicBezTo>
                  <a:cubicBezTo>
                    <a:pt x="1552" y="1632"/>
                    <a:pt x="995" y="1393"/>
                    <a:pt x="597" y="1254"/>
                  </a:cubicBezTo>
                  <a:cubicBezTo>
                    <a:pt x="398" y="1175"/>
                    <a:pt x="279" y="1095"/>
                    <a:pt x="160" y="1055"/>
                  </a:cubicBezTo>
                  <a:cubicBezTo>
                    <a:pt x="120" y="1047"/>
                    <a:pt x="86" y="1036"/>
                    <a:pt x="61" y="1026"/>
                  </a:cubicBezTo>
                  <a:lnTo>
                    <a:pt x="61" y="1026"/>
                  </a:lnTo>
                  <a:lnTo>
                    <a:pt x="160" y="1075"/>
                  </a:lnTo>
                  <a:cubicBezTo>
                    <a:pt x="259" y="1135"/>
                    <a:pt x="378" y="1194"/>
                    <a:pt x="577" y="1294"/>
                  </a:cubicBezTo>
                  <a:cubicBezTo>
                    <a:pt x="955" y="1473"/>
                    <a:pt x="1532" y="1692"/>
                    <a:pt x="2248" y="1891"/>
                  </a:cubicBezTo>
                  <a:cubicBezTo>
                    <a:pt x="2964" y="2090"/>
                    <a:pt x="3840" y="2269"/>
                    <a:pt x="4834" y="2289"/>
                  </a:cubicBezTo>
                  <a:cubicBezTo>
                    <a:pt x="4992" y="2295"/>
                    <a:pt x="5152" y="2298"/>
                    <a:pt x="5314" y="2298"/>
                  </a:cubicBezTo>
                  <a:cubicBezTo>
                    <a:pt x="6176" y="2298"/>
                    <a:pt x="7099" y="2205"/>
                    <a:pt x="8037" y="1970"/>
                  </a:cubicBezTo>
                  <a:cubicBezTo>
                    <a:pt x="9151" y="1732"/>
                    <a:pt x="10146" y="1234"/>
                    <a:pt x="11041" y="836"/>
                  </a:cubicBezTo>
                  <a:cubicBezTo>
                    <a:pt x="11498" y="598"/>
                    <a:pt x="11916" y="438"/>
                    <a:pt x="12334" y="279"/>
                  </a:cubicBezTo>
                  <a:cubicBezTo>
                    <a:pt x="12732" y="140"/>
                    <a:pt x="13130" y="80"/>
                    <a:pt x="13508" y="80"/>
                  </a:cubicBezTo>
                  <a:cubicBezTo>
                    <a:pt x="14263" y="80"/>
                    <a:pt x="14820" y="299"/>
                    <a:pt x="15179" y="538"/>
                  </a:cubicBezTo>
                  <a:cubicBezTo>
                    <a:pt x="15502" y="767"/>
                    <a:pt x="15607" y="977"/>
                    <a:pt x="15651" y="977"/>
                  </a:cubicBezTo>
                  <a:cubicBezTo>
                    <a:pt x="15652" y="977"/>
                    <a:pt x="15654" y="976"/>
                    <a:pt x="15656" y="976"/>
                  </a:cubicBezTo>
                  <a:cubicBezTo>
                    <a:pt x="15676" y="976"/>
                    <a:pt x="15616" y="936"/>
                    <a:pt x="15557" y="856"/>
                  </a:cubicBezTo>
                  <a:cubicBezTo>
                    <a:pt x="15477" y="757"/>
                    <a:pt x="15377" y="637"/>
                    <a:pt x="15198" y="498"/>
                  </a:cubicBezTo>
                  <a:cubicBezTo>
                    <a:pt x="14860" y="259"/>
                    <a:pt x="14263" y="1"/>
                    <a:pt x="1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569224" y="1536140"/>
              <a:ext cx="974153" cy="980513"/>
            </a:xfrm>
            <a:custGeom>
              <a:avLst/>
              <a:gdLst/>
              <a:ahLst/>
              <a:cxnLst/>
              <a:rect l="l" t="t" r="r" b="b"/>
              <a:pathLst>
                <a:path w="24508" h="24668" extrusionOk="0">
                  <a:moveTo>
                    <a:pt x="21007" y="1"/>
                  </a:moveTo>
                  <a:lnTo>
                    <a:pt x="20848" y="120"/>
                  </a:lnTo>
                  <a:lnTo>
                    <a:pt x="15278" y="3621"/>
                  </a:lnTo>
                  <a:lnTo>
                    <a:pt x="9350" y="3820"/>
                  </a:lnTo>
                  <a:cubicBezTo>
                    <a:pt x="9350" y="3820"/>
                    <a:pt x="5172" y="3820"/>
                    <a:pt x="3601" y="7103"/>
                  </a:cubicBezTo>
                  <a:cubicBezTo>
                    <a:pt x="3422" y="7480"/>
                    <a:pt x="0" y="14324"/>
                    <a:pt x="0" y="14324"/>
                  </a:cubicBezTo>
                  <a:lnTo>
                    <a:pt x="5292" y="16253"/>
                  </a:lnTo>
                  <a:lnTo>
                    <a:pt x="6127" y="13826"/>
                  </a:lnTo>
                  <a:lnTo>
                    <a:pt x="7241" y="19376"/>
                  </a:lnTo>
                  <a:lnTo>
                    <a:pt x="5670" y="23952"/>
                  </a:lnTo>
                  <a:lnTo>
                    <a:pt x="18938" y="24668"/>
                  </a:lnTo>
                  <a:lnTo>
                    <a:pt x="17844" y="18024"/>
                  </a:lnTo>
                  <a:lnTo>
                    <a:pt x="18839" y="10067"/>
                  </a:lnTo>
                  <a:lnTo>
                    <a:pt x="24508" y="4596"/>
                  </a:lnTo>
                  <a:lnTo>
                    <a:pt x="2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883917" y="2145015"/>
              <a:ext cx="292588" cy="181412"/>
            </a:xfrm>
            <a:custGeom>
              <a:avLst/>
              <a:gdLst/>
              <a:ahLst/>
              <a:cxnLst/>
              <a:rect l="l" t="t" r="r" b="b"/>
              <a:pathLst>
                <a:path w="7361" h="4564" extrusionOk="0">
                  <a:moveTo>
                    <a:pt x="7341" y="0"/>
                  </a:moveTo>
                  <a:cubicBezTo>
                    <a:pt x="7321" y="0"/>
                    <a:pt x="7341" y="537"/>
                    <a:pt x="7003" y="1373"/>
                  </a:cubicBezTo>
                  <a:cubicBezTo>
                    <a:pt x="6664" y="2169"/>
                    <a:pt x="5869" y="3163"/>
                    <a:pt x="4715" y="3760"/>
                  </a:cubicBezTo>
                  <a:cubicBezTo>
                    <a:pt x="3521" y="4357"/>
                    <a:pt x="2288" y="4456"/>
                    <a:pt x="1433" y="4456"/>
                  </a:cubicBezTo>
                  <a:cubicBezTo>
                    <a:pt x="637" y="4456"/>
                    <a:pt x="104" y="4374"/>
                    <a:pt x="14" y="4374"/>
                  </a:cubicBezTo>
                  <a:cubicBezTo>
                    <a:pt x="5" y="4374"/>
                    <a:pt x="0" y="4375"/>
                    <a:pt x="0" y="4377"/>
                  </a:cubicBezTo>
                  <a:lnTo>
                    <a:pt x="378" y="4456"/>
                  </a:lnTo>
                  <a:cubicBezTo>
                    <a:pt x="637" y="4476"/>
                    <a:pt x="975" y="4516"/>
                    <a:pt x="1433" y="4556"/>
                  </a:cubicBezTo>
                  <a:cubicBezTo>
                    <a:pt x="1537" y="4561"/>
                    <a:pt x="1649" y="4563"/>
                    <a:pt x="1765" y="4563"/>
                  </a:cubicBezTo>
                  <a:cubicBezTo>
                    <a:pt x="2599" y="4563"/>
                    <a:pt x="3710" y="4420"/>
                    <a:pt x="4775" y="3879"/>
                  </a:cubicBezTo>
                  <a:cubicBezTo>
                    <a:pt x="6008" y="3263"/>
                    <a:pt x="6764" y="2208"/>
                    <a:pt x="7102" y="1393"/>
                  </a:cubicBezTo>
                  <a:cubicBezTo>
                    <a:pt x="7241" y="975"/>
                    <a:pt x="7321" y="617"/>
                    <a:pt x="7341" y="378"/>
                  </a:cubicBezTo>
                  <a:cubicBezTo>
                    <a:pt x="7361" y="120"/>
                    <a:pt x="7341" y="0"/>
                    <a:pt x="734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1749486" y="1804207"/>
              <a:ext cx="110739" cy="512396"/>
            </a:xfrm>
            <a:custGeom>
              <a:avLst/>
              <a:gdLst/>
              <a:ahLst/>
              <a:cxnLst/>
              <a:rect l="l" t="t" r="r" b="b"/>
              <a:pathLst>
                <a:path w="2786" h="12891" extrusionOk="0">
                  <a:moveTo>
                    <a:pt x="60" y="0"/>
                  </a:moveTo>
                  <a:cubicBezTo>
                    <a:pt x="1" y="0"/>
                    <a:pt x="578" y="2905"/>
                    <a:pt x="1333" y="6466"/>
                  </a:cubicBezTo>
                  <a:cubicBezTo>
                    <a:pt x="2070" y="10046"/>
                    <a:pt x="2686" y="12891"/>
                    <a:pt x="2746" y="12891"/>
                  </a:cubicBezTo>
                  <a:cubicBezTo>
                    <a:pt x="2786" y="12871"/>
                    <a:pt x="2229" y="9987"/>
                    <a:pt x="1473" y="6426"/>
                  </a:cubicBezTo>
                  <a:cubicBezTo>
                    <a:pt x="737" y="2845"/>
                    <a:pt x="100" y="0"/>
                    <a:pt x="6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002528" y="103721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4"/>
          <p:cNvGrpSpPr/>
          <p:nvPr/>
        </p:nvGrpSpPr>
        <p:grpSpPr>
          <a:xfrm>
            <a:off x="3002422" y="1609588"/>
            <a:ext cx="1336632" cy="1660269"/>
            <a:chOff x="2418402" y="2025381"/>
            <a:chExt cx="1336632" cy="1619301"/>
          </a:xfrm>
        </p:grpSpPr>
        <p:sp>
          <p:nvSpPr>
            <p:cNvPr id="447" name="Google Shape;447;p14"/>
            <p:cNvSpPr/>
            <p:nvPr/>
          </p:nvSpPr>
          <p:spPr>
            <a:xfrm>
              <a:off x="2612275" y="3315925"/>
              <a:ext cx="976300" cy="302425"/>
            </a:xfrm>
            <a:custGeom>
              <a:avLst/>
              <a:gdLst/>
              <a:ahLst/>
              <a:cxnLst/>
              <a:rect l="l" t="t" r="r" b="b"/>
              <a:pathLst>
                <a:path w="39052" h="12097" extrusionOk="0">
                  <a:moveTo>
                    <a:pt x="857" y="8287"/>
                  </a:moveTo>
                  <a:lnTo>
                    <a:pt x="8858" y="8287"/>
                  </a:lnTo>
                  <a:lnTo>
                    <a:pt x="8668" y="12097"/>
                  </a:lnTo>
                  <a:lnTo>
                    <a:pt x="29813" y="11716"/>
                  </a:lnTo>
                  <a:lnTo>
                    <a:pt x="30099" y="7334"/>
                  </a:lnTo>
                  <a:lnTo>
                    <a:pt x="35338" y="6858"/>
                  </a:lnTo>
                  <a:lnTo>
                    <a:pt x="39052" y="7144"/>
                  </a:lnTo>
                  <a:lnTo>
                    <a:pt x="38767" y="0"/>
                  </a:lnTo>
                  <a:lnTo>
                    <a:pt x="0" y="1333"/>
                  </a:lnTo>
                  <a:lnTo>
                    <a:pt x="95" y="62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48" name="Google Shape;448;p14"/>
            <p:cNvSpPr/>
            <p:nvPr/>
          </p:nvSpPr>
          <p:spPr>
            <a:xfrm>
              <a:off x="2616835" y="3118345"/>
              <a:ext cx="960975" cy="497528"/>
            </a:xfrm>
            <a:custGeom>
              <a:avLst/>
              <a:gdLst/>
              <a:ahLst/>
              <a:cxnLst/>
              <a:rect l="l" t="t" r="r" b="b"/>
              <a:pathLst>
                <a:path w="15318" h="7790" extrusionOk="0">
                  <a:moveTo>
                    <a:pt x="4552" y="1"/>
                  </a:moveTo>
                  <a:cubicBezTo>
                    <a:pt x="4406" y="1"/>
                    <a:pt x="4260" y="21"/>
                    <a:pt x="4118" y="101"/>
                  </a:cubicBezTo>
                  <a:cubicBezTo>
                    <a:pt x="4037" y="209"/>
                    <a:pt x="3818" y="363"/>
                    <a:pt x="3642" y="363"/>
                  </a:cubicBezTo>
                  <a:cubicBezTo>
                    <a:pt x="3559" y="363"/>
                    <a:pt x="3486" y="329"/>
                    <a:pt x="3442" y="240"/>
                  </a:cubicBezTo>
                  <a:cubicBezTo>
                    <a:pt x="3183" y="260"/>
                    <a:pt x="2905" y="300"/>
                    <a:pt x="2646" y="340"/>
                  </a:cubicBezTo>
                  <a:cubicBezTo>
                    <a:pt x="2029" y="459"/>
                    <a:pt x="1492" y="737"/>
                    <a:pt x="1094" y="1235"/>
                  </a:cubicBezTo>
                  <a:cubicBezTo>
                    <a:pt x="716" y="1732"/>
                    <a:pt x="438" y="2289"/>
                    <a:pt x="259" y="2866"/>
                  </a:cubicBezTo>
                  <a:cubicBezTo>
                    <a:pt x="0" y="3801"/>
                    <a:pt x="20" y="4736"/>
                    <a:pt x="140" y="5691"/>
                  </a:cubicBezTo>
                  <a:cubicBezTo>
                    <a:pt x="140" y="5730"/>
                    <a:pt x="159" y="5810"/>
                    <a:pt x="159" y="5850"/>
                  </a:cubicBezTo>
                  <a:cubicBezTo>
                    <a:pt x="199" y="5989"/>
                    <a:pt x="299" y="6049"/>
                    <a:pt x="418" y="6089"/>
                  </a:cubicBezTo>
                  <a:lnTo>
                    <a:pt x="1055" y="6089"/>
                  </a:lnTo>
                  <a:cubicBezTo>
                    <a:pt x="1651" y="6069"/>
                    <a:pt x="2248" y="6009"/>
                    <a:pt x="2845" y="5969"/>
                  </a:cubicBezTo>
                  <a:cubicBezTo>
                    <a:pt x="2944" y="5969"/>
                    <a:pt x="3024" y="5910"/>
                    <a:pt x="3123" y="5910"/>
                  </a:cubicBezTo>
                  <a:cubicBezTo>
                    <a:pt x="3223" y="5512"/>
                    <a:pt x="3123" y="5114"/>
                    <a:pt x="3263" y="4776"/>
                  </a:cubicBezTo>
                  <a:cubicBezTo>
                    <a:pt x="3305" y="4760"/>
                    <a:pt x="3342" y="4752"/>
                    <a:pt x="3374" y="4752"/>
                  </a:cubicBezTo>
                  <a:cubicBezTo>
                    <a:pt x="3462" y="4752"/>
                    <a:pt x="3512" y="4808"/>
                    <a:pt x="3541" y="4895"/>
                  </a:cubicBezTo>
                  <a:cubicBezTo>
                    <a:pt x="3700" y="5313"/>
                    <a:pt x="3641" y="5730"/>
                    <a:pt x="3621" y="6188"/>
                  </a:cubicBezTo>
                  <a:cubicBezTo>
                    <a:pt x="3621" y="6626"/>
                    <a:pt x="3601" y="7103"/>
                    <a:pt x="3561" y="7561"/>
                  </a:cubicBezTo>
                  <a:cubicBezTo>
                    <a:pt x="3561" y="7600"/>
                    <a:pt x="3621" y="7660"/>
                    <a:pt x="3641" y="7720"/>
                  </a:cubicBezTo>
                  <a:cubicBezTo>
                    <a:pt x="3784" y="7775"/>
                    <a:pt x="3928" y="7787"/>
                    <a:pt x="4075" y="7787"/>
                  </a:cubicBezTo>
                  <a:cubicBezTo>
                    <a:pt x="4193" y="7787"/>
                    <a:pt x="4313" y="7779"/>
                    <a:pt x="4436" y="7779"/>
                  </a:cubicBezTo>
                  <a:cubicBezTo>
                    <a:pt x="4586" y="7779"/>
                    <a:pt x="4746" y="7746"/>
                    <a:pt x="4901" y="7746"/>
                  </a:cubicBezTo>
                  <a:cubicBezTo>
                    <a:pt x="4952" y="7746"/>
                    <a:pt x="5003" y="7750"/>
                    <a:pt x="5053" y="7760"/>
                  </a:cubicBezTo>
                  <a:cubicBezTo>
                    <a:pt x="5284" y="7781"/>
                    <a:pt x="5516" y="7789"/>
                    <a:pt x="5748" y="7789"/>
                  </a:cubicBezTo>
                  <a:cubicBezTo>
                    <a:pt x="6596" y="7789"/>
                    <a:pt x="7452" y="7676"/>
                    <a:pt x="8296" y="7660"/>
                  </a:cubicBezTo>
                  <a:cubicBezTo>
                    <a:pt x="8375" y="7660"/>
                    <a:pt x="8435" y="7620"/>
                    <a:pt x="8514" y="7620"/>
                  </a:cubicBezTo>
                  <a:cubicBezTo>
                    <a:pt x="8793" y="7600"/>
                    <a:pt x="9091" y="7561"/>
                    <a:pt x="9390" y="7561"/>
                  </a:cubicBezTo>
                  <a:cubicBezTo>
                    <a:pt x="9986" y="7521"/>
                    <a:pt x="10583" y="7521"/>
                    <a:pt x="11180" y="7501"/>
                  </a:cubicBezTo>
                  <a:cubicBezTo>
                    <a:pt x="11299" y="7501"/>
                    <a:pt x="11419" y="7481"/>
                    <a:pt x="11578" y="7481"/>
                  </a:cubicBezTo>
                  <a:cubicBezTo>
                    <a:pt x="11598" y="7382"/>
                    <a:pt x="11657" y="7302"/>
                    <a:pt x="11657" y="7222"/>
                  </a:cubicBezTo>
                  <a:cubicBezTo>
                    <a:pt x="11657" y="6685"/>
                    <a:pt x="11717" y="6108"/>
                    <a:pt x="11677" y="5571"/>
                  </a:cubicBezTo>
                  <a:cubicBezTo>
                    <a:pt x="11657" y="5333"/>
                    <a:pt x="11677" y="5094"/>
                    <a:pt x="11697" y="4875"/>
                  </a:cubicBezTo>
                  <a:cubicBezTo>
                    <a:pt x="11697" y="4815"/>
                    <a:pt x="11797" y="4736"/>
                    <a:pt x="11856" y="4716"/>
                  </a:cubicBezTo>
                  <a:cubicBezTo>
                    <a:pt x="11896" y="4716"/>
                    <a:pt x="11996" y="4776"/>
                    <a:pt x="12055" y="4815"/>
                  </a:cubicBezTo>
                  <a:cubicBezTo>
                    <a:pt x="12095" y="4875"/>
                    <a:pt x="12115" y="4975"/>
                    <a:pt x="12115" y="5034"/>
                  </a:cubicBezTo>
                  <a:cubicBezTo>
                    <a:pt x="12155" y="5193"/>
                    <a:pt x="12155" y="5333"/>
                    <a:pt x="12175" y="5512"/>
                  </a:cubicBezTo>
                  <a:cubicBezTo>
                    <a:pt x="12274" y="5532"/>
                    <a:pt x="12374" y="5591"/>
                    <a:pt x="12453" y="5591"/>
                  </a:cubicBezTo>
                  <a:cubicBezTo>
                    <a:pt x="13249" y="5571"/>
                    <a:pt x="14064" y="5571"/>
                    <a:pt x="14860" y="5532"/>
                  </a:cubicBezTo>
                  <a:cubicBezTo>
                    <a:pt x="14960" y="5532"/>
                    <a:pt x="15059" y="5472"/>
                    <a:pt x="15159" y="5432"/>
                  </a:cubicBezTo>
                  <a:cubicBezTo>
                    <a:pt x="15178" y="5333"/>
                    <a:pt x="15198" y="5293"/>
                    <a:pt x="15198" y="5233"/>
                  </a:cubicBezTo>
                  <a:cubicBezTo>
                    <a:pt x="15318" y="4318"/>
                    <a:pt x="15258" y="3483"/>
                    <a:pt x="15119" y="2607"/>
                  </a:cubicBezTo>
                  <a:cubicBezTo>
                    <a:pt x="15019" y="2011"/>
                    <a:pt x="14820" y="1454"/>
                    <a:pt x="14423" y="996"/>
                  </a:cubicBezTo>
                  <a:cubicBezTo>
                    <a:pt x="14144" y="658"/>
                    <a:pt x="13786" y="399"/>
                    <a:pt x="13368" y="320"/>
                  </a:cubicBezTo>
                  <a:cubicBezTo>
                    <a:pt x="12851" y="220"/>
                    <a:pt x="12294" y="200"/>
                    <a:pt x="11757" y="121"/>
                  </a:cubicBezTo>
                  <a:cubicBezTo>
                    <a:pt x="11733" y="118"/>
                    <a:pt x="11710" y="117"/>
                    <a:pt x="11689" y="117"/>
                  </a:cubicBezTo>
                  <a:cubicBezTo>
                    <a:pt x="11530" y="117"/>
                    <a:pt x="11427" y="184"/>
                    <a:pt x="11339" y="359"/>
                  </a:cubicBezTo>
                  <a:cubicBezTo>
                    <a:pt x="11314" y="423"/>
                    <a:pt x="11257" y="452"/>
                    <a:pt x="11195" y="452"/>
                  </a:cubicBezTo>
                  <a:cubicBezTo>
                    <a:pt x="11064" y="452"/>
                    <a:pt x="10907" y="323"/>
                    <a:pt x="10961" y="121"/>
                  </a:cubicBezTo>
                  <a:cubicBezTo>
                    <a:pt x="10703" y="61"/>
                    <a:pt x="10504" y="21"/>
                    <a:pt x="10285" y="21"/>
                  </a:cubicBezTo>
                  <a:cubicBezTo>
                    <a:pt x="9748" y="1"/>
                    <a:pt x="9171" y="1"/>
                    <a:pt x="8554" y="1"/>
                  </a:cubicBezTo>
                  <a:lnTo>
                    <a:pt x="8395" y="141"/>
                  </a:lnTo>
                  <a:cubicBezTo>
                    <a:pt x="8092" y="421"/>
                    <a:pt x="7665" y="571"/>
                    <a:pt x="7244" y="571"/>
                  </a:cubicBezTo>
                  <a:cubicBezTo>
                    <a:pt x="6947" y="571"/>
                    <a:pt x="6653" y="496"/>
                    <a:pt x="6406" y="340"/>
                  </a:cubicBezTo>
                  <a:cubicBezTo>
                    <a:pt x="6065" y="113"/>
                    <a:pt x="5725" y="5"/>
                    <a:pt x="5353" y="5"/>
                  </a:cubicBezTo>
                  <a:cubicBezTo>
                    <a:pt x="5268" y="5"/>
                    <a:pt x="5181" y="10"/>
                    <a:pt x="5093" y="21"/>
                  </a:cubicBezTo>
                  <a:cubicBezTo>
                    <a:pt x="5067" y="23"/>
                    <a:pt x="5041" y="24"/>
                    <a:pt x="5014" y="24"/>
                  </a:cubicBezTo>
                  <a:cubicBezTo>
                    <a:pt x="4862" y="24"/>
                    <a:pt x="4707" y="1"/>
                    <a:pt x="4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774042" y="2307793"/>
              <a:ext cx="587890" cy="311658"/>
            </a:xfrm>
            <a:custGeom>
              <a:avLst/>
              <a:gdLst/>
              <a:ahLst/>
              <a:cxnLst/>
              <a:rect l="l" t="t" r="r" b="b"/>
              <a:pathLst>
                <a:path w="9371" h="5031" extrusionOk="0">
                  <a:moveTo>
                    <a:pt x="3128" y="0"/>
                  </a:moveTo>
                  <a:cubicBezTo>
                    <a:pt x="2981" y="0"/>
                    <a:pt x="2834" y="6"/>
                    <a:pt x="2686" y="17"/>
                  </a:cubicBezTo>
                  <a:cubicBezTo>
                    <a:pt x="2030" y="77"/>
                    <a:pt x="1513" y="375"/>
                    <a:pt x="1075" y="813"/>
                  </a:cubicBezTo>
                  <a:cubicBezTo>
                    <a:pt x="896" y="992"/>
                    <a:pt x="797" y="1191"/>
                    <a:pt x="637" y="1389"/>
                  </a:cubicBezTo>
                  <a:cubicBezTo>
                    <a:pt x="21" y="2305"/>
                    <a:pt x="1" y="3299"/>
                    <a:pt x="279" y="4334"/>
                  </a:cubicBezTo>
                  <a:cubicBezTo>
                    <a:pt x="318" y="4529"/>
                    <a:pt x="204" y="5030"/>
                    <a:pt x="764" y="5030"/>
                  </a:cubicBezTo>
                  <a:cubicBezTo>
                    <a:pt x="774" y="5030"/>
                    <a:pt x="785" y="5030"/>
                    <a:pt x="797" y="5030"/>
                  </a:cubicBezTo>
                  <a:cubicBezTo>
                    <a:pt x="1035" y="4990"/>
                    <a:pt x="1433" y="4970"/>
                    <a:pt x="1692" y="4950"/>
                  </a:cubicBezTo>
                  <a:cubicBezTo>
                    <a:pt x="2209" y="4871"/>
                    <a:pt x="2388" y="4533"/>
                    <a:pt x="2845" y="4353"/>
                  </a:cubicBezTo>
                  <a:cubicBezTo>
                    <a:pt x="3701" y="4055"/>
                    <a:pt x="4457" y="3578"/>
                    <a:pt x="5113" y="2981"/>
                  </a:cubicBezTo>
                  <a:cubicBezTo>
                    <a:pt x="5312" y="2802"/>
                    <a:pt x="5491" y="2901"/>
                    <a:pt x="5670" y="2742"/>
                  </a:cubicBezTo>
                  <a:cubicBezTo>
                    <a:pt x="5680" y="2732"/>
                    <a:pt x="5690" y="2729"/>
                    <a:pt x="5701" y="2729"/>
                  </a:cubicBezTo>
                  <a:cubicBezTo>
                    <a:pt x="5746" y="2729"/>
                    <a:pt x="5802" y="2796"/>
                    <a:pt x="5874" y="2796"/>
                  </a:cubicBezTo>
                  <a:cubicBezTo>
                    <a:pt x="5891" y="2796"/>
                    <a:pt x="5909" y="2792"/>
                    <a:pt x="5929" y="2782"/>
                  </a:cubicBezTo>
                  <a:cubicBezTo>
                    <a:pt x="5952" y="2828"/>
                    <a:pt x="5957" y="2839"/>
                    <a:pt x="5958" y="2839"/>
                  </a:cubicBezTo>
                  <a:cubicBezTo>
                    <a:pt x="5959" y="2839"/>
                    <a:pt x="5958" y="2832"/>
                    <a:pt x="5961" y="2832"/>
                  </a:cubicBezTo>
                  <a:cubicBezTo>
                    <a:pt x="5964" y="2832"/>
                    <a:pt x="5971" y="2838"/>
                    <a:pt x="5989" y="2862"/>
                  </a:cubicBezTo>
                  <a:cubicBezTo>
                    <a:pt x="6227" y="3299"/>
                    <a:pt x="6665" y="3598"/>
                    <a:pt x="7122" y="3796"/>
                  </a:cubicBezTo>
                  <a:cubicBezTo>
                    <a:pt x="7679" y="4035"/>
                    <a:pt x="8197" y="4254"/>
                    <a:pt x="8773" y="4453"/>
                  </a:cubicBezTo>
                  <a:cubicBezTo>
                    <a:pt x="8784" y="4456"/>
                    <a:pt x="8795" y="4457"/>
                    <a:pt x="8806" y="4457"/>
                  </a:cubicBezTo>
                  <a:cubicBezTo>
                    <a:pt x="8934" y="4457"/>
                    <a:pt x="9087" y="4273"/>
                    <a:pt x="9196" y="4273"/>
                  </a:cubicBezTo>
                  <a:cubicBezTo>
                    <a:pt x="9201" y="4273"/>
                    <a:pt x="9206" y="4273"/>
                    <a:pt x="9211" y="4274"/>
                  </a:cubicBezTo>
                  <a:cubicBezTo>
                    <a:pt x="9350" y="3995"/>
                    <a:pt x="9370" y="3836"/>
                    <a:pt x="9350" y="3637"/>
                  </a:cubicBezTo>
                  <a:cubicBezTo>
                    <a:pt x="9251" y="2961"/>
                    <a:pt x="9092" y="2305"/>
                    <a:pt x="8594" y="1807"/>
                  </a:cubicBezTo>
                  <a:cubicBezTo>
                    <a:pt x="8435" y="1648"/>
                    <a:pt x="8197" y="1489"/>
                    <a:pt x="7998" y="1310"/>
                  </a:cubicBezTo>
                  <a:cubicBezTo>
                    <a:pt x="7620" y="991"/>
                    <a:pt x="7190" y="862"/>
                    <a:pt x="6730" y="862"/>
                  </a:cubicBezTo>
                  <a:cubicBezTo>
                    <a:pt x="6560" y="862"/>
                    <a:pt x="6385" y="880"/>
                    <a:pt x="6207" y="912"/>
                  </a:cubicBezTo>
                  <a:cubicBezTo>
                    <a:pt x="6148" y="952"/>
                    <a:pt x="6068" y="972"/>
                    <a:pt x="5949" y="992"/>
                  </a:cubicBezTo>
                  <a:cubicBezTo>
                    <a:pt x="5790" y="872"/>
                    <a:pt x="5670" y="773"/>
                    <a:pt x="5551" y="673"/>
                  </a:cubicBezTo>
                  <a:cubicBezTo>
                    <a:pt x="5392" y="574"/>
                    <a:pt x="5213" y="454"/>
                    <a:pt x="5054" y="375"/>
                  </a:cubicBezTo>
                  <a:cubicBezTo>
                    <a:pt x="4435" y="114"/>
                    <a:pt x="3789" y="0"/>
                    <a:pt x="3128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598072" y="2296457"/>
              <a:ext cx="1002192" cy="1348225"/>
            </a:xfrm>
            <a:custGeom>
              <a:avLst/>
              <a:gdLst/>
              <a:ahLst/>
              <a:cxnLst/>
              <a:rect l="l" t="t" r="r" b="b"/>
              <a:pathLst>
                <a:path w="15975" h="21764" extrusionOk="0">
                  <a:moveTo>
                    <a:pt x="5986" y="241"/>
                  </a:moveTo>
                  <a:cubicBezTo>
                    <a:pt x="6616" y="241"/>
                    <a:pt x="7230" y="343"/>
                    <a:pt x="7819" y="598"/>
                  </a:cubicBezTo>
                  <a:cubicBezTo>
                    <a:pt x="7998" y="677"/>
                    <a:pt x="8137" y="797"/>
                    <a:pt x="8316" y="896"/>
                  </a:cubicBezTo>
                  <a:cubicBezTo>
                    <a:pt x="8455" y="976"/>
                    <a:pt x="8575" y="1075"/>
                    <a:pt x="8714" y="1194"/>
                  </a:cubicBezTo>
                  <a:cubicBezTo>
                    <a:pt x="8813" y="1175"/>
                    <a:pt x="8893" y="1155"/>
                    <a:pt x="8973" y="1135"/>
                  </a:cubicBezTo>
                  <a:cubicBezTo>
                    <a:pt x="9150" y="1095"/>
                    <a:pt x="9326" y="1073"/>
                    <a:pt x="9499" y="1073"/>
                  </a:cubicBezTo>
                  <a:cubicBezTo>
                    <a:pt x="9926" y="1073"/>
                    <a:pt x="10335" y="1207"/>
                    <a:pt x="10703" y="1533"/>
                  </a:cubicBezTo>
                  <a:cubicBezTo>
                    <a:pt x="10902" y="1672"/>
                    <a:pt x="11101" y="1831"/>
                    <a:pt x="11280" y="1990"/>
                  </a:cubicBezTo>
                  <a:cubicBezTo>
                    <a:pt x="11758" y="2488"/>
                    <a:pt x="11917" y="3124"/>
                    <a:pt x="12016" y="3781"/>
                  </a:cubicBezTo>
                  <a:cubicBezTo>
                    <a:pt x="12056" y="3979"/>
                    <a:pt x="12016" y="4159"/>
                    <a:pt x="11877" y="4357"/>
                  </a:cubicBezTo>
                  <a:cubicBezTo>
                    <a:pt x="11758" y="4338"/>
                    <a:pt x="11578" y="4357"/>
                    <a:pt x="11459" y="4318"/>
                  </a:cubicBezTo>
                  <a:cubicBezTo>
                    <a:pt x="10902" y="4139"/>
                    <a:pt x="10365" y="3960"/>
                    <a:pt x="9828" y="3741"/>
                  </a:cubicBezTo>
                  <a:cubicBezTo>
                    <a:pt x="9390" y="3542"/>
                    <a:pt x="9072" y="3164"/>
                    <a:pt x="8813" y="2746"/>
                  </a:cubicBezTo>
                  <a:cubicBezTo>
                    <a:pt x="8774" y="2667"/>
                    <a:pt x="8754" y="2567"/>
                    <a:pt x="8694" y="2448"/>
                  </a:cubicBezTo>
                  <a:cubicBezTo>
                    <a:pt x="8575" y="2488"/>
                    <a:pt x="8495" y="2527"/>
                    <a:pt x="8416" y="2567"/>
                  </a:cubicBezTo>
                  <a:cubicBezTo>
                    <a:pt x="8256" y="2746"/>
                    <a:pt x="8077" y="2945"/>
                    <a:pt x="7898" y="3084"/>
                  </a:cubicBezTo>
                  <a:cubicBezTo>
                    <a:pt x="7262" y="3661"/>
                    <a:pt x="6526" y="4119"/>
                    <a:pt x="5710" y="4437"/>
                  </a:cubicBezTo>
                  <a:cubicBezTo>
                    <a:pt x="5233" y="4616"/>
                    <a:pt x="4795" y="4815"/>
                    <a:pt x="4298" y="4855"/>
                  </a:cubicBezTo>
                  <a:cubicBezTo>
                    <a:pt x="4228" y="4860"/>
                    <a:pt x="4163" y="4863"/>
                    <a:pt x="4101" y="4863"/>
                  </a:cubicBezTo>
                  <a:cubicBezTo>
                    <a:pt x="3930" y="4863"/>
                    <a:pt x="3776" y="4844"/>
                    <a:pt x="3602" y="4815"/>
                  </a:cubicBezTo>
                  <a:cubicBezTo>
                    <a:pt x="3403" y="4755"/>
                    <a:pt x="3283" y="4616"/>
                    <a:pt x="3204" y="4437"/>
                  </a:cubicBezTo>
                  <a:cubicBezTo>
                    <a:pt x="2905" y="3442"/>
                    <a:pt x="2925" y="2468"/>
                    <a:pt x="3542" y="1572"/>
                  </a:cubicBezTo>
                  <a:cubicBezTo>
                    <a:pt x="3681" y="1374"/>
                    <a:pt x="3800" y="1175"/>
                    <a:pt x="3940" y="1035"/>
                  </a:cubicBezTo>
                  <a:cubicBezTo>
                    <a:pt x="4377" y="598"/>
                    <a:pt x="4895" y="299"/>
                    <a:pt x="5511" y="260"/>
                  </a:cubicBezTo>
                  <a:cubicBezTo>
                    <a:pt x="5670" y="248"/>
                    <a:pt x="5829" y="241"/>
                    <a:pt x="5986" y="241"/>
                  </a:cubicBezTo>
                  <a:close/>
                  <a:moveTo>
                    <a:pt x="12073" y="6341"/>
                  </a:moveTo>
                  <a:cubicBezTo>
                    <a:pt x="12157" y="6341"/>
                    <a:pt x="12229" y="6372"/>
                    <a:pt x="12295" y="6426"/>
                  </a:cubicBezTo>
                  <a:cubicBezTo>
                    <a:pt x="12434" y="6546"/>
                    <a:pt x="12533" y="6685"/>
                    <a:pt x="12494" y="6864"/>
                  </a:cubicBezTo>
                  <a:cubicBezTo>
                    <a:pt x="12474" y="7242"/>
                    <a:pt x="12374" y="7600"/>
                    <a:pt x="12175" y="7878"/>
                  </a:cubicBezTo>
                  <a:cubicBezTo>
                    <a:pt x="12135" y="7938"/>
                    <a:pt x="12076" y="7978"/>
                    <a:pt x="11996" y="8018"/>
                  </a:cubicBezTo>
                  <a:cubicBezTo>
                    <a:pt x="11972" y="8030"/>
                    <a:pt x="11945" y="8036"/>
                    <a:pt x="11917" y="8036"/>
                  </a:cubicBezTo>
                  <a:cubicBezTo>
                    <a:pt x="11811" y="8036"/>
                    <a:pt x="11698" y="7953"/>
                    <a:pt x="11698" y="7859"/>
                  </a:cubicBezTo>
                  <a:cubicBezTo>
                    <a:pt x="11698" y="7600"/>
                    <a:pt x="11698" y="7341"/>
                    <a:pt x="11738" y="7063"/>
                  </a:cubicBezTo>
                  <a:cubicBezTo>
                    <a:pt x="11738" y="6844"/>
                    <a:pt x="11777" y="6625"/>
                    <a:pt x="11837" y="6406"/>
                  </a:cubicBezTo>
                  <a:cubicBezTo>
                    <a:pt x="11927" y="6362"/>
                    <a:pt x="12004" y="6341"/>
                    <a:pt x="12073" y="6341"/>
                  </a:cubicBezTo>
                  <a:close/>
                  <a:moveTo>
                    <a:pt x="3093" y="6822"/>
                  </a:moveTo>
                  <a:cubicBezTo>
                    <a:pt x="3318" y="6822"/>
                    <a:pt x="3424" y="6955"/>
                    <a:pt x="3442" y="7123"/>
                  </a:cubicBezTo>
                  <a:cubicBezTo>
                    <a:pt x="3522" y="7560"/>
                    <a:pt x="3602" y="8018"/>
                    <a:pt x="3681" y="8495"/>
                  </a:cubicBezTo>
                  <a:cubicBezTo>
                    <a:pt x="3606" y="8518"/>
                    <a:pt x="3540" y="8529"/>
                    <a:pt x="3479" y="8529"/>
                  </a:cubicBezTo>
                  <a:cubicBezTo>
                    <a:pt x="3378" y="8529"/>
                    <a:pt x="3291" y="8498"/>
                    <a:pt x="3204" y="8435"/>
                  </a:cubicBezTo>
                  <a:cubicBezTo>
                    <a:pt x="3045" y="8336"/>
                    <a:pt x="2905" y="8237"/>
                    <a:pt x="2885" y="8057"/>
                  </a:cubicBezTo>
                  <a:cubicBezTo>
                    <a:pt x="2826" y="7759"/>
                    <a:pt x="2786" y="7461"/>
                    <a:pt x="2746" y="7162"/>
                  </a:cubicBezTo>
                  <a:cubicBezTo>
                    <a:pt x="2726" y="6963"/>
                    <a:pt x="2885" y="6824"/>
                    <a:pt x="3045" y="6824"/>
                  </a:cubicBezTo>
                  <a:cubicBezTo>
                    <a:pt x="3061" y="6823"/>
                    <a:pt x="3077" y="6822"/>
                    <a:pt x="3093" y="6822"/>
                  </a:cubicBezTo>
                  <a:close/>
                  <a:moveTo>
                    <a:pt x="8396" y="3045"/>
                  </a:moveTo>
                  <a:cubicBezTo>
                    <a:pt x="8714" y="3343"/>
                    <a:pt x="8992" y="3621"/>
                    <a:pt x="9291" y="3840"/>
                  </a:cubicBezTo>
                  <a:cubicBezTo>
                    <a:pt x="9589" y="4039"/>
                    <a:pt x="9908" y="4218"/>
                    <a:pt x="10266" y="4357"/>
                  </a:cubicBezTo>
                  <a:cubicBezTo>
                    <a:pt x="10604" y="4517"/>
                    <a:pt x="10982" y="4636"/>
                    <a:pt x="11380" y="4775"/>
                  </a:cubicBezTo>
                  <a:cubicBezTo>
                    <a:pt x="11519" y="5432"/>
                    <a:pt x="11479" y="6108"/>
                    <a:pt x="11380" y="6804"/>
                  </a:cubicBezTo>
                  <a:cubicBezTo>
                    <a:pt x="11360" y="7063"/>
                    <a:pt x="11320" y="7341"/>
                    <a:pt x="11300" y="7600"/>
                  </a:cubicBezTo>
                  <a:cubicBezTo>
                    <a:pt x="11280" y="7859"/>
                    <a:pt x="11260" y="8137"/>
                    <a:pt x="11201" y="8396"/>
                  </a:cubicBezTo>
                  <a:cubicBezTo>
                    <a:pt x="11101" y="8893"/>
                    <a:pt x="11021" y="9390"/>
                    <a:pt x="10902" y="9848"/>
                  </a:cubicBezTo>
                  <a:cubicBezTo>
                    <a:pt x="10723" y="10524"/>
                    <a:pt x="10325" y="11022"/>
                    <a:pt x="9669" y="11240"/>
                  </a:cubicBezTo>
                  <a:cubicBezTo>
                    <a:pt x="9232" y="11404"/>
                    <a:pt x="8778" y="11501"/>
                    <a:pt x="8323" y="11501"/>
                  </a:cubicBezTo>
                  <a:cubicBezTo>
                    <a:pt x="8281" y="11501"/>
                    <a:pt x="8239" y="11501"/>
                    <a:pt x="8197" y="11499"/>
                  </a:cubicBezTo>
                  <a:lnTo>
                    <a:pt x="6924" y="11419"/>
                  </a:lnTo>
                  <a:cubicBezTo>
                    <a:pt x="5909" y="11320"/>
                    <a:pt x="5193" y="10803"/>
                    <a:pt x="4696" y="9908"/>
                  </a:cubicBezTo>
                  <a:cubicBezTo>
                    <a:pt x="4238" y="9092"/>
                    <a:pt x="3940" y="8237"/>
                    <a:pt x="3840" y="7302"/>
                  </a:cubicBezTo>
                  <a:cubicBezTo>
                    <a:pt x="3820" y="6924"/>
                    <a:pt x="3721" y="6526"/>
                    <a:pt x="3661" y="6148"/>
                  </a:cubicBezTo>
                  <a:cubicBezTo>
                    <a:pt x="3621" y="5869"/>
                    <a:pt x="3602" y="5631"/>
                    <a:pt x="3721" y="5352"/>
                  </a:cubicBezTo>
                  <a:cubicBezTo>
                    <a:pt x="3820" y="5352"/>
                    <a:pt x="3920" y="5332"/>
                    <a:pt x="3999" y="5332"/>
                  </a:cubicBezTo>
                  <a:cubicBezTo>
                    <a:pt x="4026" y="5333"/>
                    <a:pt x="4053" y="5334"/>
                    <a:pt x="4080" y="5334"/>
                  </a:cubicBezTo>
                  <a:cubicBezTo>
                    <a:pt x="4469" y="5334"/>
                    <a:pt x="4842" y="5204"/>
                    <a:pt x="5233" y="5074"/>
                  </a:cubicBezTo>
                  <a:cubicBezTo>
                    <a:pt x="6009" y="4855"/>
                    <a:pt x="6645" y="4437"/>
                    <a:pt x="7341" y="4039"/>
                  </a:cubicBezTo>
                  <a:cubicBezTo>
                    <a:pt x="7640" y="3860"/>
                    <a:pt x="7918" y="3562"/>
                    <a:pt x="8177" y="3323"/>
                  </a:cubicBezTo>
                  <a:cubicBezTo>
                    <a:pt x="8237" y="3243"/>
                    <a:pt x="8316" y="3144"/>
                    <a:pt x="8396" y="3045"/>
                  </a:cubicBezTo>
                  <a:close/>
                  <a:moveTo>
                    <a:pt x="6764" y="11817"/>
                  </a:moveTo>
                  <a:cubicBezTo>
                    <a:pt x="7321" y="11837"/>
                    <a:pt x="7859" y="11897"/>
                    <a:pt x="8416" y="11917"/>
                  </a:cubicBezTo>
                  <a:cubicBezTo>
                    <a:pt x="8555" y="12315"/>
                    <a:pt x="8575" y="12732"/>
                    <a:pt x="8475" y="13130"/>
                  </a:cubicBezTo>
                  <a:cubicBezTo>
                    <a:pt x="8416" y="13389"/>
                    <a:pt x="8177" y="13528"/>
                    <a:pt x="7918" y="13608"/>
                  </a:cubicBezTo>
                  <a:cubicBezTo>
                    <a:pt x="7816" y="13644"/>
                    <a:pt x="7714" y="13661"/>
                    <a:pt x="7614" y="13661"/>
                  </a:cubicBezTo>
                  <a:cubicBezTo>
                    <a:pt x="7167" y="13661"/>
                    <a:pt x="6770" y="13319"/>
                    <a:pt x="6705" y="12832"/>
                  </a:cubicBezTo>
                  <a:cubicBezTo>
                    <a:pt x="6685" y="12513"/>
                    <a:pt x="6585" y="12195"/>
                    <a:pt x="6764" y="11817"/>
                  </a:cubicBezTo>
                  <a:close/>
                  <a:moveTo>
                    <a:pt x="8893" y="13488"/>
                  </a:moveTo>
                  <a:cubicBezTo>
                    <a:pt x="9510" y="13488"/>
                    <a:pt x="10087" y="13488"/>
                    <a:pt x="10644" y="13508"/>
                  </a:cubicBezTo>
                  <a:cubicBezTo>
                    <a:pt x="10842" y="13508"/>
                    <a:pt x="11061" y="13588"/>
                    <a:pt x="11300" y="13608"/>
                  </a:cubicBezTo>
                  <a:cubicBezTo>
                    <a:pt x="11161" y="14264"/>
                    <a:pt x="10882" y="14801"/>
                    <a:pt x="10365" y="15199"/>
                  </a:cubicBezTo>
                  <a:cubicBezTo>
                    <a:pt x="9848" y="15597"/>
                    <a:pt x="9251" y="15796"/>
                    <a:pt x="8595" y="15855"/>
                  </a:cubicBezTo>
                  <a:cubicBezTo>
                    <a:pt x="8436" y="15868"/>
                    <a:pt x="8279" y="15875"/>
                    <a:pt x="8124" y="15875"/>
                  </a:cubicBezTo>
                  <a:cubicBezTo>
                    <a:pt x="7092" y="15875"/>
                    <a:pt x="6137" y="15585"/>
                    <a:pt x="5273" y="14980"/>
                  </a:cubicBezTo>
                  <a:cubicBezTo>
                    <a:pt x="4914" y="14722"/>
                    <a:pt x="4696" y="14423"/>
                    <a:pt x="4497" y="14065"/>
                  </a:cubicBezTo>
                  <a:cubicBezTo>
                    <a:pt x="4377" y="13906"/>
                    <a:pt x="4338" y="13767"/>
                    <a:pt x="4477" y="13588"/>
                  </a:cubicBezTo>
                  <a:cubicBezTo>
                    <a:pt x="4593" y="13518"/>
                    <a:pt x="4716" y="13499"/>
                    <a:pt x="4840" y="13499"/>
                  </a:cubicBezTo>
                  <a:cubicBezTo>
                    <a:pt x="4980" y="13499"/>
                    <a:pt x="5122" y="13522"/>
                    <a:pt x="5262" y="13522"/>
                  </a:cubicBezTo>
                  <a:cubicBezTo>
                    <a:pt x="5319" y="13522"/>
                    <a:pt x="5376" y="13519"/>
                    <a:pt x="5432" y="13508"/>
                  </a:cubicBezTo>
                  <a:cubicBezTo>
                    <a:pt x="5499" y="13502"/>
                    <a:pt x="5566" y="13500"/>
                    <a:pt x="5631" y="13500"/>
                  </a:cubicBezTo>
                  <a:cubicBezTo>
                    <a:pt x="6028" y="13500"/>
                    <a:pt x="6389" y="13604"/>
                    <a:pt x="6764" y="13826"/>
                  </a:cubicBezTo>
                  <a:cubicBezTo>
                    <a:pt x="7009" y="13990"/>
                    <a:pt x="7298" y="14066"/>
                    <a:pt x="7590" y="14066"/>
                  </a:cubicBezTo>
                  <a:cubicBezTo>
                    <a:pt x="8010" y="14066"/>
                    <a:pt x="8437" y="13909"/>
                    <a:pt x="8754" y="13627"/>
                  </a:cubicBezTo>
                  <a:lnTo>
                    <a:pt x="8893" y="13488"/>
                  </a:lnTo>
                  <a:close/>
                  <a:moveTo>
                    <a:pt x="14260" y="19428"/>
                  </a:moveTo>
                  <a:cubicBezTo>
                    <a:pt x="14752" y="19428"/>
                    <a:pt x="15211" y="19463"/>
                    <a:pt x="15537" y="19536"/>
                  </a:cubicBezTo>
                  <a:cubicBezTo>
                    <a:pt x="15577" y="20093"/>
                    <a:pt x="15557" y="20371"/>
                    <a:pt x="15418" y="20789"/>
                  </a:cubicBezTo>
                  <a:cubicBezTo>
                    <a:pt x="15179" y="20829"/>
                    <a:pt x="14940" y="20849"/>
                    <a:pt x="14682" y="20868"/>
                  </a:cubicBezTo>
                  <a:cubicBezTo>
                    <a:pt x="14389" y="20920"/>
                    <a:pt x="14081" y="20972"/>
                    <a:pt x="13797" y="20972"/>
                  </a:cubicBezTo>
                  <a:cubicBezTo>
                    <a:pt x="13753" y="20972"/>
                    <a:pt x="13710" y="20971"/>
                    <a:pt x="13667" y="20968"/>
                  </a:cubicBezTo>
                  <a:cubicBezTo>
                    <a:pt x="13483" y="20956"/>
                    <a:pt x="13300" y="20945"/>
                    <a:pt x="13112" y="20945"/>
                  </a:cubicBezTo>
                  <a:cubicBezTo>
                    <a:pt x="12975" y="20945"/>
                    <a:pt x="12835" y="20951"/>
                    <a:pt x="12692" y="20968"/>
                  </a:cubicBezTo>
                  <a:lnTo>
                    <a:pt x="12653" y="20968"/>
                  </a:lnTo>
                  <a:cubicBezTo>
                    <a:pt x="12573" y="20928"/>
                    <a:pt x="12454" y="20868"/>
                    <a:pt x="12454" y="20829"/>
                  </a:cubicBezTo>
                  <a:cubicBezTo>
                    <a:pt x="12394" y="20391"/>
                    <a:pt x="12374" y="19973"/>
                    <a:pt x="12533" y="19575"/>
                  </a:cubicBezTo>
                  <a:cubicBezTo>
                    <a:pt x="13042" y="19478"/>
                    <a:pt x="13674" y="19428"/>
                    <a:pt x="14260" y="19428"/>
                  </a:cubicBezTo>
                  <a:close/>
                  <a:moveTo>
                    <a:pt x="11971" y="13579"/>
                  </a:moveTo>
                  <a:cubicBezTo>
                    <a:pt x="11998" y="13579"/>
                    <a:pt x="12027" y="13582"/>
                    <a:pt x="12056" y="13588"/>
                  </a:cubicBezTo>
                  <a:cubicBezTo>
                    <a:pt x="12593" y="13627"/>
                    <a:pt x="13130" y="13687"/>
                    <a:pt x="13667" y="13787"/>
                  </a:cubicBezTo>
                  <a:cubicBezTo>
                    <a:pt x="14085" y="13846"/>
                    <a:pt x="14443" y="14105"/>
                    <a:pt x="14722" y="14443"/>
                  </a:cubicBezTo>
                  <a:cubicBezTo>
                    <a:pt x="15119" y="14920"/>
                    <a:pt x="15318" y="15497"/>
                    <a:pt x="15418" y="16074"/>
                  </a:cubicBezTo>
                  <a:cubicBezTo>
                    <a:pt x="15557" y="16989"/>
                    <a:pt x="15617" y="17845"/>
                    <a:pt x="15557" y="18700"/>
                  </a:cubicBezTo>
                  <a:cubicBezTo>
                    <a:pt x="15557" y="18760"/>
                    <a:pt x="15537" y="18800"/>
                    <a:pt x="15517" y="18899"/>
                  </a:cubicBezTo>
                  <a:cubicBezTo>
                    <a:pt x="15418" y="18919"/>
                    <a:pt x="15318" y="18998"/>
                    <a:pt x="15219" y="18998"/>
                  </a:cubicBezTo>
                  <a:cubicBezTo>
                    <a:pt x="14423" y="19038"/>
                    <a:pt x="13588" y="19058"/>
                    <a:pt x="12792" y="19058"/>
                  </a:cubicBezTo>
                  <a:cubicBezTo>
                    <a:pt x="12692" y="19058"/>
                    <a:pt x="12613" y="18998"/>
                    <a:pt x="12533" y="18979"/>
                  </a:cubicBezTo>
                  <a:cubicBezTo>
                    <a:pt x="12494" y="18800"/>
                    <a:pt x="12494" y="18660"/>
                    <a:pt x="12474" y="18501"/>
                  </a:cubicBezTo>
                  <a:cubicBezTo>
                    <a:pt x="12474" y="18441"/>
                    <a:pt x="12454" y="18362"/>
                    <a:pt x="12394" y="18282"/>
                  </a:cubicBezTo>
                  <a:cubicBezTo>
                    <a:pt x="12354" y="18243"/>
                    <a:pt x="12275" y="18183"/>
                    <a:pt x="12195" y="18183"/>
                  </a:cubicBezTo>
                  <a:cubicBezTo>
                    <a:pt x="12155" y="18183"/>
                    <a:pt x="12056" y="18282"/>
                    <a:pt x="12056" y="18322"/>
                  </a:cubicBezTo>
                  <a:cubicBezTo>
                    <a:pt x="12036" y="18561"/>
                    <a:pt x="11996" y="18800"/>
                    <a:pt x="12036" y="19018"/>
                  </a:cubicBezTo>
                  <a:cubicBezTo>
                    <a:pt x="12076" y="19575"/>
                    <a:pt x="11996" y="20152"/>
                    <a:pt x="11996" y="20689"/>
                  </a:cubicBezTo>
                  <a:cubicBezTo>
                    <a:pt x="11996" y="20769"/>
                    <a:pt x="11956" y="20849"/>
                    <a:pt x="11937" y="20948"/>
                  </a:cubicBezTo>
                  <a:cubicBezTo>
                    <a:pt x="11777" y="20948"/>
                    <a:pt x="11658" y="20968"/>
                    <a:pt x="11539" y="20968"/>
                  </a:cubicBezTo>
                  <a:cubicBezTo>
                    <a:pt x="10942" y="20988"/>
                    <a:pt x="10345" y="20988"/>
                    <a:pt x="9748" y="21008"/>
                  </a:cubicBezTo>
                  <a:cubicBezTo>
                    <a:pt x="9450" y="21008"/>
                    <a:pt x="9171" y="21067"/>
                    <a:pt x="8873" y="21087"/>
                  </a:cubicBezTo>
                  <a:cubicBezTo>
                    <a:pt x="8794" y="21087"/>
                    <a:pt x="8714" y="21107"/>
                    <a:pt x="8654" y="21107"/>
                  </a:cubicBezTo>
                  <a:cubicBezTo>
                    <a:pt x="7829" y="21138"/>
                    <a:pt x="7003" y="21239"/>
                    <a:pt x="6169" y="21239"/>
                  </a:cubicBezTo>
                  <a:cubicBezTo>
                    <a:pt x="5917" y="21239"/>
                    <a:pt x="5665" y="21230"/>
                    <a:pt x="5412" y="21207"/>
                  </a:cubicBezTo>
                  <a:cubicBezTo>
                    <a:pt x="5383" y="21204"/>
                    <a:pt x="5355" y="21203"/>
                    <a:pt x="5325" y="21203"/>
                  </a:cubicBezTo>
                  <a:cubicBezTo>
                    <a:pt x="5151" y="21203"/>
                    <a:pt x="4966" y="21246"/>
                    <a:pt x="4795" y="21246"/>
                  </a:cubicBezTo>
                  <a:cubicBezTo>
                    <a:pt x="4671" y="21246"/>
                    <a:pt x="4548" y="21254"/>
                    <a:pt x="4427" y="21254"/>
                  </a:cubicBezTo>
                  <a:cubicBezTo>
                    <a:pt x="4277" y="21254"/>
                    <a:pt x="4132" y="21242"/>
                    <a:pt x="3999" y="21187"/>
                  </a:cubicBezTo>
                  <a:cubicBezTo>
                    <a:pt x="3979" y="21107"/>
                    <a:pt x="3920" y="21067"/>
                    <a:pt x="3920" y="21008"/>
                  </a:cubicBezTo>
                  <a:cubicBezTo>
                    <a:pt x="3920" y="20570"/>
                    <a:pt x="3940" y="20093"/>
                    <a:pt x="3979" y="19655"/>
                  </a:cubicBezTo>
                  <a:cubicBezTo>
                    <a:pt x="3979" y="19217"/>
                    <a:pt x="4039" y="18780"/>
                    <a:pt x="3900" y="18362"/>
                  </a:cubicBezTo>
                  <a:cubicBezTo>
                    <a:pt x="3855" y="18256"/>
                    <a:pt x="3787" y="18208"/>
                    <a:pt x="3705" y="18208"/>
                  </a:cubicBezTo>
                  <a:cubicBezTo>
                    <a:pt x="3678" y="18208"/>
                    <a:pt x="3650" y="18213"/>
                    <a:pt x="3621" y="18223"/>
                  </a:cubicBezTo>
                  <a:cubicBezTo>
                    <a:pt x="3482" y="18581"/>
                    <a:pt x="3582" y="18979"/>
                    <a:pt x="3482" y="19376"/>
                  </a:cubicBezTo>
                  <a:cubicBezTo>
                    <a:pt x="3383" y="19396"/>
                    <a:pt x="3303" y="19416"/>
                    <a:pt x="3204" y="19416"/>
                  </a:cubicBezTo>
                  <a:cubicBezTo>
                    <a:pt x="2607" y="19476"/>
                    <a:pt x="2010" y="19496"/>
                    <a:pt x="1413" y="19555"/>
                  </a:cubicBezTo>
                  <a:lnTo>
                    <a:pt x="757" y="19555"/>
                  </a:lnTo>
                  <a:cubicBezTo>
                    <a:pt x="638" y="19555"/>
                    <a:pt x="558" y="19456"/>
                    <a:pt x="518" y="19317"/>
                  </a:cubicBezTo>
                  <a:cubicBezTo>
                    <a:pt x="498" y="19277"/>
                    <a:pt x="498" y="19197"/>
                    <a:pt x="498" y="19158"/>
                  </a:cubicBezTo>
                  <a:cubicBezTo>
                    <a:pt x="359" y="18203"/>
                    <a:pt x="339" y="17268"/>
                    <a:pt x="618" y="16333"/>
                  </a:cubicBezTo>
                  <a:cubicBezTo>
                    <a:pt x="797" y="15736"/>
                    <a:pt x="1055" y="15199"/>
                    <a:pt x="1433" y="14702"/>
                  </a:cubicBezTo>
                  <a:cubicBezTo>
                    <a:pt x="1831" y="14204"/>
                    <a:pt x="2388" y="13926"/>
                    <a:pt x="3005" y="13806"/>
                  </a:cubicBezTo>
                  <a:cubicBezTo>
                    <a:pt x="3243" y="13747"/>
                    <a:pt x="3522" y="13727"/>
                    <a:pt x="3800" y="13707"/>
                  </a:cubicBezTo>
                  <a:cubicBezTo>
                    <a:pt x="3920" y="13986"/>
                    <a:pt x="4039" y="14224"/>
                    <a:pt x="4139" y="14443"/>
                  </a:cubicBezTo>
                  <a:cubicBezTo>
                    <a:pt x="4278" y="14722"/>
                    <a:pt x="4437" y="14920"/>
                    <a:pt x="4676" y="15119"/>
                  </a:cubicBezTo>
                  <a:cubicBezTo>
                    <a:pt x="5602" y="15900"/>
                    <a:pt x="6649" y="16268"/>
                    <a:pt x="7804" y="16268"/>
                  </a:cubicBezTo>
                  <a:cubicBezTo>
                    <a:pt x="8062" y="16268"/>
                    <a:pt x="8326" y="16250"/>
                    <a:pt x="8595" y="16214"/>
                  </a:cubicBezTo>
                  <a:cubicBezTo>
                    <a:pt x="8893" y="16174"/>
                    <a:pt x="9171" y="16114"/>
                    <a:pt x="9450" y="16015"/>
                  </a:cubicBezTo>
                  <a:cubicBezTo>
                    <a:pt x="9649" y="15938"/>
                    <a:pt x="9849" y="15849"/>
                    <a:pt x="10076" y="15849"/>
                  </a:cubicBezTo>
                  <a:cubicBezTo>
                    <a:pt x="10143" y="15849"/>
                    <a:pt x="10213" y="15857"/>
                    <a:pt x="10285" y="15875"/>
                  </a:cubicBezTo>
                  <a:cubicBezTo>
                    <a:pt x="10484" y="15637"/>
                    <a:pt x="10604" y="15438"/>
                    <a:pt x="10783" y="15298"/>
                  </a:cubicBezTo>
                  <a:cubicBezTo>
                    <a:pt x="11061" y="15040"/>
                    <a:pt x="11240" y="14781"/>
                    <a:pt x="11360" y="14443"/>
                  </a:cubicBezTo>
                  <a:cubicBezTo>
                    <a:pt x="11459" y="14224"/>
                    <a:pt x="11559" y="14025"/>
                    <a:pt x="11638" y="13826"/>
                  </a:cubicBezTo>
                  <a:cubicBezTo>
                    <a:pt x="11689" y="13674"/>
                    <a:pt x="11812" y="13579"/>
                    <a:pt x="11971" y="13579"/>
                  </a:cubicBezTo>
                  <a:close/>
                  <a:moveTo>
                    <a:pt x="1938" y="19902"/>
                  </a:moveTo>
                  <a:cubicBezTo>
                    <a:pt x="2173" y="19902"/>
                    <a:pt x="2410" y="19920"/>
                    <a:pt x="2647" y="19973"/>
                  </a:cubicBezTo>
                  <a:cubicBezTo>
                    <a:pt x="2679" y="19977"/>
                    <a:pt x="2712" y="19979"/>
                    <a:pt x="2746" y="19979"/>
                  </a:cubicBezTo>
                  <a:cubicBezTo>
                    <a:pt x="2885" y="19979"/>
                    <a:pt x="3041" y="19953"/>
                    <a:pt x="3184" y="19953"/>
                  </a:cubicBezTo>
                  <a:cubicBezTo>
                    <a:pt x="3283" y="19953"/>
                    <a:pt x="3383" y="19953"/>
                    <a:pt x="3522" y="19973"/>
                  </a:cubicBezTo>
                  <a:cubicBezTo>
                    <a:pt x="3502" y="20451"/>
                    <a:pt x="3582" y="20849"/>
                    <a:pt x="3482" y="21226"/>
                  </a:cubicBezTo>
                  <a:cubicBezTo>
                    <a:pt x="3191" y="21307"/>
                    <a:pt x="2068" y="21402"/>
                    <a:pt x="1414" y="21402"/>
                  </a:cubicBezTo>
                  <a:cubicBezTo>
                    <a:pt x="1265" y="21402"/>
                    <a:pt x="1140" y="21397"/>
                    <a:pt x="1055" y="21386"/>
                  </a:cubicBezTo>
                  <a:cubicBezTo>
                    <a:pt x="936" y="21386"/>
                    <a:pt x="817" y="21326"/>
                    <a:pt x="657" y="21286"/>
                  </a:cubicBezTo>
                  <a:cubicBezTo>
                    <a:pt x="657" y="20868"/>
                    <a:pt x="657" y="20471"/>
                    <a:pt x="697" y="20053"/>
                  </a:cubicBezTo>
                  <a:cubicBezTo>
                    <a:pt x="717" y="20033"/>
                    <a:pt x="757" y="19973"/>
                    <a:pt x="817" y="19973"/>
                  </a:cubicBezTo>
                  <a:cubicBezTo>
                    <a:pt x="1184" y="19949"/>
                    <a:pt x="1560" y="19902"/>
                    <a:pt x="1938" y="19902"/>
                  </a:cubicBezTo>
                  <a:close/>
                  <a:moveTo>
                    <a:pt x="5631" y="1"/>
                  </a:moveTo>
                  <a:cubicBezTo>
                    <a:pt x="5133" y="1"/>
                    <a:pt x="4696" y="180"/>
                    <a:pt x="4298" y="458"/>
                  </a:cubicBezTo>
                  <a:cubicBezTo>
                    <a:pt x="3542" y="996"/>
                    <a:pt x="3084" y="1751"/>
                    <a:pt x="2846" y="2627"/>
                  </a:cubicBezTo>
                  <a:cubicBezTo>
                    <a:pt x="2786" y="2865"/>
                    <a:pt x="2746" y="3144"/>
                    <a:pt x="2746" y="3422"/>
                  </a:cubicBezTo>
                  <a:cubicBezTo>
                    <a:pt x="2746" y="3761"/>
                    <a:pt x="2806" y="4119"/>
                    <a:pt x="2826" y="4457"/>
                  </a:cubicBezTo>
                  <a:cubicBezTo>
                    <a:pt x="2846" y="4716"/>
                    <a:pt x="2905" y="4954"/>
                    <a:pt x="3124" y="5133"/>
                  </a:cubicBezTo>
                  <a:cubicBezTo>
                    <a:pt x="3303" y="5253"/>
                    <a:pt x="3343" y="5432"/>
                    <a:pt x="3343" y="5631"/>
                  </a:cubicBezTo>
                  <a:cubicBezTo>
                    <a:pt x="3343" y="5829"/>
                    <a:pt x="3383" y="6009"/>
                    <a:pt x="3383" y="6207"/>
                  </a:cubicBezTo>
                  <a:cubicBezTo>
                    <a:pt x="3224" y="6267"/>
                    <a:pt x="3104" y="6307"/>
                    <a:pt x="2985" y="6367"/>
                  </a:cubicBezTo>
                  <a:cubicBezTo>
                    <a:pt x="2507" y="6625"/>
                    <a:pt x="2328" y="7003"/>
                    <a:pt x="2388" y="7520"/>
                  </a:cubicBezTo>
                  <a:cubicBezTo>
                    <a:pt x="2408" y="7739"/>
                    <a:pt x="2448" y="7958"/>
                    <a:pt x="2488" y="8197"/>
                  </a:cubicBezTo>
                  <a:cubicBezTo>
                    <a:pt x="2507" y="8455"/>
                    <a:pt x="2647" y="8634"/>
                    <a:pt x="2885" y="8794"/>
                  </a:cubicBezTo>
                  <a:cubicBezTo>
                    <a:pt x="3084" y="8913"/>
                    <a:pt x="3283" y="8992"/>
                    <a:pt x="3522" y="8992"/>
                  </a:cubicBezTo>
                  <a:cubicBezTo>
                    <a:pt x="3621" y="8992"/>
                    <a:pt x="3741" y="9012"/>
                    <a:pt x="3840" y="9012"/>
                  </a:cubicBezTo>
                  <a:cubicBezTo>
                    <a:pt x="3999" y="9311"/>
                    <a:pt x="4119" y="9609"/>
                    <a:pt x="4278" y="9888"/>
                  </a:cubicBezTo>
                  <a:cubicBezTo>
                    <a:pt x="4417" y="10146"/>
                    <a:pt x="4596" y="10405"/>
                    <a:pt x="4775" y="10683"/>
                  </a:cubicBezTo>
                  <a:cubicBezTo>
                    <a:pt x="4994" y="11041"/>
                    <a:pt x="5312" y="11320"/>
                    <a:pt x="5710" y="11499"/>
                  </a:cubicBezTo>
                  <a:cubicBezTo>
                    <a:pt x="5869" y="11578"/>
                    <a:pt x="6009" y="11638"/>
                    <a:pt x="6188" y="11738"/>
                  </a:cubicBezTo>
                  <a:cubicBezTo>
                    <a:pt x="6168" y="12235"/>
                    <a:pt x="6367" y="12692"/>
                    <a:pt x="6188" y="13190"/>
                  </a:cubicBezTo>
                  <a:cubicBezTo>
                    <a:pt x="5976" y="13205"/>
                    <a:pt x="5765" y="13243"/>
                    <a:pt x="5562" y="13243"/>
                  </a:cubicBezTo>
                  <a:cubicBezTo>
                    <a:pt x="5498" y="13243"/>
                    <a:pt x="5434" y="13239"/>
                    <a:pt x="5372" y="13230"/>
                  </a:cubicBezTo>
                  <a:cubicBezTo>
                    <a:pt x="5307" y="13225"/>
                    <a:pt x="5244" y="13222"/>
                    <a:pt x="5181" y="13222"/>
                  </a:cubicBezTo>
                  <a:cubicBezTo>
                    <a:pt x="4993" y="13222"/>
                    <a:pt x="4810" y="13245"/>
                    <a:pt x="4616" y="13289"/>
                  </a:cubicBezTo>
                  <a:cubicBezTo>
                    <a:pt x="3900" y="13429"/>
                    <a:pt x="3144" y="13588"/>
                    <a:pt x="2428" y="13767"/>
                  </a:cubicBezTo>
                  <a:cubicBezTo>
                    <a:pt x="1811" y="13906"/>
                    <a:pt x="1314" y="14264"/>
                    <a:pt x="996" y="14821"/>
                  </a:cubicBezTo>
                  <a:cubicBezTo>
                    <a:pt x="836" y="15119"/>
                    <a:pt x="657" y="15398"/>
                    <a:pt x="518" y="15676"/>
                  </a:cubicBezTo>
                  <a:cubicBezTo>
                    <a:pt x="220" y="16293"/>
                    <a:pt x="21" y="16969"/>
                    <a:pt x="1" y="17666"/>
                  </a:cubicBezTo>
                  <a:cubicBezTo>
                    <a:pt x="1" y="18143"/>
                    <a:pt x="21" y="18581"/>
                    <a:pt x="61" y="19058"/>
                  </a:cubicBezTo>
                  <a:cubicBezTo>
                    <a:pt x="140" y="19874"/>
                    <a:pt x="319" y="20689"/>
                    <a:pt x="319" y="21525"/>
                  </a:cubicBezTo>
                  <a:cubicBezTo>
                    <a:pt x="319" y="21565"/>
                    <a:pt x="339" y="21624"/>
                    <a:pt x="399" y="21724"/>
                  </a:cubicBezTo>
                  <a:cubicBezTo>
                    <a:pt x="518" y="21744"/>
                    <a:pt x="657" y="21764"/>
                    <a:pt x="817" y="21764"/>
                  </a:cubicBezTo>
                  <a:cubicBezTo>
                    <a:pt x="1712" y="21744"/>
                    <a:pt x="2587" y="21724"/>
                    <a:pt x="3482" y="21664"/>
                  </a:cubicBezTo>
                  <a:cubicBezTo>
                    <a:pt x="3890" y="21641"/>
                    <a:pt x="4298" y="21631"/>
                    <a:pt x="4706" y="21631"/>
                  </a:cubicBezTo>
                  <a:cubicBezTo>
                    <a:pt x="4994" y="21631"/>
                    <a:pt x="5283" y="21636"/>
                    <a:pt x="5571" y="21644"/>
                  </a:cubicBezTo>
                  <a:cubicBezTo>
                    <a:pt x="5644" y="21651"/>
                    <a:pt x="5717" y="21653"/>
                    <a:pt x="5791" y="21653"/>
                  </a:cubicBezTo>
                  <a:cubicBezTo>
                    <a:pt x="5940" y="21653"/>
                    <a:pt x="6095" y="21644"/>
                    <a:pt x="6267" y="21644"/>
                  </a:cubicBezTo>
                  <a:cubicBezTo>
                    <a:pt x="6725" y="21644"/>
                    <a:pt x="7222" y="21585"/>
                    <a:pt x="7699" y="21545"/>
                  </a:cubicBezTo>
                  <a:cubicBezTo>
                    <a:pt x="8714" y="21445"/>
                    <a:pt x="9768" y="21425"/>
                    <a:pt x="10803" y="21346"/>
                  </a:cubicBezTo>
                  <a:lnTo>
                    <a:pt x="11041" y="21346"/>
                  </a:lnTo>
                  <a:cubicBezTo>
                    <a:pt x="11738" y="21346"/>
                    <a:pt x="12434" y="21366"/>
                    <a:pt x="13130" y="21366"/>
                  </a:cubicBezTo>
                  <a:cubicBezTo>
                    <a:pt x="13220" y="21366"/>
                    <a:pt x="13310" y="21367"/>
                    <a:pt x="13402" y="21367"/>
                  </a:cubicBezTo>
                  <a:cubicBezTo>
                    <a:pt x="13676" y="21367"/>
                    <a:pt x="13956" y="21356"/>
                    <a:pt x="14224" y="21266"/>
                  </a:cubicBezTo>
                  <a:cubicBezTo>
                    <a:pt x="14284" y="21246"/>
                    <a:pt x="14363" y="21246"/>
                    <a:pt x="14443" y="21246"/>
                  </a:cubicBezTo>
                  <a:cubicBezTo>
                    <a:pt x="14531" y="21261"/>
                    <a:pt x="14616" y="21267"/>
                    <a:pt x="14701" y="21267"/>
                  </a:cubicBezTo>
                  <a:cubicBezTo>
                    <a:pt x="15052" y="21267"/>
                    <a:pt x="15383" y="21165"/>
                    <a:pt x="15757" y="21165"/>
                  </a:cubicBezTo>
                  <a:cubicBezTo>
                    <a:pt x="15783" y="21165"/>
                    <a:pt x="15809" y="21166"/>
                    <a:pt x="15836" y="21167"/>
                  </a:cubicBezTo>
                  <a:cubicBezTo>
                    <a:pt x="15875" y="20988"/>
                    <a:pt x="15955" y="20849"/>
                    <a:pt x="15955" y="20729"/>
                  </a:cubicBezTo>
                  <a:cubicBezTo>
                    <a:pt x="15975" y="20053"/>
                    <a:pt x="15975" y="19376"/>
                    <a:pt x="15975" y="18700"/>
                  </a:cubicBezTo>
                  <a:cubicBezTo>
                    <a:pt x="15915" y="18262"/>
                    <a:pt x="15875" y="17805"/>
                    <a:pt x="15875" y="17387"/>
                  </a:cubicBezTo>
                  <a:cubicBezTo>
                    <a:pt x="15875" y="16751"/>
                    <a:pt x="15776" y="16114"/>
                    <a:pt x="15637" y="15517"/>
                  </a:cubicBezTo>
                  <a:cubicBezTo>
                    <a:pt x="15557" y="15159"/>
                    <a:pt x="15438" y="14821"/>
                    <a:pt x="15239" y="14503"/>
                  </a:cubicBezTo>
                  <a:cubicBezTo>
                    <a:pt x="14881" y="13926"/>
                    <a:pt x="14423" y="13528"/>
                    <a:pt x="13687" y="13409"/>
                  </a:cubicBezTo>
                  <a:cubicBezTo>
                    <a:pt x="13070" y="13309"/>
                    <a:pt x="12474" y="13289"/>
                    <a:pt x="11857" y="13269"/>
                  </a:cubicBezTo>
                  <a:cubicBezTo>
                    <a:pt x="11598" y="13269"/>
                    <a:pt x="11360" y="13269"/>
                    <a:pt x="11101" y="13230"/>
                  </a:cubicBezTo>
                  <a:cubicBezTo>
                    <a:pt x="10663" y="13210"/>
                    <a:pt x="10246" y="13170"/>
                    <a:pt x="9788" y="13130"/>
                  </a:cubicBezTo>
                  <a:lnTo>
                    <a:pt x="9390" y="13130"/>
                  </a:lnTo>
                  <a:cubicBezTo>
                    <a:pt x="9191" y="13130"/>
                    <a:pt x="9052" y="13011"/>
                    <a:pt x="9012" y="12832"/>
                  </a:cubicBezTo>
                  <a:cubicBezTo>
                    <a:pt x="8973" y="12533"/>
                    <a:pt x="8893" y="12235"/>
                    <a:pt x="9012" y="11917"/>
                  </a:cubicBezTo>
                  <a:cubicBezTo>
                    <a:pt x="9251" y="11837"/>
                    <a:pt x="9450" y="11797"/>
                    <a:pt x="9649" y="11718"/>
                  </a:cubicBezTo>
                  <a:cubicBezTo>
                    <a:pt x="10544" y="11380"/>
                    <a:pt x="11141" y="10803"/>
                    <a:pt x="11300" y="9808"/>
                  </a:cubicBezTo>
                  <a:lnTo>
                    <a:pt x="11300" y="9748"/>
                  </a:lnTo>
                  <a:cubicBezTo>
                    <a:pt x="11399" y="9331"/>
                    <a:pt x="11499" y="8913"/>
                    <a:pt x="11638" y="8455"/>
                  </a:cubicBezTo>
                  <a:cubicBezTo>
                    <a:pt x="11797" y="8435"/>
                    <a:pt x="11956" y="8435"/>
                    <a:pt x="12096" y="8416"/>
                  </a:cubicBezTo>
                  <a:cubicBezTo>
                    <a:pt x="12295" y="8396"/>
                    <a:pt x="12474" y="8296"/>
                    <a:pt x="12573" y="8117"/>
                  </a:cubicBezTo>
                  <a:cubicBezTo>
                    <a:pt x="12792" y="7680"/>
                    <a:pt x="12931" y="7222"/>
                    <a:pt x="12951" y="6725"/>
                  </a:cubicBezTo>
                  <a:cubicBezTo>
                    <a:pt x="12971" y="6267"/>
                    <a:pt x="12673" y="6028"/>
                    <a:pt x="12255" y="5989"/>
                  </a:cubicBezTo>
                  <a:cubicBezTo>
                    <a:pt x="12155" y="5989"/>
                    <a:pt x="12036" y="5969"/>
                    <a:pt x="11897" y="5969"/>
                  </a:cubicBezTo>
                  <a:cubicBezTo>
                    <a:pt x="11857" y="5650"/>
                    <a:pt x="11857" y="5332"/>
                    <a:pt x="11897" y="5074"/>
                  </a:cubicBezTo>
                  <a:cubicBezTo>
                    <a:pt x="12056" y="4934"/>
                    <a:pt x="12175" y="4855"/>
                    <a:pt x="12235" y="4755"/>
                  </a:cubicBezTo>
                  <a:cubicBezTo>
                    <a:pt x="12374" y="4477"/>
                    <a:pt x="12474" y="4159"/>
                    <a:pt x="12434" y="3860"/>
                  </a:cubicBezTo>
                  <a:cubicBezTo>
                    <a:pt x="12334" y="3124"/>
                    <a:pt x="12175" y="2368"/>
                    <a:pt x="11638" y="1791"/>
                  </a:cubicBezTo>
                  <a:cubicBezTo>
                    <a:pt x="11360" y="1533"/>
                    <a:pt x="11002" y="1294"/>
                    <a:pt x="10683" y="1055"/>
                  </a:cubicBezTo>
                  <a:cubicBezTo>
                    <a:pt x="10370" y="841"/>
                    <a:pt x="10028" y="722"/>
                    <a:pt x="9648" y="722"/>
                  </a:cubicBezTo>
                  <a:cubicBezTo>
                    <a:pt x="9571" y="722"/>
                    <a:pt x="9491" y="727"/>
                    <a:pt x="9410" y="737"/>
                  </a:cubicBezTo>
                  <a:cubicBezTo>
                    <a:pt x="9358" y="744"/>
                    <a:pt x="9308" y="747"/>
                    <a:pt x="9259" y="747"/>
                  </a:cubicBezTo>
                  <a:cubicBezTo>
                    <a:pt x="9027" y="747"/>
                    <a:pt x="8825" y="673"/>
                    <a:pt x="8595" y="558"/>
                  </a:cubicBezTo>
                  <a:cubicBezTo>
                    <a:pt x="8097" y="260"/>
                    <a:pt x="7560" y="81"/>
                    <a:pt x="6963" y="41"/>
                  </a:cubicBezTo>
                  <a:cubicBezTo>
                    <a:pt x="6506" y="1"/>
                    <a:pt x="6068" y="1"/>
                    <a:pt x="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848946" y="2651221"/>
              <a:ext cx="444352" cy="131081"/>
            </a:xfrm>
            <a:custGeom>
              <a:avLst/>
              <a:gdLst/>
              <a:ahLst/>
              <a:cxnLst/>
              <a:rect l="l" t="t" r="r" b="b"/>
              <a:pathLst>
                <a:path w="7083" h="2116" extrusionOk="0">
                  <a:moveTo>
                    <a:pt x="6432" y="393"/>
                  </a:moveTo>
                  <a:cubicBezTo>
                    <a:pt x="6482" y="393"/>
                    <a:pt x="6529" y="407"/>
                    <a:pt x="6585" y="421"/>
                  </a:cubicBezTo>
                  <a:cubicBezTo>
                    <a:pt x="6744" y="480"/>
                    <a:pt x="6843" y="580"/>
                    <a:pt x="6804" y="719"/>
                  </a:cubicBezTo>
                  <a:cubicBezTo>
                    <a:pt x="6784" y="918"/>
                    <a:pt x="6804" y="1137"/>
                    <a:pt x="6645" y="1336"/>
                  </a:cubicBezTo>
                  <a:cubicBezTo>
                    <a:pt x="6118" y="1408"/>
                    <a:pt x="5609" y="1498"/>
                    <a:pt x="5070" y="1498"/>
                  </a:cubicBezTo>
                  <a:cubicBezTo>
                    <a:pt x="5018" y="1498"/>
                    <a:pt x="4966" y="1497"/>
                    <a:pt x="4914" y="1495"/>
                  </a:cubicBezTo>
                  <a:cubicBezTo>
                    <a:pt x="4775" y="1177"/>
                    <a:pt x="4795" y="839"/>
                    <a:pt x="4814" y="480"/>
                  </a:cubicBezTo>
                  <a:cubicBezTo>
                    <a:pt x="5391" y="421"/>
                    <a:pt x="5869" y="401"/>
                    <a:pt x="6366" y="401"/>
                  </a:cubicBezTo>
                  <a:cubicBezTo>
                    <a:pt x="6389" y="395"/>
                    <a:pt x="6411" y="393"/>
                    <a:pt x="6432" y="393"/>
                  </a:cubicBezTo>
                  <a:close/>
                  <a:moveTo>
                    <a:pt x="1863" y="462"/>
                  </a:moveTo>
                  <a:cubicBezTo>
                    <a:pt x="2102" y="462"/>
                    <a:pt x="2341" y="477"/>
                    <a:pt x="2586" y="520"/>
                  </a:cubicBezTo>
                  <a:cubicBezTo>
                    <a:pt x="2567" y="839"/>
                    <a:pt x="2567" y="1097"/>
                    <a:pt x="2567" y="1376"/>
                  </a:cubicBezTo>
                  <a:cubicBezTo>
                    <a:pt x="2567" y="1535"/>
                    <a:pt x="2467" y="1614"/>
                    <a:pt x="2308" y="1634"/>
                  </a:cubicBezTo>
                  <a:cubicBezTo>
                    <a:pt x="2129" y="1634"/>
                    <a:pt x="1970" y="1634"/>
                    <a:pt x="1791" y="1674"/>
                  </a:cubicBezTo>
                  <a:cubicBezTo>
                    <a:pt x="1532" y="1694"/>
                    <a:pt x="1274" y="1714"/>
                    <a:pt x="995" y="1734"/>
                  </a:cubicBezTo>
                  <a:cubicBezTo>
                    <a:pt x="951" y="1740"/>
                    <a:pt x="911" y="1743"/>
                    <a:pt x="874" y="1743"/>
                  </a:cubicBezTo>
                  <a:cubicBezTo>
                    <a:pt x="680" y="1743"/>
                    <a:pt x="588" y="1650"/>
                    <a:pt x="537" y="1415"/>
                  </a:cubicBezTo>
                  <a:cubicBezTo>
                    <a:pt x="498" y="1137"/>
                    <a:pt x="478" y="839"/>
                    <a:pt x="577" y="520"/>
                  </a:cubicBezTo>
                  <a:cubicBezTo>
                    <a:pt x="1021" y="508"/>
                    <a:pt x="1441" y="462"/>
                    <a:pt x="1863" y="462"/>
                  </a:cubicBezTo>
                  <a:close/>
                  <a:moveTo>
                    <a:pt x="6793" y="1"/>
                  </a:moveTo>
                  <a:cubicBezTo>
                    <a:pt x="6777" y="1"/>
                    <a:pt x="6761" y="1"/>
                    <a:pt x="6744" y="3"/>
                  </a:cubicBezTo>
                  <a:cubicBezTo>
                    <a:pt x="6446" y="23"/>
                    <a:pt x="6107" y="83"/>
                    <a:pt x="5809" y="83"/>
                  </a:cubicBezTo>
                  <a:cubicBezTo>
                    <a:pt x="5391" y="102"/>
                    <a:pt x="4974" y="102"/>
                    <a:pt x="4556" y="102"/>
                  </a:cubicBezTo>
                  <a:cubicBezTo>
                    <a:pt x="4297" y="102"/>
                    <a:pt x="4257" y="202"/>
                    <a:pt x="4297" y="480"/>
                  </a:cubicBezTo>
                  <a:cubicBezTo>
                    <a:pt x="4317" y="580"/>
                    <a:pt x="4297" y="640"/>
                    <a:pt x="4297" y="779"/>
                  </a:cubicBezTo>
                  <a:cubicBezTo>
                    <a:pt x="3820" y="799"/>
                    <a:pt x="3382" y="819"/>
                    <a:pt x="2925" y="839"/>
                  </a:cubicBezTo>
                  <a:cubicBezTo>
                    <a:pt x="2905" y="699"/>
                    <a:pt x="2905" y="580"/>
                    <a:pt x="2885" y="480"/>
                  </a:cubicBezTo>
                  <a:cubicBezTo>
                    <a:pt x="2865" y="341"/>
                    <a:pt x="2825" y="222"/>
                    <a:pt x="2805" y="83"/>
                  </a:cubicBezTo>
                  <a:cubicBezTo>
                    <a:pt x="1890" y="282"/>
                    <a:pt x="975" y="142"/>
                    <a:pt x="20" y="301"/>
                  </a:cubicBezTo>
                  <a:cubicBezTo>
                    <a:pt x="199" y="898"/>
                    <a:pt x="0" y="1475"/>
                    <a:pt x="179" y="2012"/>
                  </a:cubicBezTo>
                  <a:cubicBezTo>
                    <a:pt x="219" y="2072"/>
                    <a:pt x="279" y="2092"/>
                    <a:pt x="299" y="2092"/>
                  </a:cubicBezTo>
                  <a:cubicBezTo>
                    <a:pt x="457" y="2109"/>
                    <a:pt x="616" y="2116"/>
                    <a:pt x="775" y="2116"/>
                  </a:cubicBezTo>
                  <a:cubicBezTo>
                    <a:pt x="1351" y="2116"/>
                    <a:pt x="1925" y="2024"/>
                    <a:pt x="2487" y="1992"/>
                  </a:cubicBezTo>
                  <a:cubicBezTo>
                    <a:pt x="2706" y="1992"/>
                    <a:pt x="2905" y="1813"/>
                    <a:pt x="2925" y="1535"/>
                  </a:cubicBezTo>
                  <a:cubicBezTo>
                    <a:pt x="2925" y="1475"/>
                    <a:pt x="2964" y="1376"/>
                    <a:pt x="2984" y="1236"/>
                  </a:cubicBezTo>
                  <a:cubicBezTo>
                    <a:pt x="3422" y="1216"/>
                    <a:pt x="3860" y="1177"/>
                    <a:pt x="4277" y="1137"/>
                  </a:cubicBezTo>
                  <a:lnTo>
                    <a:pt x="4277" y="1137"/>
                  </a:lnTo>
                  <a:cubicBezTo>
                    <a:pt x="4596" y="1336"/>
                    <a:pt x="4218" y="1694"/>
                    <a:pt x="4496" y="1873"/>
                  </a:cubicBezTo>
                  <a:cubicBezTo>
                    <a:pt x="4668" y="1822"/>
                    <a:pt x="4854" y="1726"/>
                    <a:pt x="5017" y="1726"/>
                  </a:cubicBezTo>
                  <a:cubicBezTo>
                    <a:pt x="5043" y="1726"/>
                    <a:pt x="5068" y="1728"/>
                    <a:pt x="5093" y="1734"/>
                  </a:cubicBezTo>
                  <a:cubicBezTo>
                    <a:pt x="5216" y="1767"/>
                    <a:pt x="5338" y="1779"/>
                    <a:pt x="5459" y="1779"/>
                  </a:cubicBezTo>
                  <a:cubicBezTo>
                    <a:pt x="5756" y="1779"/>
                    <a:pt x="6050" y="1709"/>
                    <a:pt x="6355" y="1709"/>
                  </a:cubicBezTo>
                  <a:cubicBezTo>
                    <a:pt x="6450" y="1709"/>
                    <a:pt x="6547" y="1716"/>
                    <a:pt x="6645" y="1734"/>
                  </a:cubicBezTo>
                  <a:cubicBezTo>
                    <a:pt x="6663" y="1737"/>
                    <a:pt x="6682" y="1739"/>
                    <a:pt x="6701" y="1739"/>
                  </a:cubicBezTo>
                  <a:cubicBezTo>
                    <a:pt x="6879" y="1739"/>
                    <a:pt x="7044" y="1574"/>
                    <a:pt x="7062" y="1376"/>
                  </a:cubicBezTo>
                  <a:cubicBezTo>
                    <a:pt x="7082" y="998"/>
                    <a:pt x="7082" y="640"/>
                    <a:pt x="7082" y="282"/>
                  </a:cubicBezTo>
                  <a:cubicBezTo>
                    <a:pt x="7082" y="99"/>
                    <a:pt x="6965" y="1"/>
                    <a:pt x="67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2984954" y="2878130"/>
              <a:ext cx="199748" cy="64363"/>
            </a:xfrm>
            <a:custGeom>
              <a:avLst/>
              <a:gdLst/>
              <a:ahLst/>
              <a:cxnLst/>
              <a:rect l="l" t="t" r="r" b="b"/>
              <a:pathLst>
                <a:path w="3184" h="1039" extrusionOk="0">
                  <a:moveTo>
                    <a:pt x="3104" y="0"/>
                  </a:moveTo>
                  <a:cubicBezTo>
                    <a:pt x="2985" y="100"/>
                    <a:pt x="2845" y="159"/>
                    <a:pt x="2746" y="259"/>
                  </a:cubicBezTo>
                  <a:cubicBezTo>
                    <a:pt x="2627" y="338"/>
                    <a:pt x="2527" y="498"/>
                    <a:pt x="2408" y="537"/>
                  </a:cubicBezTo>
                  <a:cubicBezTo>
                    <a:pt x="2150" y="645"/>
                    <a:pt x="1890" y="698"/>
                    <a:pt x="1633" y="698"/>
                  </a:cubicBezTo>
                  <a:cubicBezTo>
                    <a:pt x="1274" y="698"/>
                    <a:pt x="922" y="595"/>
                    <a:pt x="597" y="398"/>
                  </a:cubicBezTo>
                  <a:cubicBezTo>
                    <a:pt x="478" y="338"/>
                    <a:pt x="399" y="259"/>
                    <a:pt x="299" y="219"/>
                  </a:cubicBezTo>
                  <a:cubicBezTo>
                    <a:pt x="274" y="211"/>
                    <a:pt x="243" y="206"/>
                    <a:pt x="212" y="206"/>
                  </a:cubicBezTo>
                  <a:cubicBezTo>
                    <a:pt x="167" y="206"/>
                    <a:pt x="123" y="216"/>
                    <a:pt x="100" y="239"/>
                  </a:cubicBezTo>
                  <a:cubicBezTo>
                    <a:pt x="1" y="299"/>
                    <a:pt x="21" y="398"/>
                    <a:pt x="60" y="498"/>
                  </a:cubicBezTo>
                  <a:cubicBezTo>
                    <a:pt x="60" y="537"/>
                    <a:pt x="120" y="597"/>
                    <a:pt x="160" y="617"/>
                  </a:cubicBezTo>
                  <a:cubicBezTo>
                    <a:pt x="359" y="736"/>
                    <a:pt x="538" y="895"/>
                    <a:pt x="757" y="935"/>
                  </a:cubicBezTo>
                  <a:cubicBezTo>
                    <a:pt x="1011" y="1005"/>
                    <a:pt x="1259" y="1038"/>
                    <a:pt x="1503" y="1038"/>
                  </a:cubicBezTo>
                  <a:cubicBezTo>
                    <a:pt x="1888" y="1038"/>
                    <a:pt x="2261" y="954"/>
                    <a:pt x="2627" y="796"/>
                  </a:cubicBezTo>
                  <a:cubicBezTo>
                    <a:pt x="2905" y="657"/>
                    <a:pt x="3044" y="458"/>
                    <a:pt x="3144" y="199"/>
                  </a:cubicBezTo>
                  <a:cubicBezTo>
                    <a:pt x="3184" y="140"/>
                    <a:pt x="3124" y="100"/>
                    <a:pt x="3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061113" y="2757335"/>
              <a:ext cx="27478" cy="91249"/>
            </a:xfrm>
            <a:custGeom>
              <a:avLst/>
              <a:gdLst/>
              <a:ahLst/>
              <a:cxnLst/>
              <a:rect l="l" t="t" r="r" b="b"/>
              <a:pathLst>
                <a:path w="438" h="1473" extrusionOk="0">
                  <a:moveTo>
                    <a:pt x="239" y="1"/>
                  </a:moveTo>
                  <a:cubicBezTo>
                    <a:pt x="139" y="1"/>
                    <a:pt x="40" y="100"/>
                    <a:pt x="40" y="220"/>
                  </a:cubicBezTo>
                  <a:lnTo>
                    <a:pt x="40" y="777"/>
                  </a:lnTo>
                  <a:lnTo>
                    <a:pt x="0" y="976"/>
                  </a:lnTo>
                  <a:cubicBezTo>
                    <a:pt x="0" y="1095"/>
                    <a:pt x="0" y="1214"/>
                    <a:pt x="20" y="1314"/>
                  </a:cubicBezTo>
                  <a:cubicBezTo>
                    <a:pt x="20" y="1393"/>
                    <a:pt x="119" y="1473"/>
                    <a:pt x="179" y="1473"/>
                  </a:cubicBezTo>
                  <a:cubicBezTo>
                    <a:pt x="239" y="1473"/>
                    <a:pt x="318" y="1413"/>
                    <a:pt x="378" y="1373"/>
                  </a:cubicBezTo>
                  <a:cubicBezTo>
                    <a:pt x="418" y="1354"/>
                    <a:pt x="438" y="1274"/>
                    <a:pt x="438" y="1214"/>
                  </a:cubicBezTo>
                  <a:lnTo>
                    <a:pt x="438" y="180"/>
                  </a:lnTo>
                  <a:cubicBezTo>
                    <a:pt x="438" y="80"/>
                    <a:pt x="338" y="1"/>
                    <a:pt x="2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182127" y="2417251"/>
              <a:ext cx="141091" cy="99550"/>
            </a:xfrm>
            <a:custGeom>
              <a:avLst/>
              <a:gdLst/>
              <a:ahLst/>
              <a:cxnLst/>
              <a:rect l="l" t="t" r="r" b="b"/>
              <a:pathLst>
                <a:path w="2249" h="1607" extrusionOk="0">
                  <a:moveTo>
                    <a:pt x="1" y="0"/>
                  </a:moveTo>
                  <a:cubicBezTo>
                    <a:pt x="1" y="398"/>
                    <a:pt x="140" y="617"/>
                    <a:pt x="339" y="816"/>
                  </a:cubicBezTo>
                  <a:cubicBezTo>
                    <a:pt x="637" y="1114"/>
                    <a:pt x="995" y="1313"/>
                    <a:pt x="1373" y="1512"/>
                  </a:cubicBezTo>
                  <a:cubicBezTo>
                    <a:pt x="1497" y="1587"/>
                    <a:pt x="1644" y="1607"/>
                    <a:pt x="1790" y="1607"/>
                  </a:cubicBezTo>
                  <a:cubicBezTo>
                    <a:pt x="1879" y="1607"/>
                    <a:pt x="1967" y="1599"/>
                    <a:pt x="2050" y="1592"/>
                  </a:cubicBezTo>
                  <a:cubicBezTo>
                    <a:pt x="2169" y="1572"/>
                    <a:pt x="2249" y="1492"/>
                    <a:pt x="2249" y="1313"/>
                  </a:cubicBezTo>
                  <a:cubicBezTo>
                    <a:pt x="2169" y="1293"/>
                    <a:pt x="2129" y="1234"/>
                    <a:pt x="2050" y="1234"/>
                  </a:cubicBezTo>
                  <a:cubicBezTo>
                    <a:pt x="1592" y="1194"/>
                    <a:pt x="1234" y="975"/>
                    <a:pt x="876" y="677"/>
                  </a:cubicBezTo>
                  <a:cubicBezTo>
                    <a:pt x="697" y="518"/>
                    <a:pt x="558" y="339"/>
                    <a:pt x="379" y="199"/>
                  </a:cubicBezTo>
                  <a:cubicBezTo>
                    <a:pt x="279" y="120"/>
                    <a:pt x="180" y="10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916323" y="2699415"/>
              <a:ext cx="52509" cy="41815"/>
            </a:xfrm>
            <a:custGeom>
              <a:avLst/>
              <a:gdLst/>
              <a:ahLst/>
              <a:cxnLst/>
              <a:rect l="l" t="t" r="r" b="b"/>
              <a:pathLst>
                <a:path w="837" h="675" extrusionOk="0">
                  <a:moveTo>
                    <a:pt x="408" y="1"/>
                  </a:moveTo>
                  <a:cubicBezTo>
                    <a:pt x="368" y="1"/>
                    <a:pt x="330" y="7"/>
                    <a:pt x="299" y="21"/>
                  </a:cubicBezTo>
                  <a:cubicBezTo>
                    <a:pt x="100" y="61"/>
                    <a:pt x="1" y="299"/>
                    <a:pt x="40" y="458"/>
                  </a:cubicBezTo>
                  <a:cubicBezTo>
                    <a:pt x="88" y="586"/>
                    <a:pt x="187" y="675"/>
                    <a:pt x="316" y="675"/>
                  </a:cubicBezTo>
                  <a:cubicBezTo>
                    <a:pt x="348" y="675"/>
                    <a:pt x="383" y="669"/>
                    <a:pt x="418" y="657"/>
                  </a:cubicBezTo>
                  <a:cubicBezTo>
                    <a:pt x="538" y="637"/>
                    <a:pt x="657" y="558"/>
                    <a:pt x="757" y="498"/>
                  </a:cubicBezTo>
                  <a:cubicBezTo>
                    <a:pt x="816" y="458"/>
                    <a:pt x="816" y="359"/>
                    <a:pt x="836" y="319"/>
                  </a:cubicBezTo>
                  <a:cubicBezTo>
                    <a:pt x="816" y="259"/>
                    <a:pt x="816" y="220"/>
                    <a:pt x="816" y="200"/>
                  </a:cubicBezTo>
                  <a:cubicBezTo>
                    <a:pt x="724" y="76"/>
                    <a:pt x="548" y="1"/>
                    <a:pt x="4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184637" y="2687088"/>
              <a:ext cx="50000" cy="43301"/>
            </a:xfrm>
            <a:custGeom>
              <a:avLst/>
              <a:gdLst/>
              <a:ahLst/>
              <a:cxnLst/>
              <a:rect l="l" t="t" r="r" b="b"/>
              <a:pathLst>
                <a:path w="797" h="699" extrusionOk="0">
                  <a:moveTo>
                    <a:pt x="339" y="1"/>
                  </a:moveTo>
                  <a:cubicBezTo>
                    <a:pt x="120" y="1"/>
                    <a:pt x="1" y="120"/>
                    <a:pt x="1" y="339"/>
                  </a:cubicBezTo>
                  <a:cubicBezTo>
                    <a:pt x="1" y="538"/>
                    <a:pt x="120" y="657"/>
                    <a:pt x="299" y="697"/>
                  </a:cubicBezTo>
                  <a:cubicBezTo>
                    <a:pt x="311" y="698"/>
                    <a:pt x="323" y="699"/>
                    <a:pt x="336" y="699"/>
                  </a:cubicBezTo>
                  <a:cubicBezTo>
                    <a:pt x="563" y="699"/>
                    <a:pt x="796" y="528"/>
                    <a:pt x="796" y="339"/>
                  </a:cubicBezTo>
                  <a:cubicBezTo>
                    <a:pt x="796" y="140"/>
                    <a:pt x="597" y="1"/>
                    <a:pt x="3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418402" y="2025381"/>
              <a:ext cx="1336632" cy="1533077"/>
            </a:xfrm>
            <a:custGeom>
              <a:avLst/>
              <a:gdLst/>
              <a:ahLst/>
              <a:cxnLst/>
              <a:rect l="l" t="t" r="r" b="b"/>
              <a:pathLst>
                <a:path w="21306" h="24748" extrusionOk="0">
                  <a:moveTo>
                    <a:pt x="10259" y="1871"/>
                  </a:moveTo>
                  <a:cubicBezTo>
                    <a:pt x="10598" y="1871"/>
                    <a:pt x="10933" y="1902"/>
                    <a:pt x="11260" y="1970"/>
                  </a:cubicBezTo>
                  <a:cubicBezTo>
                    <a:pt x="11956" y="2129"/>
                    <a:pt x="12652" y="2189"/>
                    <a:pt x="13348" y="2348"/>
                  </a:cubicBezTo>
                  <a:cubicBezTo>
                    <a:pt x="13846" y="2447"/>
                    <a:pt x="14343" y="2587"/>
                    <a:pt x="14801" y="2825"/>
                  </a:cubicBezTo>
                  <a:cubicBezTo>
                    <a:pt x="15716" y="3263"/>
                    <a:pt x="16611" y="3720"/>
                    <a:pt x="17426" y="4317"/>
                  </a:cubicBezTo>
                  <a:cubicBezTo>
                    <a:pt x="18202" y="4874"/>
                    <a:pt x="18918" y="5551"/>
                    <a:pt x="19396" y="6426"/>
                  </a:cubicBezTo>
                  <a:cubicBezTo>
                    <a:pt x="19396" y="6446"/>
                    <a:pt x="19416" y="6446"/>
                    <a:pt x="19416" y="6466"/>
                  </a:cubicBezTo>
                  <a:cubicBezTo>
                    <a:pt x="19833" y="7540"/>
                    <a:pt x="20490" y="8495"/>
                    <a:pt x="20709" y="9629"/>
                  </a:cubicBezTo>
                  <a:cubicBezTo>
                    <a:pt x="20729" y="9828"/>
                    <a:pt x="20808" y="10007"/>
                    <a:pt x="20868" y="10205"/>
                  </a:cubicBezTo>
                  <a:cubicBezTo>
                    <a:pt x="20868" y="10245"/>
                    <a:pt x="20908" y="10325"/>
                    <a:pt x="20908" y="10404"/>
                  </a:cubicBezTo>
                  <a:cubicBezTo>
                    <a:pt x="20928" y="11041"/>
                    <a:pt x="21087" y="11717"/>
                    <a:pt x="20967" y="12394"/>
                  </a:cubicBezTo>
                  <a:cubicBezTo>
                    <a:pt x="20868" y="12990"/>
                    <a:pt x="20709" y="13587"/>
                    <a:pt x="20490" y="14164"/>
                  </a:cubicBezTo>
                  <a:cubicBezTo>
                    <a:pt x="20311" y="14622"/>
                    <a:pt x="20271" y="15099"/>
                    <a:pt x="20112" y="15577"/>
                  </a:cubicBezTo>
                  <a:cubicBezTo>
                    <a:pt x="19973" y="16054"/>
                    <a:pt x="19814" y="16511"/>
                    <a:pt x="19615" y="16989"/>
                  </a:cubicBezTo>
                  <a:cubicBezTo>
                    <a:pt x="19475" y="17287"/>
                    <a:pt x="19296" y="17546"/>
                    <a:pt x="19097" y="17805"/>
                  </a:cubicBezTo>
                  <a:cubicBezTo>
                    <a:pt x="18441" y="18739"/>
                    <a:pt x="17685" y="19535"/>
                    <a:pt x="16790" y="20231"/>
                  </a:cubicBezTo>
                  <a:cubicBezTo>
                    <a:pt x="16153" y="20689"/>
                    <a:pt x="15497" y="21146"/>
                    <a:pt x="14721" y="21385"/>
                  </a:cubicBezTo>
                  <a:cubicBezTo>
                    <a:pt x="14164" y="21564"/>
                    <a:pt x="13647" y="21843"/>
                    <a:pt x="13110" y="22022"/>
                  </a:cubicBezTo>
                  <a:cubicBezTo>
                    <a:pt x="12433" y="22221"/>
                    <a:pt x="11737" y="22340"/>
                    <a:pt x="11041" y="22360"/>
                  </a:cubicBezTo>
                  <a:cubicBezTo>
                    <a:pt x="10988" y="22360"/>
                    <a:pt x="10935" y="22351"/>
                    <a:pt x="10888" y="22351"/>
                  </a:cubicBezTo>
                  <a:cubicBezTo>
                    <a:pt x="10864" y="22351"/>
                    <a:pt x="10842" y="22353"/>
                    <a:pt x="10822" y="22360"/>
                  </a:cubicBezTo>
                  <a:cubicBezTo>
                    <a:pt x="10628" y="22407"/>
                    <a:pt x="10438" y="22427"/>
                    <a:pt x="10249" y="22427"/>
                  </a:cubicBezTo>
                  <a:cubicBezTo>
                    <a:pt x="9720" y="22427"/>
                    <a:pt x="9207" y="22273"/>
                    <a:pt x="8694" y="22141"/>
                  </a:cubicBezTo>
                  <a:cubicBezTo>
                    <a:pt x="7798" y="21922"/>
                    <a:pt x="7003" y="21485"/>
                    <a:pt x="6187" y="21127"/>
                  </a:cubicBezTo>
                  <a:cubicBezTo>
                    <a:pt x="5153" y="20649"/>
                    <a:pt x="4297" y="19893"/>
                    <a:pt x="3502" y="19137"/>
                  </a:cubicBezTo>
                  <a:cubicBezTo>
                    <a:pt x="2885" y="18541"/>
                    <a:pt x="2368" y="17844"/>
                    <a:pt x="1910" y="17088"/>
                  </a:cubicBezTo>
                  <a:lnTo>
                    <a:pt x="1313" y="16114"/>
                  </a:lnTo>
                  <a:cubicBezTo>
                    <a:pt x="975" y="15557"/>
                    <a:pt x="717" y="14920"/>
                    <a:pt x="498" y="14303"/>
                  </a:cubicBezTo>
                  <a:cubicBezTo>
                    <a:pt x="438" y="14164"/>
                    <a:pt x="418" y="13985"/>
                    <a:pt x="398" y="13826"/>
                  </a:cubicBezTo>
                  <a:cubicBezTo>
                    <a:pt x="378" y="13428"/>
                    <a:pt x="339" y="13030"/>
                    <a:pt x="299" y="12533"/>
                  </a:cubicBezTo>
                  <a:cubicBezTo>
                    <a:pt x="319" y="12294"/>
                    <a:pt x="378" y="11996"/>
                    <a:pt x="339" y="11717"/>
                  </a:cubicBezTo>
                  <a:cubicBezTo>
                    <a:pt x="398" y="11220"/>
                    <a:pt x="458" y="10723"/>
                    <a:pt x="518" y="10225"/>
                  </a:cubicBezTo>
                  <a:cubicBezTo>
                    <a:pt x="597" y="9211"/>
                    <a:pt x="876" y="8256"/>
                    <a:pt x="1373" y="7401"/>
                  </a:cubicBezTo>
                  <a:cubicBezTo>
                    <a:pt x="1870" y="6525"/>
                    <a:pt x="2507" y="5769"/>
                    <a:pt x="3203" y="5053"/>
                  </a:cubicBezTo>
                  <a:cubicBezTo>
                    <a:pt x="4297" y="3959"/>
                    <a:pt x="5570" y="3084"/>
                    <a:pt x="6983" y="2447"/>
                  </a:cubicBezTo>
                  <a:cubicBezTo>
                    <a:pt x="7560" y="2169"/>
                    <a:pt x="8176" y="2069"/>
                    <a:pt x="8773" y="1990"/>
                  </a:cubicBezTo>
                  <a:cubicBezTo>
                    <a:pt x="9131" y="1970"/>
                    <a:pt x="9449" y="1930"/>
                    <a:pt x="9788" y="1890"/>
                  </a:cubicBezTo>
                  <a:cubicBezTo>
                    <a:pt x="9945" y="1878"/>
                    <a:pt x="10103" y="1871"/>
                    <a:pt x="10259" y="1871"/>
                  </a:cubicBezTo>
                  <a:close/>
                  <a:moveTo>
                    <a:pt x="9648" y="1"/>
                  </a:moveTo>
                  <a:cubicBezTo>
                    <a:pt x="9449" y="259"/>
                    <a:pt x="9449" y="259"/>
                    <a:pt x="9449" y="538"/>
                  </a:cubicBezTo>
                  <a:lnTo>
                    <a:pt x="9449" y="1473"/>
                  </a:lnTo>
                  <a:cubicBezTo>
                    <a:pt x="9151" y="1592"/>
                    <a:pt x="8892" y="1592"/>
                    <a:pt x="8654" y="1672"/>
                  </a:cubicBezTo>
                  <a:cubicBezTo>
                    <a:pt x="8415" y="1691"/>
                    <a:pt x="8196" y="1691"/>
                    <a:pt x="7997" y="1771"/>
                  </a:cubicBezTo>
                  <a:cubicBezTo>
                    <a:pt x="7321" y="1990"/>
                    <a:pt x="6684" y="2268"/>
                    <a:pt x="6068" y="2626"/>
                  </a:cubicBezTo>
                  <a:cubicBezTo>
                    <a:pt x="5670" y="2845"/>
                    <a:pt x="5212" y="3024"/>
                    <a:pt x="4834" y="3323"/>
                  </a:cubicBezTo>
                  <a:cubicBezTo>
                    <a:pt x="4297" y="3760"/>
                    <a:pt x="3740" y="4218"/>
                    <a:pt x="3203" y="4715"/>
                  </a:cubicBezTo>
                  <a:cubicBezTo>
                    <a:pt x="2328" y="5471"/>
                    <a:pt x="1651" y="6366"/>
                    <a:pt x="1114" y="7401"/>
                  </a:cubicBezTo>
                  <a:cubicBezTo>
                    <a:pt x="896" y="7818"/>
                    <a:pt x="697" y="8256"/>
                    <a:pt x="538" y="8733"/>
                  </a:cubicBezTo>
                  <a:cubicBezTo>
                    <a:pt x="418" y="9211"/>
                    <a:pt x="358" y="9708"/>
                    <a:pt x="299" y="10186"/>
                  </a:cubicBezTo>
                  <a:cubicBezTo>
                    <a:pt x="199" y="10743"/>
                    <a:pt x="120" y="11339"/>
                    <a:pt x="40" y="11936"/>
                  </a:cubicBezTo>
                  <a:cubicBezTo>
                    <a:pt x="0" y="12195"/>
                    <a:pt x="0" y="12433"/>
                    <a:pt x="0" y="12692"/>
                  </a:cubicBezTo>
                  <a:cubicBezTo>
                    <a:pt x="0" y="12931"/>
                    <a:pt x="20" y="13189"/>
                    <a:pt x="40" y="13428"/>
                  </a:cubicBezTo>
                  <a:cubicBezTo>
                    <a:pt x="100" y="13786"/>
                    <a:pt x="100" y="14124"/>
                    <a:pt x="199" y="14463"/>
                  </a:cubicBezTo>
                  <a:cubicBezTo>
                    <a:pt x="398" y="15099"/>
                    <a:pt x="637" y="15716"/>
                    <a:pt x="995" y="16293"/>
                  </a:cubicBezTo>
                  <a:cubicBezTo>
                    <a:pt x="1850" y="17765"/>
                    <a:pt x="2825" y="19137"/>
                    <a:pt x="4198" y="20231"/>
                  </a:cubicBezTo>
                  <a:cubicBezTo>
                    <a:pt x="5292" y="21087"/>
                    <a:pt x="6485" y="21743"/>
                    <a:pt x="7778" y="22221"/>
                  </a:cubicBezTo>
                  <a:cubicBezTo>
                    <a:pt x="8196" y="22360"/>
                    <a:pt x="8594" y="22559"/>
                    <a:pt x="9071" y="22579"/>
                  </a:cubicBezTo>
                  <a:cubicBezTo>
                    <a:pt x="9390" y="22778"/>
                    <a:pt x="9768" y="22758"/>
                    <a:pt x="10106" y="22778"/>
                  </a:cubicBezTo>
                  <a:cubicBezTo>
                    <a:pt x="10205" y="22778"/>
                    <a:pt x="10305" y="22817"/>
                    <a:pt x="10404" y="22837"/>
                  </a:cubicBezTo>
                  <a:cubicBezTo>
                    <a:pt x="10544" y="23374"/>
                    <a:pt x="10643" y="23931"/>
                    <a:pt x="10762" y="24449"/>
                  </a:cubicBezTo>
                  <a:cubicBezTo>
                    <a:pt x="10762" y="24528"/>
                    <a:pt x="10762" y="24608"/>
                    <a:pt x="10802" y="24648"/>
                  </a:cubicBezTo>
                  <a:cubicBezTo>
                    <a:pt x="10862" y="24707"/>
                    <a:pt x="10941" y="24747"/>
                    <a:pt x="10981" y="24747"/>
                  </a:cubicBezTo>
                  <a:cubicBezTo>
                    <a:pt x="11041" y="24747"/>
                    <a:pt x="11101" y="24648"/>
                    <a:pt x="11101" y="24608"/>
                  </a:cubicBezTo>
                  <a:cubicBezTo>
                    <a:pt x="11081" y="24409"/>
                    <a:pt x="11041" y="24210"/>
                    <a:pt x="11001" y="24011"/>
                  </a:cubicBezTo>
                  <a:cubicBezTo>
                    <a:pt x="10941" y="23613"/>
                    <a:pt x="10782" y="23215"/>
                    <a:pt x="10882" y="22758"/>
                  </a:cubicBezTo>
                  <a:lnTo>
                    <a:pt x="11260" y="22678"/>
                  </a:lnTo>
                  <a:cubicBezTo>
                    <a:pt x="11379" y="22678"/>
                    <a:pt x="11538" y="22678"/>
                    <a:pt x="11677" y="22658"/>
                  </a:cubicBezTo>
                  <a:cubicBezTo>
                    <a:pt x="12573" y="22479"/>
                    <a:pt x="13468" y="22260"/>
                    <a:pt x="14323" y="21863"/>
                  </a:cubicBezTo>
                  <a:cubicBezTo>
                    <a:pt x="14462" y="21783"/>
                    <a:pt x="14622" y="21723"/>
                    <a:pt x="14761" y="21664"/>
                  </a:cubicBezTo>
                  <a:cubicBezTo>
                    <a:pt x="15656" y="21365"/>
                    <a:pt x="16452" y="20848"/>
                    <a:pt x="17168" y="20251"/>
                  </a:cubicBezTo>
                  <a:cubicBezTo>
                    <a:pt x="17844" y="19674"/>
                    <a:pt x="18441" y="19058"/>
                    <a:pt x="18998" y="18381"/>
                  </a:cubicBezTo>
                  <a:cubicBezTo>
                    <a:pt x="19694" y="17546"/>
                    <a:pt x="20132" y="16611"/>
                    <a:pt x="20351" y="15577"/>
                  </a:cubicBezTo>
                  <a:cubicBezTo>
                    <a:pt x="20510" y="14980"/>
                    <a:pt x="20629" y="14383"/>
                    <a:pt x="20888" y="13806"/>
                  </a:cubicBezTo>
                  <a:cubicBezTo>
                    <a:pt x="21206" y="13070"/>
                    <a:pt x="21305" y="12274"/>
                    <a:pt x="21286" y="11479"/>
                  </a:cubicBezTo>
                  <a:cubicBezTo>
                    <a:pt x="21246" y="10822"/>
                    <a:pt x="21226" y="10126"/>
                    <a:pt x="20947" y="9509"/>
                  </a:cubicBezTo>
                  <a:cubicBezTo>
                    <a:pt x="20928" y="9489"/>
                    <a:pt x="20928" y="9430"/>
                    <a:pt x="20928" y="9410"/>
                  </a:cubicBezTo>
                  <a:cubicBezTo>
                    <a:pt x="20848" y="8813"/>
                    <a:pt x="20550" y="8296"/>
                    <a:pt x="20331" y="7739"/>
                  </a:cubicBezTo>
                  <a:lnTo>
                    <a:pt x="19814" y="6625"/>
                  </a:lnTo>
                  <a:cubicBezTo>
                    <a:pt x="19754" y="6505"/>
                    <a:pt x="19714" y="6366"/>
                    <a:pt x="19654" y="6267"/>
                  </a:cubicBezTo>
                  <a:cubicBezTo>
                    <a:pt x="19197" y="5411"/>
                    <a:pt x="18540" y="4735"/>
                    <a:pt x="17765" y="4138"/>
                  </a:cubicBezTo>
                  <a:cubicBezTo>
                    <a:pt x="16869" y="3442"/>
                    <a:pt x="15875" y="2925"/>
                    <a:pt x="14860" y="2447"/>
                  </a:cubicBezTo>
                  <a:cubicBezTo>
                    <a:pt x="14343" y="2189"/>
                    <a:pt x="13826" y="1990"/>
                    <a:pt x="13229" y="1930"/>
                  </a:cubicBezTo>
                  <a:cubicBezTo>
                    <a:pt x="12811" y="1870"/>
                    <a:pt x="12374" y="1771"/>
                    <a:pt x="11956" y="1672"/>
                  </a:cubicBezTo>
                  <a:cubicBezTo>
                    <a:pt x="11429" y="1562"/>
                    <a:pt x="10885" y="1470"/>
                    <a:pt x="10340" y="1470"/>
                  </a:cubicBezTo>
                  <a:cubicBezTo>
                    <a:pt x="10289" y="1470"/>
                    <a:pt x="10237" y="1471"/>
                    <a:pt x="10185" y="1473"/>
                  </a:cubicBezTo>
                  <a:cubicBezTo>
                    <a:pt x="10066" y="1473"/>
                    <a:pt x="9947" y="1453"/>
                    <a:pt x="9788" y="1453"/>
                  </a:cubicBezTo>
                  <a:cubicBezTo>
                    <a:pt x="9788" y="1194"/>
                    <a:pt x="9788" y="955"/>
                    <a:pt x="9768" y="737"/>
                  </a:cubicBezTo>
                  <a:cubicBezTo>
                    <a:pt x="9768" y="478"/>
                    <a:pt x="9887" y="199"/>
                    <a:pt x="96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different from proposal</a:t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721300" y="1064775"/>
            <a:ext cx="7272900" cy="33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Implemented PySQL to store the data in the database instead of MongoDB.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Implemented plotly to get best visualizations from the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Additionally, Implemented Rating prediction using Spark MLlib - Logistic Regression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>
            <a:spLocks noGrp="1"/>
          </p:cNvSpPr>
          <p:nvPr>
            <p:ph type="title"/>
          </p:nvPr>
        </p:nvSpPr>
        <p:spPr>
          <a:xfrm>
            <a:off x="234087" y="118867"/>
            <a:ext cx="376732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and Findings</a:t>
            </a:r>
            <a:endParaRPr/>
          </a:p>
        </p:txBody>
      </p:sp>
      <p:pic>
        <p:nvPicPr>
          <p:cNvPr id="874" name="Google Shape;874;p33" descr="Sentiment Analysis | Lexalyt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8666" y="1643745"/>
            <a:ext cx="2926652" cy="329541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33"/>
          <p:cNvSpPr txBox="1"/>
          <p:nvPr/>
        </p:nvSpPr>
        <p:spPr>
          <a:xfrm>
            <a:off x="1611700" y="651350"/>
            <a:ext cx="20463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Pandemic Analysis of Google play store applications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33"/>
          <p:cNvSpPr txBox="1"/>
          <p:nvPr/>
        </p:nvSpPr>
        <p:spPr>
          <a:xfrm>
            <a:off x="164000" y="3398000"/>
            <a:ext cx="28311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Using EDA we tried to find the best app, best developer, top categories, top rated apps, free vs paid, Rating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3"/>
          <p:cNvSpPr txBox="1"/>
          <p:nvPr/>
        </p:nvSpPr>
        <p:spPr>
          <a:xfrm>
            <a:off x="5245850" y="651350"/>
            <a:ext cx="20463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the reviews as positive, negative and neutral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33"/>
          <p:cNvSpPr txBox="1"/>
          <p:nvPr/>
        </p:nvSpPr>
        <p:spPr>
          <a:xfrm>
            <a:off x="6148900" y="3674625"/>
            <a:ext cx="25758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SparkMLlib - Logistic Regression model to predict Ratings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33"/>
          <p:cNvSpPr txBox="1"/>
          <p:nvPr/>
        </p:nvSpPr>
        <p:spPr>
          <a:xfrm>
            <a:off x="426650" y="2032563"/>
            <a:ext cx="23058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Generated WordCloud, Bar graphs, pie-charts, donut charts from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33"/>
          <p:cNvSpPr txBox="1"/>
          <p:nvPr/>
        </p:nvSpPr>
        <p:spPr>
          <a:xfrm>
            <a:off x="6211700" y="2129825"/>
            <a:ext cx="20463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related words by developing Word2Vec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animBg="1"/>
      <p:bldP spid="876" grpId="0" animBg="1"/>
      <p:bldP spid="877" grpId="0" animBg="1"/>
      <p:bldP spid="878" grpId="0" animBg="1"/>
      <p:bldP spid="879" grpId="0" animBg="1"/>
      <p:bldP spid="8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531425" y="1072350"/>
            <a:ext cx="8028300" cy="34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Analysis can help understand comprehensive picture about App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Help developers understand customer desire and trends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Rate Prediction will further be useful in deploying applications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Pandemic analysis gave us insights about most useful applications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Word2Vec model can be further used to extract the relatedness, synonym detection and for App recommendations based on user reviews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5"/>
          <p:cNvSpPr txBox="1">
            <a:spLocks noGrp="1"/>
          </p:cNvSpPr>
          <p:nvPr>
            <p:ph type="title"/>
          </p:nvPr>
        </p:nvSpPr>
        <p:spPr>
          <a:xfrm>
            <a:off x="635875" y="317163"/>
            <a:ext cx="3391500" cy="9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5"/>
          <p:cNvSpPr txBox="1">
            <a:spLocks noGrp="1"/>
          </p:cNvSpPr>
          <p:nvPr>
            <p:ph type="subTitle" idx="1"/>
          </p:nvPr>
        </p:nvSpPr>
        <p:spPr>
          <a:xfrm>
            <a:off x="748725" y="847275"/>
            <a:ext cx="7300500" cy="3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Chile, A. (2019). Analysis of Google Play Store Application.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for Research in Applied Science and Engineering Technology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(6), 2362–2368. https://doi.org/10.22214/ijraset.2019.6398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Mahmood, A. (2019). Identifying the influence of various factor of apps on google play apps ratings.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Data, Information and Management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(1), 15–23. https://doi.org/10.1007/s42488-019-00015-w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ICFAI Tech, Hyderabad &amp; ICFAI Tech, Hyderabad, Telangana, India. (2020, December 12).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Google Play Store Apps- Data Analysis and Ratings Prediction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. Https://Www.Irjet.Net/Archive. </a:t>
            </a:r>
            <a:r>
              <a:rPr lang="en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https://www.irjet.net/archives/V7/i12/IRJET-V7I1248.pdf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Mokarizadeh, S. (2013, May 8).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SCITEPRESS - SCIENCE AND TECHNOLOGY PUBLICATIONS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. Https://Www.Scitepress.Org/. https://www.scitepress.org/Papers/2013/45020/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" descr="Any questions clipart clipart kid - Clipartix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6" descr="Any questions clipart clipart kid - Clipartix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6" descr="Any questions clipart clipart kid - Clipartix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0" name="Google Shape;900;p36" descr="Premium Vector | Cartoon thinking man with question mark in think bubble |  Thinking man, Illustration character design, Illustration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31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37" descr="6,523 Thank You Cartoon Stock Photos and Images - 123R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548" y="-11693"/>
            <a:ext cx="7308574" cy="502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5301AB"/>
                </a:solidFill>
              </a:rPr>
              <a:t>TABLE OF CONTENTS</a:t>
            </a:r>
            <a:endParaRPr>
              <a:solidFill>
                <a:srgbClr val="5301AB"/>
              </a:solidFill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4613198" y="1703038"/>
            <a:ext cx="693600" cy="69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4613198" y="3199893"/>
            <a:ext cx="693600" cy="69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723048" y="1703038"/>
            <a:ext cx="693600" cy="69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723048" y="3199893"/>
            <a:ext cx="693600" cy="69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5"/>
          <p:cNvSpPr txBox="1">
            <a:spLocks noGrp="1"/>
          </p:cNvSpPr>
          <p:nvPr>
            <p:ph type="subTitle" idx="1"/>
          </p:nvPr>
        </p:nvSpPr>
        <p:spPr>
          <a:xfrm>
            <a:off x="1427225" y="1992675"/>
            <a:ext cx="2948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and Problem statements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15"/>
          <p:cNvSpPr txBox="1">
            <a:spLocks noGrp="1"/>
          </p:cNvSpPr>
          <p:nvPr>
            <p:ph type="subTitle" idx="2"/>
          </p:nvPr>
        </p:nvSpPr>
        <p:spPr>
          <a:xfrm>
            <a:off x="1427225" y="157417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>
                <a:solidFill>
                  <a:srgbClr val="0641FD"/>
                </a:solidFill>
              </a:rPr>
              <a:t>INTRODUCTION</a:t>
            </a:r>
            <a:endParaRPr sz="2000">
              <a:solidFill>
                <a:srgbClr val="0641FD"/>
              </a:solidFill>
            </a:endParaRPr>
          </a:p>
        </p:txBody>
      </p:sp>
      <p:sp>
        <p:nvSpPr>
          <p:cNvPr id="469" name="Google Shape;469;p15"/>
          <p:cNvSpPr txBox="1">
            <a:spLocks noGrp="1"/>
          </p:cNvSpPr>
          <p:nvPr>
            <p:ph type="title"/>
          </p:nvPr>
        </p:nvSpPr>
        <p:spPr>
          <a:xfrm>
            <a:off x="713225" y="1800838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15"/>
          <p:cNvSpPr txBox="1">
            <a:spLocks noGrp="1"/>
          </p:cNvSpPr>
          <p:nvPr>
            <p:ph type="subTitle" idx="3"/>
          </p:nvPr>
        </p:nvSpPr>
        <p:spPr>
          <a:xfrm>
            <a:off x="1427225" y="3553970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used for the project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4"/>
          </p:nvPr>
        </p:nvSpPr>
        <p:spPr>
          <a:xfrm>
            <a:off x="1425925" y="3055963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>
                <a:solidFill>
                  <a:srgbClr val="F31C1E"/>
                </a:solidFill>
              </a:rPr>
              <a:t>METHODOLOGY </a:t>
            </a:r>
            <a:endParaRPr sz="2000">
              <a:solidFill>
                <a:srgbClr val="F31C1E"/>
              </a:solidFill>
            </a:endParaRPr>
          </a:p>
        </p:txBody>
      </p:sp>
      <p:sp>
        <p:nvSpPr>
          <p:cNvPr id="472" name="Google Shape;472;p15"/>
          <p:cNvSpPr txBox="1">
            <a:spLocks noGrp="1"/>
          </p:cNvSpPr>
          <p:nvPr>
            <p:ph type="title" idx="5"/>
          </p:nvPr>
        </p:nvSpPr>
        <p:spPr>
          <a:xfrm>
            <a:off x="713225" y="3297693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6"/>
          </p:nvPr>
        </p:nvSpPr>
        <p:spPr>
          <a:xfrm>
            <a:off x="5359375" y="1969623"/>
            <a:ext cx="294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of Data, description of size and columns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5"/>
          <p:cNvSpPr txBox="1">
            <a:spLocks noGrp="1"/>
          </p:cNvSpPr>
          <p:nvPr>
            <p:ph type="subTitle" idx="7"/>
          </p:nvPr>
        </p:nvSpPr>
        <p:spPr>
          <a:xfrm>
            <a:off x="5315775" y="147162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>
                <a:solidFill>
                  <a:srgbClr val="00B050"/>
                </a:solidFill>
              </a:rPr>
              <a:t>DATASET DESCRIPTION</a:t>
            </a:r>
            <a:endParaRPr sz="2000">
              <a:solidFill>
                <a:srgbClr val="00B050"/>
              </a:solidFill>
            </a:endParaRPr>
          </a:p>
        </p:txBody>
      </p:sp>
      <p:sp>
        <p:nvSpPr>
          <p:cNvPr id="475" name="Google Shape;475;p15"/>
          <p:cNvSpPr txBox="1">
            <a:spLocks noGrp="1"/>
          </p:cNvSpPr>
          <p:nvPr>
            <p:ph type="title" idx="8"/>
          </p:nvPr>
        </p:nvSpPr>
        <p:spPr>
          <a:xfrm>
            <a:off x="4604350" y="1800838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15"/>
          <p:cNvSpPr txBox="1">
            <a:spLocks noGrp="1"/>
          </p:cNvSpPr>
          <p:nvPr>
            <p:ph type="subTitle" idx="9"/>
          </p:nvPr>
        </p:nvSpPr>
        <p:spPr>
          <a:xfrm>
            <a:off x="5430082" y="3494213"/>
            <a:ext cx="2948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conclusions on analysis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15"/>
          <p:cNvSpPr txBox="1">
            <a:spLocks noGrp="1"/>
          </p:cNvSpPr>
          <p:nvPr>
            <p:ph type="subTitle" idx="13"/>
          </p:nvPr>
        </p:nvSpPr>
        <p:spPr>
          <a:xfrm>
            <a:off x="5317075" y="2996225"/>
            <a:ext cx="3177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>
                <a:solidFill>
                  <a:srgbClr val="FFB307"/>
                </a:solidFill>
              </a:rPr>
              <a:t>RESULTS AND FINDINGS</a:t>
            </a:r>
            <a:endParaRPr sz="2000">
              <a:solidFill>
                <a:srgbClr val="FFB307"/>
              </a:solidFill>
            </a:endParaRPr>
          </a:p>
        </p:txBody>
      </p:sp>
      <p:sp>
        <p:nvSpPr>
          <p:cNvPr id="478" name="Google Shape;478;p15"/>
          <p:cNvSpPr txBox="1">
            <a:spLocks noGrp="1"/>
          </p:cNvSpPr>
          <p:nvPr>
            <p:ph type="title" idx="14"/>
          </p:nvPr>
        </p:nvSpPr>
        <p:spPr>
          <a:xfrm>
            <a:off x="4604350" y="3297693"/>
            <a:ext cx="711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6"/>
          <p:cNvGrpSpPr/>
          <p:nvPr/>
        </p:nvGrpSpPr>
        <p:grpSpPr>
          <a:xfrm>
            <a:off x="208482" y="336499"/>
            <a:ext cx="8606333" cy="4359859"/>
            <a:chOff x="457200" y="1054950"/>
            <a:chExt cx="8229600" cy="3401200"/>
          </a:xfrm>
        </p:grpSpPr>
        <p:sp>
          <p:nvSpPr>
            <p:cNvPr id="484" name="Google Shape;484;p16"/>
            <p:cNvSpPr/>
            <p:nvPr/>
          </p:nvSpPr>
          <p:spPr>
            <a:xfrm>
              <a:off x="4896900" y="3369550"/>
              <a:ext cx="3789900" cy="1086600"/>
            </a:xfrm>
            <a:prstGeom prst="roundRect">
              <a:avLst>
                <a:gd name="adj" fmla="val 16667"/>
              </a:avLst>
            </a:prstGeom>
            <a:solidFill>
              <a:srgbClr val="F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896900" y="1054950"/>
              <a:ext cx="3789900" cy="1086600"/>
            </a:xfrm>
            <a:prstGeom prst="roundRect">
              <a:avLst>
                <a:gd name="adj" fmla="val 16667"/>
              </a:avLst>
            </a:prstGeom>
            <a:solidFill>
              <a:srgbClr val="C5E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896900" y="2212250"/>
              <a:ext cx="3789900" cy="1086600"/>
            </a:xfrm>
            <a:prstGeom prst="roundRect">
              <a:avLst>
                <a:gd name="adj" fmla="val 16667"/>
              </a:avLst>
            </a:prstGeom>
            <a:solidFill>
              <a:srgbClr val="BC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57200" y="1977350"/>
              <a:ext cx="3426300" cy="1556400"/>
            </a:xfrm>
            <a:prstGeom prst="roundRect">
              <a:avLst>
                <a:gd name="adj" fmla="val 16667"/>
              </a:avLst>
            </a:prstGeom>
            <a:solidFill>
              <a:srgbClr val="CB9C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16"/>
            <p:cNvCxnSpPr>
              <a:stCxn id="487" idx="3"/>
              <a:endCxn id="485" idx="1"/>
            </p:cNvCxnSpPr>
            <p:nvPr/>
          </p:nvCxnSpPr>
          <p:spPr>
            <a:xfrm rot="10800000" flipH="1">
              <a:off x="3883500" y="1598150"/>
              <a:ext cx="1013400" cy="1157400"/>
            </a:xfrm>
            <a:prstGeom prst="bentConnector3">
              <a:avLst>
                <a:gd name="adj1" fmla="val 564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Google Shape;489;p16"/>
            <p:cNvCxnSpPr>
              <a:stCxn id="487" idx="3"/>
              <a:endCxn id="484" idx="1"/>
            </p:cNvCxnSpPr>
            <p:nvPr/>
          </p:nvCxnSpPr>
          <p:spPr>
            <a:xfrm>
              <a:off x="3883500" y="2755550"/>
              <a:ext cx="1013400" cy="1157400"/>
            </a:xfrm>
            <a:prstGeom prst="bentConnector3">
              <a:avLst>
                <a:gd name="adj1" fmla="val 564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16"/>
            <p:cNvCxnSpPr>
              <a:endCxn id="486" idx="1"/>
            </p:cNvCxnSpPr>
            <p:nvPr/>
          </p:nvCxnSpPr>
          <p:spPr>
            <a:xfrm>
              <a:off x="3883500" y="2754950"/>
              <a:ext cx="1013400" cy="600"/>
            </a:xfrm>
            <a:prstGeom prst="bentConnector3">
              <a:avLst>
                <a:gd name="adj1" fmla="val 564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91" name="Google Shape;491;p16"/>
          <p:cNvSpPr txBox="1"/>
          <p:nvPr/>
        </p:nvSpPr>
        <p:spPr>
          <a:xfrm>
            <a:off x="832475" y="2286678"/>
            <a:ext cx="31647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92" name="Google Shape;492;p16"/>
          <p:cNvGrpSpPr/>
          <p:nvPr/>
        </p:nvGrpSpPr>
        <p:grpSpPr>
          <a:xfrm>
            <a:off x="4893870" y="420628"/>
            <a:ext cx="3979499" cy="1093151"/>
            <a:chOff x="5141100" y="1032591"/>
            <a:chExt cx="3711311" cy="950894"/>
          </a:xfrm>
        </p:grpSpPr>
        <p:sp>
          <p:nvSpPr>
            <p:cNvPr id="493" name="Google Shape;493;p16"/>
            <p:cNvSpPr txBox="1"/>
            <p:nvPr/>
          </p:nvSpPr>
          <p:spPr>
            <a:xfrm>
              <a:off x="5141111" y="1341784"/>
              <a:ext cx="3711300" cy="6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Using visualizations determine apps success, categories, top rated apps, best developer.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Use variety of big data tools like Spark, Databricks,SQL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16"/>
            <p:cNvSpPr txBox="1"/>
            <p:nvPr/>
          </p:nvSpPr>
          <p:spPr>
            <a:xfrm>
              <a:off x="5141100" y="1032591"/>
              <a:ext cx="29724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Project Objective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4884926" y="3286639"/>
            <a:ext cx="3955819" cy="1300785"/>
            <a:chOff x="5158843" y="3350420"/>
            <a:chExt cx="3454525" cy="903740"/>
          </a:xfrm>
        </p:grpSpPr>
        <p:sp>
          <p:nvSpPr>
            <p:cNvPr id="496" name="Google Shape;496;p16"/>
            <p:cNvSpPr txBox="1"/>
            <p:nvPr/>
          </p:nvSpPr>
          <p:spPr>
            <a:xfrm>
              <a:off x="5158843" y="3504160"/>
              <a:ext cx="3436800" cy="7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Classify reviews as positive,negative or neutral.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User reviews are cleaned by removing punctuations, stopwords and numbers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sing Word2Vec - find related words from the reviews</a:t>
              </a:r>
              <a:endParaRPr sz="12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16"/>
            <p:cNvSpPr txBox="1"/>
            <p:nvPr/>
          </p:nvSpPr>
          <p:spPr>
            <a:xfrm>
              <a:off x="5195768" y="3350420"/>
              <a:ext cx="3417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Word2Vec model for user reviews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8" name="Google Shape;498;p16"/>
          <p:cNvGrpSpPr/>
          <p:nvPr/>
        </p:nvGrpSpPr>
        <p:grpSpPr>
          <a:xfrm>
            <a:off x="4901182" y="1971037"/>
            <a:ext cx="4001416" cy="1079402"/>
            <a:chOff x="5272624" y="2269963"/>
            <a:chExt cx="3164702" cy="942150"/>
          </a:xfrm>
        </p:grpSpPr>
        <p:sp>
          <p:nvSpPr>
            <p:cNvPr id="499" name="Google Shape;499;p16"/>
            <p:cNvSpPr txBox="1"/>
            <p:nvPr/>
          </p:nvSpPr>
          <p:spPr>
            <a:xfrm>
              <a:off x="5272626" y="2669051"/>
              <a:ext cx="3164700" cy="54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Using spark MLlib - Logistic Regression to predict ratings for the apps (Multinomial Classification)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Char char="✓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Evaluate the model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82880" marR="0" lvl="0" indent="-1803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16"/>
            <p:cNvSpPr txBox="1"/>
            <p:nvPr/>
          </p:nvSpPr>
          <p:spPr>
            <a:xfrm>
              <a:off x="5272624" y="2269963"/>
              <a:ext cx="288699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Spark MLlib Rate prediction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06" name="Google Shape;506;p17"/>
          <p:cNvGrpSpPr/>
          <p:nvPr/>
        </p:nvGrpSpPr>
        <p:grpSpPr>
          <a:xfrm>
            <a:off x="0" y="153768"/>
            <a:ext cx="3097399" cy="1225038"/>
            <a:chOff x="457204" y="762143"/>
            <a:chExt cx="3114529" cy="514354"/>
          </a:xfrm>
        </p:grpSpPr>
        <p:sp>
          <p:nvSpPr>
            <p:cNvPr id="507" name="Google Shape;507;p17"/>
            <p:cNvSpPr txBox="1"/>
            <p:nvPr/>
          </p:nvSpPr>
          <p:spPr>
            <a:xfrm>
              <a:off x="457204" y="952797"/>
              <a:ext cx="28128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</a:t>
              </a: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hat is the top 100 most downloaded applications?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747833" y="762143"/>
              <a:ext cx="546600" cy="1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 i="0" u="none" strike="noStrike" cap="non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09" name="Google Shape;509;p17"/>
            <p:cNvCxnSpPr>
              <a:stCxn id="508" idx="3"/>
            </p:cNvCxnSpPr>
            <p:nvPr/>
          </p:nvCxnSpPr>
          <p:spPr>
            <a:xfrm>
              <a:off x="1294433" y="842093"/>
              <a:ext cx="2277300" cy="110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10" name="Google Shape;510;p17"/>
          <p:cNvGrpSpPr/>
          <p:nvPr/>
        </p:nvGrpSpPr>
        <p:grpSpPr>
          <a:xfrm>
            <a:off x="168180" y="3063326"/>
            <a:ext cx="3433780" cy="1764692"/>
            <a:chOff x="168175" y="2116281"/>
            <a:chExt cx="3486425" cy="1499568"/>
          </a:xfrm>
        </p:grpSpPr>
        <p:sp>
          <p:nvSpPr>
            <p:cNvPr id="511" name="Google Shape;511;p17"/>
            <p:cNvSpPr txBox="1"/>
            <p:nvPr/>
          </p:nvSpPr>
          <p:spPr>
            <a:xfrm>
              <a:off x="168175" y="2841849"/>
              <a:ext cx="34164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many reviews are positive, negative or neutral?</a:t>
              </a: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2" name="Google Shape;512;p17"/>
            <p:cNvSpPr txBox="1"/>
            <p:nvPr/>
          </p:nvSpPr>
          <p:spPr>
            <a:xfrm>
              <a:off x="457200" y="2723181"/>
              <a:ext cx="546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4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13" name="Google Shape;513;p17"/>
            <p:cNvCxnSpPr>
              <a:stCxn id="512" idx="3"/>
            </p:cNvCxnSpPr>
            <p:nvPr/>
          </p:nvCxnSpPr>
          <p:spPr>
            <a:xfrm rot="10800000" flipH="1">
              <a:off x="1003800" y="2116281"/>
              <a:ext cx="2650800" cy="765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14" name="Google Shape;514;p17"/>
          <p:cNvGrpSpPr/>
          <p:nvPr/>
        </p:nvGrpSpPr>
        <p:grpSpPr>
          <a:xfrm>
            <a:off x="5984516" y="190338"/>
            <a:ext cx="2989004" cy="1119444"/>
            <a:chOff x="5535649" y="739376"/>
            <a:chExt cx="3402395" cy="619504"/>
          </a:xfrm>
        </p:grpSpPr>
        <p:sp>
          <p:nvSpPr>
            <p:cNvPr id="515" name="Google Shape;515;p17"/>
            <p:cNvSpPr txBox="1"/>
            <p:nvPr/>
          </p:nvSpPr>
          <p:spPr>
            <a:xfrm>
              <a:off x="5798244" y="901080"/>
              <a:ext cx="3139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ar</a:t>
              </a: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 the top 5 most rated apps?</a:t>
              </a: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p17"/>
            <p:cNvSpPr txBox="1"/>
            <p:nvPr/>
          </p:nvSpPr>
          <p:spPr>
            <a:xfrm>
              <a:off x="8065072" y="739376"/>
              <a:ext cx="5466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 i="0" u="none" strike="noStrike" cap="non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17" name="Google Shape;517;p17"/>
            <p:cNvCxnSpPr/>
            <p:nvPr/>
          </p:nvCxnSpPr>
          <p:spPr>
            <a:xfrm flipH="1">
              <a:off x="5535649" y="827941"/>
              <a:ext cx="2281200" cy="132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18" name="Google Shape;518;p17"/>
          <p:cNvGrpSpPr/>
          <p:nvPr/>
        </p:nvGrpSpPr>
        <p:grpSpPr>
          <a:xfrm>
            <a:off x="6344747" y="3497173"/>
            <a:ext cx="2730422" cy="1486165"/>
            <a:chOff x="5498471" y="2119328"/>
            <a:chExt cx="3470287" cy="1935615"/>
          </a:xfrm>
        </p:grpSpPr>
        <p:sp>
          <p:nvSpPr>
            <p:cNvPr id="519" name="Google Shape;519;p17"/>
            <p:cNvSpPr txBox="1"/>
            <p:nvPr/>
          </p:nvSpPr>
          <p:spPr>
            <a:xfrm>
              <a:off x="6000858" y="2881343"/>
              <a:ext cx="2967900" cy="11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are the related words from  the Word2Vec user reviews embedding?</a:t>
              </a: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0" name="Google Shape;520;p17"/>
            <p:cNvSpPr txBox="1"/>
            <p:nvPr/>
          </p:nvSpPr>
          <p:spPr>
            <a:xfrm>
              <a:off x="8073971" y="2244428"/>
              <a:ext cx="765600" cy="6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21" name="Google Shape;521;p17"/>
            <p:cNvCxnSpPr>
              <a:stCxn id="520" idx="1"/>
            </p:cNvCxnSpPr>
            <p:nvPr/>
          </p:nvCxnSpPr>
          <p:spPr>
            <a:xfrm rot="10800000">
              <a:off x="5498471" y="2119328"/>
              <a:ext cx="2575500" cy="448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22" name="Google Shape;522;p17"/>
          <p:cNvGrpSpPr/>
          <p:nvPr/>
        </p:nvGrpSpPr>
        <p:grpSpPr>
          <a:xfrm>
            <a:off x="3238524" y="1044131"/>
            <a:ext cx="2591349" cy="1768527"/>
            <a:chOff x="1152379" y="1137250"/>
            <a:chExt cx="2591349" cy="1768527"/>
          </a:xfrm>
        </p:grpSpPr>
        <p:sp>
          <p:nvSpPr>
            <p:cNvPr id="523" name="Google Shape;523;p17"/>
            <p:cNvSpPr/>
            <p:nvPr/>
          </p:nvSpPr>
          <p:spPr>
            <a:xfrm>
              <a:off x="2552416" y="1320284"/>
              <a:ext cx="511576" cy="218268"/>
            </a:xfrm>
            <a:custGeom>
              <a:avLst/>
              <a:gdLst/>
              <a:ahLst/>
              <a:cxnLst/>
              <a:rect l="l" t="t" r="r" b="b"/>
              <a:pathLst>
                <a:path w="16941" h="7228" extrusionOk="0">
                  <a:moveTo>
                    <a:pt x="8253" y="0"/>
                  </a:moveTo>
                  <a:cubicBezTo>
                    <a:pt x="7947" y="0"/>
                    <a:pt x="7643" y="55"/>
                    <a:pt x="7351" y="176"/>
                  </a:cubicBezTo>
                  <a:cubicBezTo>
                    <a:pt x="6849" y="379"/>
                    <a:pt x="6423" y="763"/>
                    <a:pt x="6081" y="1189"/>
                  </a:cubicBezTo>
                  <a:cubicBezTo>
                    <a:pt x="5111" y="2438"/>
                    <a:pt x="4588" y="4123"/>
                    <a:pt x="4673" y="5691"/>
                  </a:cubicBezTo>
                  <a:cubicBezTo>
                    <a:pt x="4024" y="5463"/>
                    <a:pt x="3202" y="5230"/>
                    <a:pt x="2434" y="5230"/>
                  </a:cubicBezTo>
                  <a:cubicBezTo>
                    <a:pt x="1763" y="5230"/>
                    <a:pt x="1132" y="5408"/>
                    <a:pt x="694" y="5926"/>
                  </a:cubicBezTo>
                  <a:cubicBezTo>
                    <a:pt x="374" y="6299"/>
                    <a:pt x="161" y="6747"/>
                    <a:pt x="1" y="7217"/>
                  </a:cubicBezTo>
                  <a:lnTo>
                    <a:pt x="16936" y="7217"/>
                  </a:lnTo>
                  <a:cubicBezTo>
                    <a:pt x="16617" y="6495"/>
                    <a:pt x="16191" y="5827"/>
                    <a:pt x="15575" y="5360"/>
                  </a:cubicBezTo>
                  <a:cubicBezTo>
                    <a:pt x="15104" y="5002"/>
                    <a:pt x="14488" y="4799"/>
                    <a:pt x="13893" y="4799"/>
                  </a:cubicBezTo>
                  <a:cubicBezTo>
                    <a:pt x="13302" y="4799"/>
                    <a:pt x="12731" y="4999"/>
                    <a:pt x="12343" y="5446"/>
                  </a:cubicBezTo>
                  <a:cubicBezTo>
                    <a:pt x="12087" y="4070"/>
                    <a:pt x="11810" y="2651"/>
                    <a:pt x="10988" y="1520"/>
                  </a:cubicBezTo>
                  <a:cubicBezTo>
                    <a:pt x="10361" y="645"/>
                    <a:pt x="9299" y="0"/>
                    <a:pt x="8253" y="0"/>
                  </a:cubicBezTo>
                  <a:close/>
                  <a:moveTo>
                    <a:pt x="16936" y="7217"/>
                  </a:moveTo>
                  <a:cubicBezTo>
                    <a:pt x="16938" y="7220"/>
                    <a:pt x="16939" y="7224"/>
                    <a:pt x="16941" y="7227"/>
                  </a:cubicBezTo>
                  <a:lnTo>
                    <a:pt x="16941" y="7217"/>
                  </a:ln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367906" y="1227997"/>
              <a:ext cx="2171200" cy="1641838"/>
            </a:xfrm>
            <a:custGeom>
              <a:avLst/>
              <a:gdLst/>
              <a:ahLst/>
              <a:cxnLst/>
              <a:rect l="l" t="t" r="r" b="b"/>
              <a:pathLst>
                <a:path w="71900" h="54370" extrusionOk="0">
                  <a:moveTo>
                    <a:pt x="17397" y="0"/>
                  </a:moveTo>
                  <a:cubicBezTo>
                    <a:pt x="13843" y="0"/>
                    <a:pt x="10222" y="1417"/>
                    <a:pt x="7574" y="3829"/>
                  </a:cubicBezTo>
                  <a:cubicBezTo>
                    <a:pt x="1515" y="9366"/>
                    <a:pt x="0" y="18636"/>
                    <a:pt x="864" y="26444"/>
                  </a:cubicBezTo>
                  <a:cubicBezTo>
                    <a:pt x="2038" y="37123"/>
                    <a:pt x="8737" y="47779"/>
                    <a:pt x="19437" y="51012"/>
                  </a:cubicBezTo>
                  <a:cubicBezTo>
                    <a:pt x="24536" y="52548"/>
                    <a:pt x="29464" y="53967"/>
                    <a:pt x="34819" y="54287"/>
                  </a:cubicBezTo>
                  <a:cubicBezTo>
                    <a:pt x="35749" y="54341"/>
                    <a:pt x="36680" y="54369"/>
                    <a:pt x="37611" y="54369"/>
                  </a:cubicBezTo>
                  <a:cubicBezTo>
                    <a:pt x="42110" y="54369"/>
                    <a:pt x="46609" y="53718"/>
                    <a:pt x="50895" y="52313"/>
                  </a:cubicBezTo>
                  <a:cubicBezTo>
                    <a:pt x="56485" y="50489"/>
                    <a:pt x="61723" y="47395"/>
                    <a:pt x="65573" y="42979"/>
                  </a:cubicBezTo>
                  <a:cubicBezTo>
                    <a:pt x="69456" y="38573"/>
                    <a:pt x="71899" y="32792"/>
                    <a:pt x="71814" y="26924"/>
                  </a:cubicBezTo>
                  <a:cubicBezTo>
                    <a:pt x="71793" y="25207"/>
                    <a:pt x="71547" y="23458"/>
                    <a:pt x="70929" y="21857"/>
                  </a:cubicBezTo>
                  <a:cubicBezTo>
                    <a:pt x="69286" y="17665"/>
                    <a:pt x="65125" y="14817"/>
                    <a:pt x="60741" y="13739"/>
                  </a:cubicBezTo>
                  <a:cubicBezTo>
                    <a:pt x="58771" y="13257"/>
                    <a:pt x="56761" y="13069"/>
                    <a:pt x="54739" y="13069"/>
                  </a:cubicBezTo>
                  <a:cubicBezTo>
                    <a:pt x="52251" y="13069"/>
                    <a:pt x="49745" y="13353"/>
                    <a:pt x="47279" y="13718"/>
                  </a:cubicBezTo>
                  <a:cubicBezTo>
                    <a:pt x="45386" y="13993"/>
                    <a:pt x="43451" y="14306"/>
                    <a:pt x="41549" y="14306"/>
                  </a:cubicBezTo>
                  <a:cubicBezTo>
                    <a:pt x="40279" y="14306"/>
                    <a:pt x="39024" y="14167"/>
                    <a:pt x="37806" y="13782"/>
                  </a:cubicBezTo>
                  <a:cubicBezTo>
                    <a:pt x="31566" y="11809"/>
                    <a:pt x="28739" y="4299"/>
                    <a:pt x="22925" y="1301"/>
                  </a:cubicBezTo>
                  <a:cubicBezTo>
                    <a:pt x="21210" y="412"/>
                    <a:pt x="19313" y="0"/>
                    <a:pt x="17397" y="0"/>
                  </a:cubicBezTo>
                  <a:close/>
                </a:path>
              </a:pathLst>
            </a:custGeom>
            <a:solidFill>
              <a:srgbClr val="73A0BE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52379" y="1532700"/>
              <a:ext cx="607272" cy="187859"/>
            </a:xfrm>
            <a:custGeom>
              <a:avLst/>
              <a:gdLst/>
              <a:ahLst/>
              <a:cxnLst/>
              <a:rect l="l" t="t" r="r" b="b"/>
              <a:pathLst>
                <a:path w="20110" h="6221" extrusionOk="0">
                  <a:moveTo>
                    <a:pt x="6727" y="1"/>
                  </a:moveTo>
                  <a:cubicBezTo>
                    <a:pt x="5518" y="1"/>
                    <a:pt x="4388" y="794"/>
                    <a:pt x="3777" y="1847"/>
                  </a:cubicBezTo>
                  <a:cubicBezTo>
                    <a:pt x="3148" y="2913"/>
                    <a:pt x="2988" y="4194"/>
                    <a:pt x="3062" y="5420"/>
                  </a:cubicBezTo>
                  <a:cubicBezTo>
                    <a:pt x="2741" y="5227"/>
                    <a:pt x="2376" y="5139"/>
                    <a:pt x="2007" y="5139"/>
                  </a:cubicBezTo>
                  <a:cubicBezTo>
                    <a:pt x="1215" y="5139"/>
                    <a:pt x="409" y="5550"/>
                    <a:pt x="1" y="6220"/>
                  </a:cubicBezTo>
                  <a:lnTo>
                    <a:pt x="20109" y="6220"/>
                  </a:lnTo>
                  <a:cubicBezTo>
                    <a:pt x="19725" y="5580"/>
                    <a:pt x="19128" y="5090"/>
                    <a:pt x="18413" y="4855"/>
                  </a:cubicBezTo>
                  <a:cubicBezTo>
                    <a:pt x="18090" y="4744"/>
                    <a:pt x="17750" y="4689"/>
                    <a:pt x="17409" y="4689"/>
                  </a:cubicBezTo>
                  <a:cubicBezTo>
                    <a:pt x="16802" y="4689"/>
                    <a:pt x="16194" y="4862"/>
                    <a:pt x="15682" y="5196"/>
                  </a:cubicBezTo>
                  <a:cubicBezTo>
                    <a:pt x="15191" y="4002"/>
                    <a:pt x="14359" y="3319"/>
                    <a:pt x="13069" y="3212"/>
                  </a:cubicBezTo>
                  <a:cubicBezTo>
                    <a:pt x="12992" y="3205"/>
                    <a:pt x="12916" y="3202"/>
                    <a:pt x="12839" y="3202"/>
                  </a:cubicBezTo>
                  <a:cubicBezTo>
                    <a:pt x="11848" y="3202"/>
                    <a:pt x="10867" y="3771"/>
                    <a:pt x="10402" y="4652"/>
                  </a:cubicBezTo>
                  <a:cubicBezTo>
                    <a:pt x="10402" y="3553"/>
                    <a:pt x="10146" y="2433"/>
                    <a:pt x="9516" y="1537"/>
                  </a:cubicBezTo>
                  <a:cubicBezTo>
                    <a:pt x="8898" y="652"/>
                    <a:pt x="7863" y="12"/>
                    <a:pt x="6775" y="1"/>
                  </a:cubicBezTo>
                  <a:cubicBezTo>
                    <a:pt x="6759" y="1"/>
                    <a:pt x="6743" y="1"/>
                    <a:pt x="6727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136456" y="2066823"/>
              <a:ext cx="607272" cy="188161"/>
            </a:xfrm>
            <a:custGeom>
              <a:avLst/>
              <a:gdLst/>
              <a:ahLst/>
              <a:cxnLst/>
              <a:rect l="l" t="t" r="r" b="b"/>
              <a:pathLst>
                <a:path w="20110" h="6231" extrusionOk="0">
                  <a:moveTo>
                    <a:pt x="6751" y="1"/>
                  </a:moveTo>
                  <a:cubicBezTo>
                    <a:pt x="5533" y="1"/>
                    <a:pt x="4392" y="797"/>
                    <a:pt x="3777" y="1857"/>
                  </a:cubicBezTo>
                  <a:cubicBezTo>
                    <a:pt x="3148" y="2924"/>
                    <a:pt x="2988" y="4204"/>
                    <a:pt x="3062" y="5431"/>
                  </a:cubicBezTo>
                  <a:cubicBezTo>
                    <a:pt x="2741" y="5238"/>
                    <a:pt x="2376" y="5149"/>
                    <a:pt x="2008" y="5149"/>
                  </a:cubicBezTo>
                  <a:cubicBezTo>
                    <a:pt x="1215" y="5149"/>
                    <a:pt x="409" y="5561"/>
                    <a:pt x="1" y="6231"/>
                  </a:cubicBezTo>
                  <a:lnTo>
                    <a:pt x="20109" y="6231"/>
                  </a:lnTo>
                  <a:cubicBezTo>
                    <a:pt x="19725" y="5591"/>
                    <a:pt x="19117" y="5100"/>
                    <a:pt x="18413" y="4855"/>
                  </a:cubicBezTo>
                  <a:cubicBezTo>
                    <a:pt x="18096" y="4745"/>
                    <a:pt x="17761" y="4692"/>
                    <a:pt x="17425" y="4692"/>
                  </a:cubicBezTo>
                  <a:cubicBezTo>
                    <a:pt x="16813" y="4692"/>
                    <a:pt x="16199" y="4869"/>
                    <a:pt x="15682" y="5207"/>
                  </a:cubicBezTo>
                  <a:cubicBezTo>
                    <a:pt x="15191" y="4001"/>
                    <a:pt x="14359" y="3329"/>
                    <a:pt x="13069" y="3222"/>
                  </a:cubicBezTo>
                  <a:cubicBezTo>
                    <a:pt x="12992" y="3216"/>
                    <a:pt x="12916" y="3212"/>
                    <a:pt x="12839" y="3212"/>
                  </a:cubicBezTo>
                  <a:cubicBezTo>
                    <a:pt x="11848" y="3212"/>
                    <a:pt x="10867" y="3781"/>
                    <a:pt x="10402" y="4663"/>
                  </a:cubicBezTo>
                  <a:cubicBezTo>
                    <a:pt x="10402" y="3564"/>
                    <a:pt x="10146" y="2444"/>
                    <a:pt x="9516" y="1548"/>
                  </a:cubicBezTo>
                  <a:cubicBezTo>
                    <a:pt x="8898" y="662"/>
                    <a:pt x="7863" y="22"/>
                    <a:pt x="6775" y="1"/>
                  </a:cubicBezTo>
                  <a:cubicBezTo>
                    <a:pt x="6767" y="1"/>
                    <a:pt x="6759" y="1"/>
                    <a:pt x="675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2893569" y="1137461"/>
              <a:ext cx="438468" cy="135315"/>
            </a:xfrm>
            <a:custGeom>
              <a:avLst/>
              <a:gdLst/>
              <a:ahLst/>
              <a:cxnLst/>
              <a:rect l="l" t="t" r="r" b="b"/>
              <a:pathLst>
                <a:path w="14520" h="4481" extrusionOk="0">
                  <a:moveTo>
                    <a:pt x="4897" y="0"/>
                  </a:moveTo>
                  <a:cubicBezTo>
                    <a:pt x="4001" y="0"/>
                    <a:pt x="3169" y="576"/>
                    <a:pt x="2721" y="1334"/>
                  </a:cubicBezTo>
                  <a:cubicBezTo>
                    <a:pt x="2273" y="2102"/>
                    <a:pt x="2145" y="3030"/>
                    <a:pt x="2219" y="3915"/>
                  </a:cubicBezTo>
                  <a:cubicBezTo>
                    <a:pt x="1984" y="3772"/>
                    <a:pt x="1715" y="3706"/>
                    <a:pt x="1445" y="3706"/>
                  </a:cubicBezTo>
                  <a:cubicBezTo>
                    <a:pt x="871" y="3706"/>
                    <a:pt x="291" y="4002"/>
                    <a:pt x="1" y="4481"/>
                  </a:cubicBezTo>
                  <a:lnTo>
                    <a:pt x="14519" y="4481"/>
                  </a:lnTo>
                  <a:cubicBezTo>
                    <a:pt x="14242" y="4033"/>
                    <a:pt x="13804" y="3670"/>
                    <a:pt x="13292" y="3499"/>
                  </a:cubicBezTo>
                  <a:cubicBezTo>
                    <a:pt x="13064" y="3424"/>
                    <a:pt x="12823" y="3387"/>
                    <a:pt x="12583" y="3387"/>
                  </a:cubicBezTo>
                  <a:cubicBezTo>
                    <a:pt x="12138" y="3387"/>
                    <a:pt x="11693" y="3513"/>
                    <a:pt x="11319" y="3755"/>
                  </a:cubicBezTo>
                  <a:cubicBezTo>
                    <a:pt x="10977" y="2880"/>
                    <a:pt x="10380" y="2400"/>
                    <a:pt x="9441" y="2326"/>
                  </a:cubicBezTo>
                  <a:cubicBezTo>
                    <a:pt x="9390" y="2322"/>
                    <a:pt x="9339" y="2319"/>
                    <a:pt x="9288" y="2319"/>
                  </a:cubicBezTo>
                  <a:cubicBezTo>
                    <a:pt x="8570" y="2319"/>
                    <a:pt x="7860" y="2733"/>
                    <a:pt x="7521" y="3360"/>
                  </a:cubicBezTo>
                  <a:cubicBezTo>
                    <a:pt x="7521" y="2582"/>
                    <a:pt x="7329" y="1760"/>
                    <a:pt x="6881" y="1120"/>
                  </a:cubicBezTo>
                  <a:cubicBezTo>
                    <a:pt x="6433" y="480"/>
                    <a:pt x="5686" y="22"/>
                    <a:pt x="4897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351478" y="1937603"/>
              <a:ext cx="324744" cy="138607"/>
            </a:xfrm>
            <a:custGeom>
              <a:avLst/>
              <a:gdLst/>
              <a:ahLst/>
              <a:cxnLst/>
              <a:rect l="l" t="t" r="r" b="b"/>
              <a:pathLst>
                <a:path w="10754" h="4590" extrusionOk="0">
                  <a:moveTo>
                    <a:pt x="5241" y="1"/>
                  </a:moveTo>
                  <a:cubicBezTo>
                    <a:pt x="5048" y="1"/>
                    <a:pt x="4857" y="35"/>
                    <a:pt x="4673" y="109"/>
                  </a:cubicBezTo>
                  <a:cubicBezTo>
                    <a:pt x="4353" y="248"/>
                    <a:pt x="4086" y="482"/>
                    <a:pt x="3862" y="749"/>
                  </a:cubicBezTo>
                  <a:cubicBezTo>
                    <a:pt x="3233" y="1549"/>
                    <a:pt x="2913" y="2605"/>
                    <a:pt x="2955" y="3618"/>
                  </a:cubicBezTo>
                  <a:cubicBezTo>
                    <a:pt x="2551" y="3470"/>
                    <a:pt x="2028" y="3319"/>
                    <a:pt x="1539" y="3319"/>
                  </a:cubicBezTo>
                  <a:cubicBezTo>
                    <a:pt x="1112" y="3319"/>
                    <a:pt x="711" y="3435"/>
                    <a:pt x="438" y="3768"/>
                  </a:cubicBezTo>
                  <a:cubicBezTo>
                    <a:pt x="235" y="4003"/>
                    <a:pt x="107" y="4280"/>
                    <a:pt x="0" y="4589"/>
                  </a:cubicBezTo>
                  <a:lnTo>
                    <a:pt x="10753" y="4589"/>
                  </a:lnTo>
                  <a:cubicBezTo>
                    <a:pt x="10561" y="4120"/>
                    <a:pt x="10295" y="3715"/>
                    <a:pt x="9889" y="3405"/>
                  </a:cubicBezTo>
                  <a:cubicBezTo>
                    <a:pt x="9590" y="3176"/>
                    <a:pt x="9201" y="3048"/>
                    <a:pt x="8825" y="3048"/>
                  </a:cubicBezTo>
                  <a:cubicBezTo>
                    <a:pt x="8449" y="3048"/>
                    <a:pt x="8086" y="3176"/>
                    <a:pt x="7841" y="3458"/>
                  </a:cubicBezTo>
                  <a:cubicBezTo>
                    <a:pt x="7681" y="2594"/>
                    <a:pt x="7500" y="1688"/>
                    <a:pt x="6988" y="962"/>
                  </a:cubicBezTo>
                  <a:cubicBezTo>
                    <a:pt x="6582" y="408"/>
                    <a:pt x="5907" y="1"/>
                    <a:pt x="524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749979" y="1137250"/>
              <a:ext cx="410082" cy="166116"/>
            </a:xfrm>
            <a:custGeom>
              <a:avLst/>
              <a:gdLst/>
              <a:ahLst/>
              <a:cxnLst/>
              <a:rect l="l" t="t" r="r" b="b"/>
              <a:pathLst>
                <a:path w="13580" h="5501" extrusionOk="0">
                  <a:moveTo>
                    <a:pt x="6729" y="1"/>
                  </a:moveTo>
                  <a:cubicBezTo>
                    <a:pt x="5886" y="1"/>
                    <a:pt x="5029" y="451"/>
                    <a:pt x="4480" y="1127"/>
                  </a:cubicBezTo>
                  <a:cubicBezTo>
                    <a:pt x="3840" y="1917"/>
                    <a:pt x="3478" y="3069"/>
                    <a:pt x="3467" y="4082"/>
                  </a:cubicBezTo>
                  <a:cubicBezTo>
                    <a:pt x="3096" y="3825"/>
                    <a:pt x="2648" y="3696"/>
                    <a:pt x="2198" y="3696"/>
                  </a:cubicBezTo>
                  <a:cubicBezTo>
                    <a:pt x="1809" y="3696"/>
                    <a:pt x="1419" y="3793"/>
                    <a:pt x="1077" y="3986"/>
                  </a:cubicBezTo>
                  <a:cubicBezTo>
                    <a:pt x="523" y="4306"/>
                    <a:pt x="128" y="4882"/>
                    <a:pt x="0" y="5501"/>
                  </a:cubicBezTo>
                  <a:lnTo>
                    <a:pt x="13580" y="5501"/>
                  </a:lnTo>
                  <a:cubicBezTo>
                    <a:pt x="13484" y="5096"/>
                    <a:pt x="13345" y="4648"/>
                    <a:pt x="13313" y="4562"/>
                  </a:cubicBezTo>
                  <a:cubicBezTo>
                    <a:pt x="13046" y="4029"/>
                    <a:pt x="12652" y="3570"/>
                    <a:pt x="12108" y="3303"/>
                  </a:cubicBezTo>
                  <a:cubicBezTo>
                    <a:pt x="11822" y="3164"/>
                    <a:pt x="11501" y="3096"/>
                    <a:pt x="11181" y="3096"/>
                  </a:cubicBezTo>
                  <a:cubicBezTo>
                    <a:pt x="10472" y="3096"/>
                    <a:pt x="9764" y="3429"/>
                    <a:pt x="9441" y="4061"/>
                  </a:cubicBezTo>
                  <a:cubicBezTo>
                    <a:pt x="9377" y="3303"/>
                    <a:pt x="9291" y="2546"/>
                    <a:pt x="9025" y="1842"/>
                  </a:cubicBezTo>
                  <a:cubicBezTo>
                    <a:pt x="8758" y="1127"/>
                    <a:pt x="8267" y="466"/>
                    <a:pt x="7574" y="167"/>
                  </a:cubicBezTo>
                  <a:cubicBezTo>
                    <a:pt x="7302" y="53"/>
                    <a:pt x="7016" y="1"/>
                    <a:pt x="6729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1805061" y="1887715"/>
              <a:ext cx="299589" cy="256467"/>
            </a:xfrm>
            <a:custGeom>
              <a:avLst/>
              <a:gdLst/>
              <a:ahLst/>
              <a:cxnLst/>
              <a:rect l="l" t="t" r="r" b="b"/>
              <a:pathLst>
                <a:path w="9921" h="8493" extrusionOk="0">
                  <a:moveTo>
                    <a:pt x="2336" y="1"/>
                  </a:moveTo>
                  <a:lnTo>
                    <a:pt x="0" y="2401"/>
                  </a:lnTo>
                  <a:lnTo>
                    <a:pt x="3819" y="8492"/>
                  </a:lnTo>
                  <a:cubicBezTo>
                    <a:pt x="3819" y="8492"/>
                    <a:pt x="9910" y="6081"/>
                    <a:pt x="9921" y="5921"/>
                  </a:cubicBezTo>
                  <a:cubicBezTo>
                    <a:pt x="9921" y="5761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1527053" y="1600919"/>
              <a:ext cx="414280" cy="442665"/>
            </a:xfrm>
            <a:custGeom>
              <a:avLst/>
              <a:gdLst/>
              <a:ahLst/>
              <a:cxnLst/>
              <a:rect l="l" t="t" r="r" b="b"/>
              <a:pathLst>
                <a:path w="13719" h="14659" extrusionOk="0">
                  <a:moveTo>
                    <a:pt x="9224" y="0"/>
                  </a:moveTo>
                  <a:cubicBezTo>
                    <a:pt x="9155" y="0"/>
                    <a:pt x="9084" y="12"/>
                    <a:pt x="9014" y="36"/>
                  </a:cubicBezTo>
                  <a:lnTo>
                    <a:pt x="2240" y="2031"/>
                  </a:lnTo>
                  <a:cubicBezTo>
                    <a:pt x="2041" y="1901"/>
                    <a:pt x="1814" y="1813"/>
                    <a:pt x="1525" y="1813"/>
                  </a:cubicBezTo>
                  <a:cubicBezTo>
                    <a:pt x="1457" y="1813"/>
                    <a:pt x="1387" y="1818"/>
                    <a:pt x="1312" y="1828"/>
                  </a:cubicBezTo>
                  <a:cubicBezTo>
                    <a:pt x="0" y="1988"/>
                    <a:pt x="502" y="3300"/>
                    <a:pt x="502" y="3300"/>
                  </a:cubicBezTo>
                  <a:lnTo>
                    <a:pt x="3840" y="14170"/>
                  </a:lnTo>
                  <a:cubicBezTo>
                    <a:pt x="3927" y="14474"/>
                    <a:pt x="4205" y="14658"/>
                    <a:pt x="4507" y="14658"/>
                  </a:cubicBezTo>
                  <a:cubicBezTo>
                    <a:pt x="4576" y="14658"/>
                    <a:pt x="4646" y="14649"/>
                    <a:pt x="4715" y="14629"/>
                  </a:cubicBezTo>
                  <a:lnTo>
                    <a:pt x="12545" y="12314"/>
                  </a:lnTo>
                  <a:cubicBezTo>
                    <a:pt x="12588" y="12303"/>
                    <a:pt x="12609" y="12282"/>
                    <a:pt x="12652" y="12271"/>
                  </a:cubicBezTo>
                  <a:cubicBezTo>
                    <a:pt x="12652" y="12271"/>
                    <a:pt x="13719" y="12143"/>
                    <a:pt x="13399" y="10970"/>
                  </a:cubicBezTo>
                  <a:cubicBezTo>
                    <a:pt x="13281" y="10597"/>
                    <a:pt x="13014" y="10405"/>
                    <a:pt x="12694" y="10298"/>
                  </a:cubicBezTo>
                  <a:lnTo>
                    <a:pt x="9889" y="516"/>
                  </a:lnTo>
                  <a:cubicBezTo>
                    <a:pt x="9802" y="212"/>
                    <a:pt x="9525" y="0"/>
                    <a:pt x="922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548615" y="1584068"/>
              <a:ext cx="384988" cy="442393"/>
            </a:xfrm>
            <a:custGeom>
              <a:avLst/>
              <a:gdLst/>
              <a:ahLst/>
              <a:cxnLst/>
              <a:rect l="l" t="t" r="r" b="b"/>
              <a:pathLst>
                <a:path w="12749" h="14650" extrusionOk="0">
                  <a:moveTo>
                    <a:pt x="8838" y="1"/>
                  </a:moveTo>
                  <a:cubicBezTo>
                    <a:pt x="8773" y="1"/>
                    <a:pt x="8707" y="10"/>
                    <a:pt x="8642" y="28"/>
                  </a:cubicBezTo>
                  <a:lnTo>
                    <a:pt x="598" y="2407"/>
                  </a:lnTo>
                  <a:cubicBezTo>
                    <a:pt x="214" y="2503"/>
                    <a:pt x="1" y="2909"/>
                    <a:pt x="118" y="3282"/>
                  </a:cubicBezTo>
                  <a:lnTo>
                    <a:pt x="3457" y="14152"/>
                  </a:lnTo>
                  <a:cubicBezTo>
                    <a:pt x="3553" y="14458"/>
                    <a:pt x="3829" y="14650"/>
                    <a:pt x="4131" y="14650"/>
                  </a:cubicBezTo>
                  <a:cubicBezTo>
                    <a:pt x="4197" y="14650"/>
                    <a:pt x="4265" y="14641"/>
                    <a:pt x="4332" y="14621"/>
                  </a:cubicBezTo>
                  <a:lnTo>
                    <a:pt x="12172" y="12296"/>
                  </a:lnTo>
                  <a:cubicBezTo>
                    <a:pt x="12535" y="12189"/>
                    <a:pt x="12749" y="11805"/>
                    <a:pt x="12642" y="11443"/>
                  </a:cubicBezTo>
                  <a:lnTo>
                    <a:pt x="9527" y="508"/>
                  </a:lnTo>
                  <a:cubicBezTo>
                    <a:pt x="9439" y="200"/>
                    <a:pt x="9147" y="1"/>
                    <a:pt x="8838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596298" y="1626558"/>
              <a:ext cx="238409" cy="170072"/>
            </a:xfrm>
            <a:custGeom>
              <a:avLst/>
              <a:gdLst/>
              <a:ahLst/>
              <a:cxnLst/>
              <a:rect l="l" t="t" r="r" b="b"/>
              <a:pathLst>
                <a:path w="7895" h="5632" extrusionOk="0">
                  <a:moveTo>
                    <a:pt x="6461" y="0"/>
                  </a:moveTo>
                  <a:cubicBezTo>
                    <a:pt x="6416" y="0"/>
                    <a:pt x="6371" y="6"/>
                    <a:pt x="6326" y="19"/>
                  </a:cubicBezTo>
                  <a:lnTo>
                    <a:pt x="427" y="1768"/>
                  </a:lnTo>
                  <a:cubicBezTo>
                    <a:pt x="161" y="1854"/>
                    <a:pt x="1" y="2142"/>
                    <a:pt x="75" y="2408"/>
                  </a:cubicBezTo>
                  <a:lnTo>
                    <a:pt x="918" y="5267"/>
                  </a:lnTo>
                  <a:cubicBezTo>
                    <a:pt x="979" y="5485"/>
                    <a:pt x="1189" y="5632"/>
                    <a:pt x="1410" y="5632"/>
                  </a:cubicBezTo>
                  <a:cubicBezTo>
                    <a:pt x="1459" y="5632"/>
                    <a:pt x="1509" y="5624"/>
                    <a:pt x="1558" y="5609"/>
                  </a:cubicBezTo>
                  <a:lnTo>
                    <a:pt x="7468" y="3859"/>
                  </a:lnTo>
                  <a:cubicBezTo>
                    <a:pt x="7745" y="3784"/>
                    <a:pt x="7895" y="3507"/>
                    <a:pt x="7809" y="3219"/>
                  </a:cubicBezTo>
                  <a:lnTo>
                    <a:pt x="6967" y="371"/>
                  </a:lnTo>
                  <a:cubicBezTo>
                    <a:pt x="6904" y="149"/>
                    <a:pt x="6687" y="0"/>
                    <a:pt x="6461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633352" y="1760156"/>
              <a:ext cx="212621" cy="73169"/>
            </a:xfrm>
            <a:custGeom>
              <a:avLst/>
              <a:gdLst/>
              <a:ahLst/>
              <a:cxnLst/>
              <a:rect l="l" t="t" r="r" b="b"/>
              <a:pathLst>
                <a:path w="7041" h="2423" extrusionOk="0">
                  <a:moveTo>
                    <a:pt x="6761" y="0"/>
                  </a:moveTo>
                  <a:cubicBezTo>
                    <a:pt x="6738" y="0"/>
                    <a:pt x="6714" y="4"/>
                    <a:pt x="6689" y="11"/>
                  </a:cubicBezTo>
                  <a:lnTo>
                    <a:pt x="214" y="1931"/>
                  </a:lnTo>
                  <a:cubicBezTo>
                    <a:pt x="75" y="1974"/>
                    <a:pt x="0" y="2102"/>
                    <a:pt x="32" y="2241"/>
                  </a:cubicBezTo>
                  <a:cubicBezTo>
                    <a:pt x="68" y="2346"/>
                    <a:pt x="168" y="2422"/>
                    <a:pt x="273" y="2422"/>
                  </a:cubicBezTo>
                  <a:cubicBezTo>
                    <a:pt x="296" y="2422"/>
                    <a:pt x="319" y="2419"/>
                    <a:pt x="342" y="2411"/>
                  </a:cubicBezTo>
                  <a:lnTo>
                    <a:pt x="6828" y="491"/>
                  </a:lnTo>
                  <a:cubicBezTo>
                    <a:pt x="6956" y="448"/>
                    <a:pt x="7041" y="310"/>
                    <a:pt x="6998" y="182"/>
                  </a:cubicBezTo>
                  <a:cubicBezTo>
                    <a:pt x="6963" y="76"/>
                    <a:pt x="6870" y="0"/>
                    <a:pt x="6761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43348" y="1793979"/>
              <a:ext cx="212621" cy="73169"/>
            </a:xfrm>
            <a:custGeom>
              <a:avLst/>
              <a:gdLst/>
              <a:ahLst/>
              <a:cxnLst/>
              <a:rect l="l" t="t" r="r" b="b"/>
              <a:pathLst>
                <a:path w="7041" h="2423" extrusionOk="0">
                  <a:moveTo>
                    <a:pt x="6761" y="0"/>
                  </a:moveTo>
                  <a:cubicBezTo>
                    <a:pt x="6737" y="0"/>
                    <a:pt x="6713" y="4"/>
                    <a:pt x="6689" y="11"/>
                  </a:cubicBezTo>
                  <a:lnTo>
                    <a:pt x="213" y="1931"/>
                  </a:lnTo>
                  <a:cubicBezTo>
                    <a:pt x="75" y="1974"/>
                    <a:pt x="0" y="2102"/>
                    <a:pt x="43" y="2241"/>
                  </a:cubicBezTo>
                  <a:cubicBezTo>
                    <a:pt x="69" y="2346"/>
                    <a:pt x="168" y="2422"/>
                    <a:pt x="273" y="2422"/>
                  </a:cubicBezTo>
                  <a:cubicBezTo>
                    <a:pt x="296" y="2422"/>
                    <a:pt x="319" y="2419"/>
                    <a:pt x="341" y="2411"/>
                  </a:cubicBezTo>
                  <a:lnTo>
                    <a:pt x="6827" y="491"/>
                  </a:lnTo>
                  <a:cubicBezTo>
                    <a:pt x="6955" y="449"/>
                    <a:pt x="7041" y="321"/>
                    <a:pt x="6998" y="182"/>
                  </a:cubicBezTo>
                  <a:cubicBezTo>
                    <a:pt x="6963" y="77"/>
                    <a:pt x="6870" y="0"/>
                    <a:pt x="6761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653313" y="1828103"/>
              <a:ext cx="212651" cy="73229"/>
            </a:xfrm>
            <a:custGeom>
              <a:avLst/>
              <a:gdLst/>
              <a:ahLst/>
              <a:cxnLst/>
              <a:rect l="l" t="t" r="r" b="b"/>
              <a:pathLst>
                <a:path w="7042" h="2425" extrusionOk="0">
                  <a:moveTo>
                    <a:pt x="6768" y="1"/>
                  </a:moveTo>
                  <a:cubicBezTo>
                    <a:pt x="6746" y="1"/>
                    <a:pt x="6723" y="4"/>
                    <a:pt x="6700" y="12"/>
                  </a:cubicBezTo>
                  <a:lnTo>
                    <a:pt x="214" y="1932"/>
                  </a:lnTo>
                  <a:cubicBezTo>
                    <a:pt x="86" y="1975"/>
                    <a:pt x="1" y="2113"/>
                    <a:pt x="43" y="2241"/>
                  </a:cubicBezTo>
                  <a:cubicBezTo>
                    <a:pt x="78" y="2354"/>
                    <a:pt x="169" y="2424"/>
                    <a:pt x="275" y="2424"/>
                  </a:cubicBezTo>
                  <a:cubicBezTo>
                    <a:pt x="301" y="2424"/>
                    <a:pt x="326" y="2420"/>
                    <a:pt x="353" y="2412"/>
                  </a:cubicBezTo>
                  <a:lnTo>
                    <a:pt x="6828" y="492"/>
                  </a:lnTo>
                  <a:cubicBezTo>
                    <a:pt x="6967" y="460"/>
                    <a:pt x="7041" y="311"/>
                    <a:pt x="6999" y="183"/>
                  </a:cubicBezTo>
                  <a:cubicBezTo>
                    <a:pt x="6972" y="77"/>
                    <a:pt x="6874" y="1"/>
                    <a:pt x="6768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663309" y="1861925"/>
              <a:ext cx="212651" cy="73229"/>
            </a:xfrm>
            <a:custGeom>
              <a:avLst/>
              <a:gdLst/>
              <a:ahLst/>
              <a:cxnLst/>
              <a:rect l="l" t="t" r="r" b="b"/>
              <a:pathLst>
                <a:path w="7042" h="2425" extrusionOk="0">
                  <a:moveTo>
                    <a:pt x="6767" y="1"/>
                  </a:moveTo>
                  <a:cubicBezTo>
                    <a:pt x="6745" y="1"/>
                    <a:pt x="6722" y="5"/>
                    <a:pt x="6700" y="12"/>
                  </a:cubicBezTo>
                  <a:lnTo>
                    <a:pt x="214" y="1932"/>
                  </a:lnTo>
                  <a:cubicBezTo>
                    <a:pt x="86" y="1975"/>
                    <a:pt x="1" y="2114"/>
                    <a:pt x="43" y="2242"/>
                  </a:cubicBezTo>
                  <a:cubicBezTo>
                    <a:pt x="78" y="2354"/>
                    <a:pt x="168" y="2424"/>
                    <a:pt x="275" y="2424"/>
                  </a:cubicBezTo>
                  <a:cubicBezTo>
                    <a:pt x="300" y="2424"/>
                    <a:pt x="326" y="2420"/>
                    <a:pt x="353" y="2412"/>
                  </a:cubicBezTo>
                  <a:lnTo>
                    <a:pt x="6828" y="492"/>
                  </a:lnTo>
                  <a:cubicBezTo>
                    <a:pt x="6966" y="460"/>
                    <a:pt x="7041" y="321"/>
                    <a:pt x="6998" y="193"/>
                  </a:cubicBezTo>
                  <a:cubicBezTo>
                    <a:pt x="6972" y="79"/>
                    <a:pt x="6873" y="1"/>
                    <a:pt x="6767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673607" y="1896201"/>
              <a:ext cx="212651" cy="73259"/>
            </a:xfrm>
            <a:custGeom>
              <a:avLst/>
              <a:gdLst/>
              <a:ahLst/>
              <a:cxnLst/>
              <a:rect l="l" t="t" r="r" b="b"/>
              <a:pathLst>
                <a:path w="7042" h="2426" extrusionOk="0">
                  <a:moveTo>
                    <a:pt x="6753" y="0"/>
                  </a:moveTo>
                  <a:cubicBezTo>
                    <a:pt x="6732" y="0"/>
                    <a:pt x="6711" y="3"/>
                    <a:pt x="6689" y="8"/>
                  </a:cubicBezTo>
                  <a:lnTo>
                    <a:pt x="214" y="1928"/>
                  </a:lnTo>
                  <a:cubicBezTo>
                    <a:pt x="76" y="1971"/>
                    <a:pt x="1" y="2109"/>
                    <a:pt x="33" y="2237"/>
                  </a:cubicBezTo>
                  <a:cubicBezTo>
                    <a:pt x="69" y="2354"/>
                    <a:pt x="174" y="2426"/>
                    <a:pt x="282" y="2426"/>
                  </a:cubicBezTo>
                  <a:cubicBezTo>
                    <a:pt x="302" y="2426"/>
                    <a:pt x="322" y="2424"/>
                    <a:pt x="342" y="2419"/>
                  </a:cubicBezTo>
                  <a:lnTo>
                    <a:pt x="6828" y="498"/>
                  </a:lnTo>
                  <a:cubicBezTo>
                    <a:pt x="6956" y="456"/>
                    <a:pt x="7041" y="306"/>
                    <a:pt x="6999" y="189"/>
                  </a:cubicBezTo>
                  <a:cubicBezTo>
                    <a:pt x="6963" y="72"/>
                    <a:pt x="6866" y="0"/>
                    <a:pt x="6753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643650" y="1718180"/>
              <a:ext cx="25155" cy="22769"/>
            </a:xfrm>
            <a:custGeom>
              <a:avLst/>
              <a:gdLst/>
              <a:ahLst/>
              <a:cxnLst/>
              <a:rect l="l" t="t" r="r" b="b"/>
              <a:pathLst>
                <a:path w="833" h="754" extrusionOk="0">
                  <a:moveTo>
                    <a:pt x="415" y="1"/>
                  </a:moveTo>
                  <a:cubicBezTo>
                    <a:pt x="380" y="1"/>
                    <a:pt x="345" y="5"/>
                    <a:pt x="310" y="14"/>
                  </a:cubicBezTo>
                  <a:cubicBezTo>
                    <a:pt x="107" y="68"/>
                    <a:pt x="1" y="281"/>
                    <a:pt x="54" y="484"/>
                  </a:cubicBezTo>
                  <a:cubicBezTo>
                    <a:pt x="98" y="651"/>
                    <a:pt x="252" y="753"/>
                    <a:pt x="418" y="753"/>
                  </a:cubicBezTo>
                  <a:cubicBezTo>
                    <a:pt x="453" y="753"/>
                    <a:pt x="489" y="749"/>
                    <a:pt x="523" y="740"/>
                  </a:cubicBezTo>
                  <a:cubicBezTo>
                    <a:pt x="705" y="665"/>
                    <a:pt x="833" y="473"/>
                    <a:pt x="780" y="270"/>
                  </a:cubicBezTo>
                  <a:cubicBezTo>
                    <a:pt x="735" y="103"/>
                    <a:pt x="582" y="1"/>
                    <a:pt x="415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702930" y="1700454"/>
              <a:ext cx="24822" cy="22769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10" y="1"/>
                  </a:moveTo>
                  <a:cubicBezTo>
                    <a:pt x="377" y="1"/>
                    <a:pt x="343" y="5"/>
                    <a:pt x="310" y="15"/>
                  </a:cubicBezTo>
                  <a:cubicBezTo>
                    <a:pt x="107" y="68"/>
                    <a:pt x="1" y="281"/>
                    <a:pt x="54" y="484"/>
                  </a:cubicBezTo>
                  <a:cubicBezTo>
                    <a:pt x="98" y="652"/>
                    <a:pt x="252" y="754"/>
                    <a:pt x="418" y="754"/>
                  </a:cubicBezTo>
                  <a:cubicBezTo>
                    <a:pt x="453" y="754"/>
                    <a:pt x="488" y="749"/>
                    <a:pt x="523" y="740"/>
                  </a:cubicBezTo>
                  <a:cubicBezTo>
                    <a:pt x="715" y="687"/>
                    <a:pt x="822" y="473"/>
                    <a:pt x="769" y="271"/>
                  </a:cubicBezTo>
                  <a:cubicBezTo>
                    <a:pt x="725" y="103"/>
                    <a:pt x="571" y="1"/>
                    <a:pt x="410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762209" y="1682757"/>
              <a:ext cx="25155" cy="22739"/>
            </a:xfrm>
            <a:custGeom>
              <a:avLst/>
              <a:gdLst/>
              <a:ahLst/>
              <a:cxnLst/>
              <a:rect l="l" t="t" r="r" b="b"/>
              <a:pathLst>
                <a:path w="833" h="753" extrusionOk="0">
                  <a:moveTo>
                    <a:pt x="404" y="0"/>
                  </a:moveTo>
                  <a:cubicBezTo>
                    <a:pt x="369" y="0"/>
                    <a:pt x="334" y="5"/>
                    <a:pt x="299" y="14"/>
                  </a:cubicBezTo>
                  <a:cubicBezTo>
                    <a:pt x="107" y="67"/>
                    <a:pt x="0" y="281"/>
                    <a:pt x="54" y="483"/>
                  </a:cubicBezTo>
                  <a:cubicBezTo>
                    <a:pt x="98" y="651"/>
                    <a:pt x="252" y="753"/>
                    <a:pt x="412" y="753"/>
                  </a:cubicBezTo>
                  <a:cubicBezTo>
                    <a:pt x="446" y="753"/>
                    <a:pt x="479" y="749"/>
                    <a:pt x="512" y="739"/>
                  </a:cubicBezTo>
                  <a:cubicBezTo>
                    <a:pt x="715" y="686"/>
                    <a:pt x="832" y="473"/>
                    <a:pt x="768" y="270"/>
                  </a:cubicBezTo>
                  <a:cubicBezTo>
                    <a:pt x="724" y="102"/>
                    <a:pt x="571" y="0"/>
                    <a:pt x="404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549581" y="1632899"/>
              <a:ext cx="384354" cy="392960"/>
            </a:xfrm>
            <a:custGeom>
              <a:avLst/>
              <a:gdLst/>
              <a:ahLst/>
              <a:cxnLst/>
              <a:rect l="l" t="t" r="r" b="b"/>
              <a:pathLst>
                <a:path w="12728" h="13013" extrusionOk="0">
                  <a:moveTo>
                    <a:pt x="3212" y="1"/>
                  </a:moveTo>
                  <a:lnTo>
                    <a:pt x="588" y="769"/>
                  </a:lnTo>
                  <a:cubicBezTo>
                    <a:pt x="214" y="876"/>
                    <a:pt x="1" y="1281"/>
                    <a:pt x="97" y="1654"/>
                  </a:cubicBezTo>
                  <a:lnTo>
                    <a:pt x="3436" y="12524"/>
                  </a:lnTo>
                  <a:cubicBezTo>
                    <a:pt x="3523" y="12829"/>
                    <a:pt x="3801" y="13012"/>
                    <a:pt x="4109" y="13012"/>
                  </a:cubicBezTo>
                  <a:cubicBezTo>
                    <a:pt x="4179" y="13012"/>
                    <a:pt x="4250" y="13003"/>
                    <a:pt x="4321" y="12983"/>
                  </a:cubicBezTo>
                  <a:lnTo>
                    <a:pt x="12140" y="10668"/>
                  </a:lnTo>
                  <a:cubicBezTo>
                    <a:pt x="12514" y="10562"/>
                    <a:pt x="12727" y="10178"/>
                    <a:pt x="12621" y="9804"/>
                  </a:cubicBezTo>
                  <a:lnTo>
                    <a:pt x="12226" y="8396"/>
                  </a:lnTo>
                  <a:cubicBezTo>
                    <a:pt x="11415" y="8215"/>
                    <a:pt x="10572" y="8108"/>
                    <a:pt x="9730" y="8055"/>
                  </a:cubicBezTo>
                  <a:cubicBezTo>
                    <a:pt x="8076" y="7959"/>
                    <a:pt x="6273" y="7969"/>
                    <a:pt x="4972" y="6956"/>
                  </a:cubicBezTo>
                  <a:cubicBezTo>
                    <a:pt x="3649" y="5964"/>
                    <a:pt x="3169" y="4182"/>
                    <a:pt x="3094" y="2529"/>
                  </a:cubicBezTo>
                  <a:cubicBezTo>
                    <a:pt x="3052" y="1686"/>
                    <a:pt x="3094" y="844"/>
                    <a:pt x="3212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911028" y="1851507"/>
              <a:ext cx="608872" cy="736155"/>
            </a:xfrm>
            <a:custGeom>
              <a:avLst/>
              <a:gdLst/>
              <a:ahLst/>
              <a:cxnLst/>
              <a:rect l="l" t="t" r="r" b="b"/>
              <a:pathLst>
                <a:path w="20163" h="24378" extrusionOk="0">
                  <a:moveTo>
                    <a:pt x="12175" y="0"/>
                  </a:moveTo>
                  <a:cubicBezTo>
                    <a:pt x="12114" y="0"/>
                    <a:pt x="12053" y="2"/>
                    <a:pt x="11991" y="5"/>
                  </a:cubicBezTo>
                  <a:lnTo>
                    <a:pt x="11959" y="5"/>
                  </a:lnTo>
                  <a:cubicBezTo>
                    <a:pt x="11511" y="624"/>
                    <a:pt x="10924" y="1178"/>
                    <a:pt x="10338" y="1658"/>
                  </a:cubicBezTo>
                  <a:cubicBezTo>
                    <a:pt x="9761" y="2128"/>
                    <a:pt x="9086" y="2588"/>
                    <a:pt x="8353" y="2588"/>
                  </a:cubicBezTo>
                  <a:cubicBezTo>
                    <a:pt x="8286" y="2588"/>
                    <a:pt x="8219" y="2584"/>
                    <a:pt x="8151" y="2576"/>
                  </a:cubicBezTo>
                  <a:cubicBezTo>
                    <a:pt x="7617" y="2512"/>
                    <a:pt x="7137" y="2042"/>
                    <a:pt x="7031" y="1552"/>
                  </a:cubicBezTo>
                  <a:cubicBezTo>
                    <a:pt x="6337" y="1786"/>
                    <a:pt x="5900" y="2683"/>
                    <a:pt x="5484" y="4400"/>
                  </a:cubicBezTo>
                  <a:cubicBezTo>
                    <a:pt x="4812" y="7174"/>
                    <a:pt x="1366" y="18801"/>
                    <a:pt x="1" y="20871"/>
                  </a:cubicBezTo>
                  <a:cubicBezTo>
                    <a:pt x="1" y="20871"/>
                    <a:pt x="7143" y="24378"/>
                    <a:pt x="12242" y="24378"/>
                  </a:cubicBezTo>
                  <a:cubicBezTo>
                    <a:pt x="13042" y="24378"/>
                    <a:pt x="13791" y="24292"/>
                    <a:pt x="14455" y="24092"/>
                  </a:cubicBezTo>
                  <a:cubicBezTo>
                    <a:pt x="19352" y="22631"/>
                    <a:pt x="20162" y="9787"/>
                    <a:pt x="20162" y="9787"/>
                  </a:cubicBezTo>
                  <a:cubicBezTo>
                    <a:pt x="20162" y="9787"/>
                    <a:pt x="16969" y="0"/>
                    <a:pt x="12175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930053" y="1429482"/>
              <a:ext cx="436837" cy="299136"/>
            </a:xfrm>
            <a:custGeom>
              <a:avLst/>
              <a:gdLst/>
              <a:ahLst/>
              <a:cxnLst/>
              <a:rect l="l" t="t" r="r" b="b"/>
              <a:pathLst>
                <a:path w="14466" h="9906" extrusionOk="0">
                  <a:moveTo>
                    <a:pt x="8973" y="0"/>
                  </a:moveTo>
                  <a:cubicBezTo>
                    <a:pt x="8676" y="0"/>
                    <a:pt x="8382" y="24"/>
                    <a:pt x="8118" y="59"/>
                  </a:cubicBezTo>
                  <a:cubicBezTo>
                    <a:pt x="6582" y="251"/>
                    <a:pt x="5035" y="454"/>
                    <a:pt x="3510" y="656"/>
                  </a:cubicBezTo>
                  <a:cubicBezTo>
                    <a:pt x="2880" y="731"/>
                    <a:pt x="2240" y="827"/>
                    <a:pt x="1707" y="1147"/>
                  </a:cubicBezTo>
                  <a:cubicBezTo>
                    <a:pt x="1056" y="1552"/>
                    <a:pt x="630" y="2246"/>
                    <a:pt x="363" y="2961"/>
                  </a:cubicBezTo>
                  <a:cubicBezTo>
                    <a:pt x="118" y="3590"/>
                    <a:pt x="0" y="4358"/>
                    <a:pt x="427" y="4881"/>
                  </a:cubicBezTo>
                  <a:cubicBezTo>
                    <a:pt x="22" y="5478"/>
                    <a:pt x="107" y="6310"/>
                    <a:pt x="470" y="6939"/>
                  </a:cubicBezTo>
                  <a:cubicBezTo>
                    <a:pt x="822" y="7558"/>
                    <a:pt x="1430" y="8017"/>
                    <a:pt x="2027" y="8401"/>
                  </a:cubicBezTo>
                  <a:lnTo>
                    <a:pt x="13441" y="9905"/>
                  </a:lnTo>
                  <a:cubicBezTo>
                    <a:pt x="13889" y="8646"/>
                    <a:pt x="14188" y="7334"/>
                    <a:pt x="14337" y="6001"/>
                  </a:cubicBezTo>
                  <a:cubicBezTo>
                    <a:pt x="14465" y="4827"/>
                    <a:pt x="14369" y="3867"/>
                    <a:pt x="13868" y="2790"/>
                  </a:cubicBezTo>
                  <a:cubicBezTo>
                    <a:pt x="13601" y="2224"/>
                    <a:pt x="13196" y="1712"/>
                    <a:pt x="12630" y="1456"/>
                  </a:cubicBezTo>
                  <a:cubicBezTo>
                    <a:pt x="12346" y="1333"/>
                    <a:pt x="12042" y="1285"/>
                    <a:pt x="11734" y="1285"/>
                  </a:cubicBezTo>
                  <a:cubicBezTo>
                    <a:pt x="11535" y="1285"/>
                    <a:pt x="11334" y="1305"/>
                    <a:pt x="11137" y="1339"/>
                  </a:cubicBezTo>
                  <a:cubicBezTo>
                    <a:pt x="11084" y="827"/>
                    <a:pt x="10678" y="400"/>
                    <a:pt x="10209" y="198"/>
                  </a:cubicBezTo>
                  <a:cubicBezTo>
                    <a:pt x="9848" y="52"/>
                    <a:pt x="9407" y="0"/>
                    <a:pt x="8973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123324" y="1740497"/>
              <a:ext cx="149840" cy="189157"/>
            </a:xfrm>
            <a:custGeom>
              <a:avLst/>
              <a:gdLst/>
              <a:ahLst/>
              <a:cxnLst/>
              <a:rect l="l" t="t" r="r" b="b"/>
              <a:pathLst>
                <a:path w="4962" h="6264" extrusionOk="0">
                  <a:moveTo>
                    <a:pt x="3521" y="1"/>
                  </a:moveTo>
                  <a:lnTo>
                    <a:pt x="161" y="1921"/>
                  </a:lnTo>
                  <a:lnTo>
                    <a:pt x="651" y="4588"/>
                  </a:lnTo>
                  <a:cubicBezTo>
                    <a:pt x="705" y="4833"/>
                    <a:pt x="534" y="5089"/>
                    <a:pt x="278" y="5142"/>
                  </a:cubicBezTo>
                  <a:cubicBezTo>
                    <a:pt x="182" y="5164"/>
                    <a:pt x="97" y="5196"/>
                    <a:pt x="1" y="5249"/>
                  </a:cubicBezTo>
                  <a:cubicBezTo>
                    <a:pt x="129" y="5729"/>
                    <a:pt x="598" y="6199"/>
                    <a:pt x="1121" y="6252"/>
                  </a:cubicBezTo>
                  <a:cubicBezTo>
                    <a:pt x="1188" y="6260"/>
                    <a:pt x="1254" y="6264"/>
                    <a:pt x="1320" y="6264"/>
                  </a:cubicBezTo>
                  <a:cubicBezTo>
                    <a:pt x="2054" y="6264"/>
                    <a:pt x="2730" y="5795"/>
                    <a:pt x="3308" y="5334"/>
                  </a:cubicBezTo>
                  <a:cubicBezTo>
                    <a:pt x="3905" y="4855"/>
                    <a:pt x="4481" y="4289"/>
                    <a:pt x="4929" y="3681"/>
                  </a:cubicBezTo>
                  <a:lnTo>
                    <a:pt x="4929" y="3681"/>
                  </a:lnTo>
                  <a:cubicBezTo>
                    <a:pt x="4932" y="3682"/>
                    <a:pt x="4935" y="3682"/>
                    <a:pt x="4939" y="3682"/>
                  </a:cubicBezTo>
                  <a:cubicBezTo>
                    <a:pt x="4946" y="3682"/>
                    <a:pt x="4954" y="3681"/>
                    <a:pt x="4961" y="3681"/>
                  </a:cubicBezTo>
                  <a:lnTo>
                    <a:pt x="4929" y="3681"/>
                  </a:lnTo>
                  <a:cubicBezTo>
                    <a:pt x="4929" y="3681"/>
                    <a:pt x="4929" y="3681"/>
                    <a:pt x="4929" y="3681"/>
                  </a:cubicBezTo>
                  <a:lnTo>
                    <a:pt x="4929" y="3681"/>
                  </a:lnTo>
                  <a:cubicBezTo>
                    <a:pt x="4718" y="3677"/>
                    <a:pt x="4531" y="3532"/>
                    <a:pt x="4470" y="3329"/>
                  </a:cubicBezTo>
                  <a:lnTo>
                    <a:pt x="3521" y="1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937120" y="1455603"/>
              <a:ext cx="416876" cy="381274"/>
            </a:xfrm>
            <a:custGeom>
              <a:avLst/>
              <a:gdLst/>
              <a:ahLst/>
              <a:cxnLst/>
              <a:rect l="l" t="t" r="r" b="b"/>
              <a:pathLst>
                <a:path w="13805" h="12626" extrusionOk="0">
                  <a:moveTo>
                    <a:pt x="6805" y="0"/>
                  </a:moveTo>
                  <a:cubicBezTo>
                    <a:pt x="6142" y="0"/>
                    <a:pt x="5479" y="78"/>
                    <a:pt x="4833" y="239"/>
                  </a:cubicBezTo>
                  <a:cubicBezTo>
                    <a:pt x="2988" y="709"/>
                    <a:pt x="1388" y="2160"/>
                    <a:pt x="1057" y="4080"/>
                  </a:cubicBezTo>
                  <a:cubicBezTo>
                    <a:pt x="833" y="5434"/>
                    <a:pt x="1217" y="6800"/>
                    <a:pt x="1590" y="8123"/>
                  </a:cubicBezTo>
                  <a:cubicBezTo>
                    <a:pt x="1036" y="8261"/>
                    <a:pt x="502" y="8453"/>
                    <a:pt x="1" y="8741"/>
                  </a:cubicBezTo>
                  <a:cubicBezTo>
                    <a:pt x="556" y="8923"/>
                    <a:pt x="1110" y="9061"/>
                    <a:pt x="1686" y="9093"/>
                  </a:cubicBezTo>
                  <a:cubicBezTo>
                    <a:pt x="1750" y="9093"/>
                    <a:pt x="2006" y="10672"/>
                    <a:pt x="2060" y="10832"/>
                  </a:cubicBezTo>
                  <a:cubicBezTo>
                    <a:pt x="2241" y="11408"/>
                    <a:pt x="2529" y="11995"/>
                    <a:pt x="3126" y="12219"/>
                  </a:cubicBezTo>
                  <a:cubicBezTo>
                    <a:pt x="3838" y="12496"/>
                    <a:pt x="4604" y="12625"/>
                    <a:pt x="5374" y="12625"/>
                  </a:cubicBezTo>
                  <a:cubicBezTo>
                    <a:pt x="6380" y="12625"/>
                    <a:pt x="7393" y="12405"/>
                    <a:pt x="8300" y="12006"/>
                  </a:cubicBezTo>
                  <a:cubicBezTo>
                    <a:pt x="8983" y="11707"/>
                    <a:pt x="9548" y="11302"/>
                    <a:pt x="10028" y="10800"/>
                  </a:cubicBezTo>
                  <a:cubicBezTo>
                    <a:pt x="10342" y="10957"/>
                    <a:pt x="10706" y="11027"/>
                    <a:pt x="11077" y="11027"/>
                  </a:cubicBezTo>
                  <a:cubicBezTo>
                    <a:pt x="11768" y="11027"/>
                    <a:pt x="12483" y="10783"/>
                    <a:pt x="12941" y="10395"/>
                  </a:cubicBezTo>
                  <a:cubicBezTo>
                    <a:pt x="13517" y="9893"/>
                    <a:pt x="13805" y="9136"/>
                    <a:pt x="13783" y="8389"/>
                  </a:cubicBezTo>
                  <a:cubicBezTo>
                    <a:pt x="13783" y="7312"/>
                    <a:pt x="12962" y="6725"/>
                    <a:pt x="12023" y="6608"/>
                  </a:cubicBezTo>
                  <a:cubicBezTo>
                    <a:pt x="12044" y="6448"/>
                    <a:pt x="12055" y="6288"/>
                    <a:pt x="12076" y="6106"/>
                  </a:cubicBezTo>
                  <a:cubicBezTo>
                    <a:pt x="12151" y="5338"/>
                    <a:pt x="12076" y="4528"/>
                    <a:pt x="12087" y="3738"/>
                  </a:cubicBezTo>
                  <a:cubicBezTo>
                    <a:pt x="12108" y="2085"/>
                    <a:pt x="10882" y="869"/>
                    <a:pt x="9367" y="389"/>
                  </a:cubicBezTo>
                  <a:cubicBezTo>
                    <a:pt x="8543" y="134"/>
                    <a:pt x="7675" y="0"/>
                    <a:pt x="6805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252181" y="1681851"/>
              <a:ext cx="69605" cy="90894"/>
            </a:xfrm>
            <a:custGeom>
              <a:avLst/>
              <a:gdLst/>
              <a:ahLst/>
              <a:cxnLst/>
              <a:rect l="l" t="t" r="r" b="b"/>
              <a:pathLst>
                <a:path w="2305" h="3010" extrusionOk="0">
                  <a:moveTo>
                    <a:pt x="2165" y="1"/>
                  </a:moveTo>
                  <a:cubicBezTo>
                    <a:pt x="2057" y="1"/>
                    <a:pt x="1890" y="18"/>
                    <a:pt x="1675" y="76"/>
                  </a:cubicBezTo>
                  <a:cubicBezTo>
                    <a:pt x="1302" y="161"/>
                    <a:pt x="790" y="449"/>
                    <a:pt x="438" y="940"/>
                  </a:cubicBezTo>
                  <a:cubicBezTo>
                    <a:pt x="75" y="1431"/>
                    <a:pt x="1" y="2007"/>
                    <a:pt x="22" y="2391"/>
                  </a:cubicBezTo>
                  <a:cubicBezTo>
                    <a:pt x="54" y="2796"/>
                    <a:pt x="161" y="3009"/>
                    <a:pt x="171" y="3009"/>
                  </a:cubicBezTo>
                  <a:cubicBezTo>
                    <a:pt x="203" y="2988"/>
                    <a:pt x="118" y="2764"/>
                    <a:pt x="129" y="2391"/>
                  </a:cubicBezTo>
                  <a:cubicBezTo>
                    <a:pt x="129" y="2017"/>
                    <a:pt x="235" y="1484"/>
                    <a:pt x="577" y="1015"/>
                  </a:cubicBezTo>
                  <a:cubicBezTo>
                    <a:pt x="907" y="556"/>
                    <a:pt x="1377" y="289"/>
                    <a:pt x="1718" y="161"/>
                  </a:cubicBezTo>
                  <a:cubicBezTo>
                    <a:pt x="2070" y="44"/>
                    <a:pt x="2305" y="44"/>
                    <a:pt x="2305" y="23"/>
                  </a:cubicBezTo>
                  <a:cubicBezTo>
                    <a:pt x="2305" y="13"/>
                    <a:pt x="2256" y="1"/>
                    <a:pt x="2165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277639" y="1702417"/>
              <a:ext cx="13891" cy="51366"/>
            </a:xfrm>
            <a:custGeom>
              <a:avLst/>
              <a:gdLst/>
              <a:ahLst/>
              <a:cxnLst/>
              <a:rect l="l" t="t" r="r" b="b"/>
              <a:pathLst>
                <a:path w="460" h="1701" extrusionOk="0">
                  <a:moveTo>
                    <a:pt x="21" y="1"/>
                  </a:moveTo>
                  <a:cubicBezTo>
                    <a:pt x="16" y="1"/>
                    <a:pt x="13" y="2"/>
                    <a:pt x="11" y="3"/>
                  </a:cubicBezTo>
                  <a:cubicBezTo>
                    <a:pt x="0" y="14"/>
                    <a:pt x="75" y="88"/>
                    <a:pt x="160" y="227"/>
                  </a:cubicBezTo>
                  <a:cubicBezTo>
                    <a:pt x="235" y="366"/>
                    <a:pt x="299" y="590"/>
                    <a:pt x="288" y="835"/>
                  </a:cubicBezTo>
                  <a:cubicBezTo>
                    <a:pt x="278" y="1070"/>
                    <a:pt x="192" y="1283"/>
                    <a:pt x="128" y="1443"/>
                  </a:cubicBezTo>
                  <a:cubicBezTo>
                    <a:pt x="75" y="1582"/>
                    <a:pt x="32" y="1688"/>
                    <a:pt x="54" y="1699"/>
                  </a:cubicBezTo>
                  <a:cubicBezTo>
                    <a:pt x="54" y="1700"/>
                    <a:pt x="55" y="1700"/>
                    <a:pt x="56" y="1700"/>
                  </a:cubicBezTo>
                  <a:cubicBezTo>
                    <a:pt x="74" y="1700"/>
                    <a:pt x="144" y="1626"/>
                    <a:pt x="224" y="1486"/>
                  </a:cubicBezTo>
                  <a:cubicBezTo>
                    <a:pt x="320" y="1336"/>
                    <a:pt x="427" y="1112"/>
                    <a:pt x="438" y="835"/>
                  </a:cubicBezTo>
                  <a:cubicBezTo>
                    <a:pt x="459" y="547"/>
                    <a:pt x="352" y="302"/>
                    <a:pt x="246" y="163"/>
                  </a:cubicBezTo>
                  <a:cubicBezTo>
                    <a:pt x="145" y="34"/>
                    <a:pt x="51" y="1"/>
                    <a:pt x="21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028289" y="1649660"/>
              <a:ext cx="8425" cy="38713"/>
            </a:xfrm>
            <a:custGeom>
              <a:avLst/>
              <a:gdLst/>
              <a:ahLst/>
              <a:cxnLst/>
              <a:rect l="l" t="t" r="r" b="b"/>
              <a:pathLst>
                <a:path w="279" h="1282" extrusionOk="0">
                  <a:moveTo>
                    <a:pt x="45" y="0"/>
                  </a:moveTo>
                  <a:cubicBezTo>
                    <a:pt x="45" y="0"/>
                    <a:pt x="44" y="0"/>
                    <a:pt x="43" y="1"/>
                  </a:cubicBezTo>
                  <a:cubicBezTo>
                    <a:pt x="1" y="1"/>
                    <a:pt x="11" y="299"/>
                    <a:pt x="65" y="662"/>
                  </a:cubicBezTo>
                  <a:cubicBezTo>
                    <a:pt x="116" y="992"/>
                    <a:pt x="178" y="1282"/>
                    <a:pt x="230" y="1282"/>
                  </a:cubicBezTo>
                  <a:cubicBezTo>
                    <a:pt x="232" y="1282"/>
                    <a:pt x="234" y="1281"/>
                    <a:pt x="235" y="1281"/>
                  </a:cubicBezTo>
                  <a:cubicBezTo>
                    <a:pt x="278" y="1281"/>
                    <a:pt x="267" y="993"/>
                    <a:pt x="214" y="630"/>
                  </a:cubicBezTo>
                  <a:cubicBezTo>
                    <a:pt x="162" y="274"/>
                    <a:pt x="79" y="0"/>
                    <a:pt x="4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022491" y="1723193"/>
              <a:ext cx="38381" cy="28627"/>
            </a:xfrm>
            <a:custGeom>
              <a:avLst/>
              <a:gdLst/>
              <a:ahLst/>
              <a:cxnLst/>
              <a:rect l="l" t="t" r="r" b="b"/>
              <a:pathLst>
                <a:path w="1271" h="948" extrusionOk="0">
                  <a:moveTo>
                    <a:pt x="562" y="0"/>
                  </a:moveTo>
                  <a:cubicBezTo>
                    <a:pt x="531" y="0"/>
                    <a:pt x="502" y="3"/>
                    <a:pt x="470" y="8"/>
                  </a:cubicBezTo>
                  <a:cubicBezTo>
                    <a:pt x="406" y="40"/>
                    <a:pt x="342" y="72"/>
                    <a:pt x="289" y="126"/>
                  </a:cubicBezTo>
                  <a:cubicBezTo>
                    <a:pt x="97" y="318"/>
                    <a:pt x="33" y="659"/>
                    <a:pt x="1" y="947"/>
                  </a:cubicBezTo>
                  <a:cubicBezTo>
                    <a:pt x="449" y="766"/>
                    <a:pt x="875" y="552"/>
                    <a:pt x="1270" y="307"/>
                  </a:cubicBezTo>
                  <a:cubicBezTo>
                    <a:pt x="1100" y="147"/>
                    <a:pt x="886" y="51"/>
                    <a:pt x="662" y="8"/>
                  </a:cubicBezTo>
                  <a:cubicBezTo>
                    <a:pt x="625" y="3"/>
                    <a:pt x="593" y="0"/>
                    <a:pt x="562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004795" y="1591588"/>
              <a:ext cx="68307" cy="38985"/>
            </a:xfrm>
            <a:custGeom>
              <a:avLst/>
              <a:gdLst/>
              <a:ahLst/>
              <a:cxnLst/>
              <a:rect l="l" t="t" r="r" b="b"/>
              <a:pathLst>
                <a:path w="2262" h="1291" extrusionOk="0">
                  <a:moveTo>
                    <a:pt x="593" y="1"/>
                  </a:moveTo>
                  <a:cubicBezTo>
                    <a:pt x="348" y="1"/>
                    <a:pt x="164" y="73"/>
                    <a:pt x="107" y="217"/>
                  </a:cubicBezTo>
                  <a:cubicBezTo>
                    <a:pt x="0" y="483"/>
                    <a:pt x="363" y="889"/>
                    <a:pt x="928" y="1123"/>
                  </a:cubicBezTo>
                  <a:cubicBezTo>
                    <a:pt x="1182" y="1236"/>
                    <a:pt x="1435" y="1290"/>
                    <a:pt x="1643" y="1290"/>
                  </a:cubicBezTo>
                  <a:cubicBezTo>
                    <a:pt x="1890" y="1290"/>
                    <a:pt x="2076" y="1215"/>
                    <a:pt x="2134" y="1070"/>
                  </a:cubicBezTo>
                  <a:cubicBezTo>
                    <a:pt x="2262" y="803"/>
                    <a:pt x="1888" y="387"/>
                    <a:pt x="1323" y="163"/>
                  </a:cubicBezTo>
                  <a:cubicBezTo>
                    <a:pt x="1061" y="55"/>
                    <a:pt x="804" y="1"/>
                    <a:pt x="593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677472" y="1985981"/>
              <a:ext cx="519639" cy="373573"/>
            </a:xfrm>
            <a:custGeom>
              <a:avLst/>
              <a:gdLst/>
              <a:ahLst/>
              <a:cxnLst/>
              <a:rect l="l" t="t" r="r" b="b"/>
              <a:pathLst>
                <a:path w="17208" h="12371" extrusionOk="0">
                  <a:moveTo>
                    <a:pt x="3585" y="0"/>
                  </a:moveTo>
                  <a:lnTo>
                    <a:pt x="1" y="1120"/>
                  </a:lnTo>
                  <a:cubicBezTo>
                    <a:pt x="1" y="1120"/>
                    <a:pt x="1910" y="9334"/>
                    <a:pt x="4065" y="11820"/>
                  </a:cubicBezTo>
                  <a:cubicBezTo>
                    <a:pt x="4403" y="12207"/>
                    <a:pt x="4956" y="12371"/>
                    <a:pt x="5651" y="12371"/>
                  </a:cubicBezTo>
                  <a:cubicBezTo>
                    <a:pt x="9391" y="12371"/>
                    <a:pt x="17208" y="7628"/>
                    <a:pt x="17208" y="7628"/>
                  </a:cubicBezTo>
                  <a:lnTo>
                    <a:pt x="15255" y="1739"/>
                  </a:lnTo>
                  <a:lnTo>
                    <a:pt x="15021" y="1632"/>
                  </a:lnTo>
                  <a:lnTo>
                    <a:pt x="7415" y="4801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2108829" y="1850994"/>
              <a:ext cx="185262" cy="106416"/>
            </a:xfrm>
            <a:custGeom>
              <a:avLst/>
              <a:gdLst/>
              <a:ahLst/>
              <a:cxnLst/>
              <a:rect l="l" t="t" r="r" b="b"/>
              <a:pathLst>
                <a:path w="6135" h="3524" extrusionOk="0">
                  <a:moveTo>
                    <a:pt x="5409" y="1"/>
                  </a:moveTo>
                  <a:cubicBezTo>
                    <a:pt x="4961" y="630"/>
                    <a:pt x="4374" y="1174"/>
                    <a:pt x="3788" y="1654"/>
                  </a:cubicBezTo>
                  <a:cubicBezTo>
                    <a:pt x="3207" y="2137"/>
                    <a:pt x="2526" y="2592"/>
                    <a:pt x="1787" y="2592"/>
                  </a:cubicBezTo>
                  <a:cubicBezTo>
                    <a:pt x="1725" y="2592"/>
                    <a:pt x="1663" y="2589"/>
                    <a:pt x="1601" y="2582"/>
                  </a:cubicBezTo>
                  <a:cubicBezTo>
                    <a:pt x="1067" y="2508"/>
                    <a:pt x="587" y="2049"/>
                    <a:pt x="481" y="1547"/>
                  </a:cubicBezTo>
                  <a:cubicBezTo>
                    <a:pt x="331" y="1601"/>
                    <a:pt x="171" y="1675"/>
                    <a:pt x="1" y="1761"/>
                  </a:cubicBezTo>
                  <a:cubicBezTo>
                    <a:pt x="1" y="1835"/>
                    <a:pt x="11" y="1910"/>
                    <a:pt x="11" y="1974"/>
                  </a:cubicBezTo>
                  <a:cubicBezTo>
                    <a:pt x="65" y="2454"/>
                    <a:pt x="267" y="2924"/>
                    <a:pt x="651" y="3222"/>
                  </a:cubicBezTo>
                  <a:cubicBezTo>
                    <a:pt x="941" y="3437"/>
                    <a:pt x="1285" y="3523"/>
                    <a:pt x="1642" y="3523"/>
                  </a:cubicBezTo>
                  <a:cubicBezTo>
                    <a:pt x="2045" y="3523"/>
                    <a:pt x="2464" y="3413"/>
                    <a:pt x="2838" y="3254"/>
                  </a:cubicBezTo>
                  <a:cubicBezTo>
                    <a:pt x="4076" y="2742"/>
                    <a:pt x="5100" y="1782"/>
                    <a:pt x="5804" y="641"/>
                  </a:cubicBezTo>
                  <a:cubicBezTo>
                    <a:pt x="5932" y="459"/>
                    <a:pt x="6038" y="257"/>
                    <a:pt x="6134" y="43"/>
                  </a:cubicBezTo>
                  <a:cubicBezTo>
                    <a:pt x="5910" y="22"/>
                    <a:pt x="5676" y="1"/>
                    <a:pt x="5441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2116892" y="1908643"/>
              <a:ext cx="308951" cy="344070"/>
            </a:xfrm>
            <a:custGeom>
              <a:avLst/>
              <a:gdLst/>
              <a:ahLst/>
              <a:cxnLst/>
              <a:rect l="l" t="t" r="r" b="b"/>
              <a:pathLst>
                <a:path w="10231" h="11394" extrusionOk="0">
                  <a:moveTo>
                    <a:pt x="6755" y="0"/>
                  </a:moveTo>
                  <a:cubicBezTo>
                    <a:pt x="6565" y="0"/>
                    <a:pt x="6375" y="18"/>
                    <a:pt x="6187" y="65"/>
                  </a:cubicBezTo>
                  <a:cubicBezTo>
                    <a:pt x="5825" y="161"/>
                    <a:pt x="5494" y="375"/>
                    <a:pt x="5185" y="577"/>
                  </a:cubicBezTo>
                  <a:cubicBezTo>
                    <a:pt x="3542" y="1612"/>
                    <a:pt x="1803" y="2764"/>
                    <a:pt x="0" y="3617"/>
                  </a:cubicBezTo>
                  <a:cubicBezTo>
                    <a:pt x="203" y="6274"/>
                    <a:pt x="683" y="8908"/>
                    <a:pt x="1611" y="11394"/>
                  </a:cubicBezTo>
                  <a:cubicBezTo>
                    <a:pt x="2176" y="11255"/>
                    <a:pt x="2678" y="11127"/>
                    <a:pt x="2817" y="11085"/>
                  </a:cubicBezTo>
                  <a:lnTo>
                    <a:pt x="2827" y="11085"/>
                  </a:lnTo>
                  <a:cubicBezTo>
                    <a:pt x="5803" y="10242"/>
                    <a:pt x="10038" y="7255"/>
                    <a:pt x="10230" y="3852"/>
                  </a:cubicBezTo>
                  <a:cubicBezTo>
                    <a:pt x="10230" y="3319"/>
                    <a:pt x="10134" y="2785"/>
                    <a:pt x="9996" y="2273"/>
                  </a:cubicBezTo>
                  <a:cubicBezTo>
                    <a:pt x="9857" y="1719"/>
                    <a:pt x="9644" y="1175"/>
                    <a:pt x="9238" y="791"/>
                  </a:cubicBezTo>
                  <a:cubicBezTo>
                    <a:pt x="8769" y="353"/>
                    <a:pt x="8118" y="161"/>
                    <a:pt x="7478" y="65"/>
                  </a:cubicBezTo>
                  <a:cubicBezTo>
                    <a:pt x="7239" y="29"/>
                    <a:pt x="6997" y="0"/>
                    <a:pt x="6755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2102698" y="1905411"/>
              <a:ext cx="271596" cy="126256"/>
            </a:xfrm>
            <a:custGeom>
              <a:avLst/>
              <a:gdLst/>
              <a:ahLst/>
              <a:cxnLst/>
              <a:rect l="l" t="t" r="r" b="b"/>
              <a:pathLst>
                <a:path w="8994" h="4181" extrusionOk="0">
                  <a:moveTo>
                    <a:pt x="7464" y="0"/>
                  </a:moveTo>
                  <a:cubicBezTo>
                    <a:pt x="7004" y="0"/>
                    <a:pt x="6472" y="79"/>
                    <a:pt x="5921" y="279"/>
                  </a:cubicBezTo>
                  <a:cubicBezTo>
                    <a:pt x="5335" y="492"/>
                    <a:pt x="4748" y="866"/>
                    <a:pt x="4172" y="1292"/>
                  </a:cubicBezTo>
                  <a:cubicBezTo>
                    <a:pt x="3607" y="1719"/>
                    <a:pt x="3095" y="2178"/>
                    <a:pt x="2625" y="2562"/>
                  </a:cubicBezTo>
                  <a:cubicBezTo>
                    <a:pt x="2156" y="2946"/>
                    <a:pt x="1718" y="3276"/>
                    <a:pt x="1324" y="3522"/>
                  </a:cubicBezTo>
                  <a:cubicBezTo>
                    <a:pt x="566" y="4002"/>
                    <a:pt x="1" y="4140"/>
                    <a:pt x="12" y="4172"/>
                  </a:cubicBezTo>
                  <a:cubicBezTo>
                    <a:pt x="12" y="4178"/>
                    <a:pt x="20" y="4180"/>
                    <a:pt x="37" y="4180"/>
                  </a:cubicBezTo>
                  <a:cubicBezTo>
                    <a:pt x="90" y="4180"/>
                    <a:pt x="223" y="4154"/>
                    <a:pt x="417" y="4098"/>
                  </a:cubicBezTo>
                  <a:cubicBezTo>
                    <a:pt x="673" y="4012"/>
                    <a:pt x="1025" y="3884"/>
                    <a:pt x="1430" y="3660"/>
                  </a:cubicBezTo>
                  <a:cubicBezTo>
                    <a:pt x="1846" y="3426"/>
                    <a:pt x="2294" y="3106"/>
                    <a:pt x="2775" y="2722"/>
                  </a:cubicBezTo>
                  <a:cubicBezTo>
                    <a:pt x="3255" y="2338"/>
                    <a:pt x="3767" y="1900"/>
                    <a:pt x="4321" y="1484"/>
                  </a:cubicBezTo>
                  <a:cubicBezTo>
                    <a:pt x="4887" y="1058"/>
                    <a:pt x="5452" y="706"/>
                    <a:pt x="6007" y="482"/>
                  </a:cubicBezTo>
                  <a:cubicBezTo>
                    <a:pt x="6561" y="257"/>
                    <a:pt x="7095" y="161"/>
                    <a:pt x="7554" y="161"/>
                  </a:cubicBezTo>
                  <a:cubicBezTo>
                    <a:pt x="8002" y="161"/>
                    <a:pt x="8364" y="236"/>
                    <a:pt x="8599" y="322"/>
                  </a:cubicBezTo>
                  <a:cubicBezTo>
                    <a:pt x="8727" y="364"/>
                    <a:pt x="8812" y="396"/>
                    <a:pt x="8887" y="428"/>
                  </a:cubicBezTo>
                  <a:cubicBezTo>
                    <a:pt x="8932" y="443"/>
                    <a:pt x="8956" y="458"/>
                    <a:pt x="8974" y="458"/>
                  </a:cubicBezTo>
                  <a:cubicBezTo>
                    <a:pt x="8981" y="458"/>
                    <a:pt x="8987" y="456"/>
                    <a:pt x="8994" y="450"/>
                  </a:cubicBezTo>
                  <a:cubicBezTo>
                    <a:pt x="8994" y="439"/>
                    <a:pt x="8962" y="428"/>
                    <a:pt x="8908" y="386"/>
                  </a:cubicBezTo>
                  <a:cubicBezTo>
                    <a:pt x="8855" y="343"/>
                    <a:pt x="8759" y="289"/>
                    <a:pt x="8642" y="236"/>
                  </a:cubicBezTo>
                  <a:cubicBezTo>
                    <a:pt x="8407" y="129"/>
                    <a:pt x="8034" y="12"/>
                    <a:pt x="7554" y="1"/>
                  </a:cubicBezTo>
                  <a:cubicBezTo>
                    <a:pt x="7524" y="1"/>
                    <a:pt x="7494" y="0"/>
                    <a:pt x="7464" y="0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173273" y="2118342"/>
              <a:ext cx="200058" cy="152920"/>
            </a:xfrm>
            <a:custGeom>
              <a:avLst/>
              <a:gdLst/>
              <a:ahLst/>
              <a:cxnLst/>
              <a:rect l="l" t="t" r="r" b="b"/>
              <a:pathLst>
                <a:path w="6625" h="5064" extrusionOk="0">
                  <a:moveTo>
                    <a:pt x="6600" y="1"/>
                  </a:moveTo>
                  <a:cubicBezTo>
                    <a:pt x="6557" y="1"/>
                    <a:pt x="6281" y="390"/>
                    <a:pt x="5803" y="951"/>
                  </a:cubicBezTo>
                  <a:cubicBezTo>
                    <a:pt x="5675" y="1100"/>
                    <a:pt x="5547" y="1260"/>
                    <a:pt x="5387" y="1420"/>
                  </a:cubicBezTo>
                  <a:cubicBezTo>
                    <a:pt x="5238" y="1580"/>
                    <a:pt x="5067" y="1751"/>
                    <a:pt x="4897" y="1922"/>
                  </a:cubicBezTo>
                  <a:cubicBezTo>
                    <a:pt x="4534" y="2274"/>
                    <a:pt x="4118" y="2647"/>
                    <a:pt x="3670" y="2989"/>
                  </a:cubicBezTo>
                  <a:cubicBezTo>
                    <a:pt x="3200" y="3341"/>
                    <a:pt x="2742" y="3650"/>
                    <a:pt x="2315" y="3917"/>
                  </a:cubicBezTo>
                  <a:cubicBezTo>
                    <a:pt x="2102" y="4034"/>
                    <a:pt x="1888" y="4162"/>
                    <a:pt x="1686" y="4258"/>
                  </a:cubicBezTo>
                  <a:cubicBezTo>
                    <a:pt x="1494" y="4365"/>
                    <a:pt x="1302" y="4461"/>
                    <a:pt x="1131" y="4535"/>
                  </a:cubicBezTo>
                  <a:cubicBezTo>
                    <a:pt x="438" y="4855"/>
                    <a:pt x="0" y="5037"/>
                    <a:pt x="11" y="5058"/>
                  </a:cubicBezTo>
                  <a:cubicBezTo>
                    <a:pt x="12" y="5062"/>
                    <a:pt x="19" y="5064"/>
                    <a:pt x="32" y="5064"/>
                  </a:cubicBezTo>
                  <a:cubicBezTo>
                    <a:pt x="130" y="5064"/>
                    <a:pt x="570" y="4950"/>
                    <a:pt x="1195" y="4685"/>
                  </a:cubicBezTo>
                  <a:cubicBezTo>
                    <a:pt x="1366" y="4610"/>
                    <a:pt x="1568" y="4525"/>
                    <a:pt x="1771" y="4429"/>
                  </a:cubicBezTo>
                  <a:cubicBezTo>
                    <a:pt x="1974" y="4343"/>
                    <a:pt x="2187" y="4215"/>
                    <a:pt x="2411" y="4098"/>
                  </a:cubicBezTo>
                  <a:cubicBezTo>
                    <a:pt x="2848" y="3842"/>
                    <a:pt x="3328" y="3543"/>
                    <a:pt x="3798" y="3181"/>
                  </a:cubicBezTo>
                  <a:cubicBezTo>
                    <a:pt x="4267" y="2818"/>
                    <a:pt x="4672" y="2445"/>
                    <a:pt x="5035" y="2071"/>
                  </a:cubicBezTo>
                  <a:cubicBezTo>
                    <a:pt x="5206" y="1890"/>
                    <a:pt x="5387" y="1708"/>
                    <a:pt x="5526" y="1538"/>
                  </a:cubicBezTo>
                  <a:cubicBezTo>
                    <a:pt x="5675" y="1367"/>
                    <a:pt x="5814" y="1207"/>
                    <a:pt x="5931" y="1047"/>
                  </a:cubicBezTo>
                  <a:cubicBezTo>
                    <a:pt x="6401" y="439"/>
                    <a:pt x="6625" y="23"/>
                    <a:pt x="6603" y="2"/>
                  </a:cubicBezTo>
                  <a:cubicBezTo>
                    <a:pt x="6602" y="1"/>
                    <a:pt x="6601" y="1"/>
                    <a:pt x="6600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2286336" y="2187557"/>
              <a:ext cx="55745" cy="27782"/>
            </a:xfrm>
            <a:custGeom>
              <a:avLst/>
              <a:gdLst/>
              <a:ahLst/>
              <a:cxnLst/>
              <a:rect l="l" t="t" r="r" b="b"/>
              <a:pathLst>
                <a:path w="1846" h="920" extrusionOk="0">
                  <a:moveTo>
                    <a:pt x="1807" y="1"/>
                  </a:moveTo>
                  <a:cubicBezTo>
                    <a:pt x="1751" y="1"/>
                    <a:pt x="1391" y="251"/>
                    <a:pt x="918" y="473"/>
                  </a:cubicBezTo>
                  <a:cubicBezTo>
                    <a:pt x="427" y="729"/>
                    <a:pt x="0" y="878"/>
                    <a:pt x="11" y="910"/>
                  </a:cubicBezTo>
                  <a:cubicBezTo>
                    <a:pt x="14" y="916"/>
                    <a:pt x="28" y="920"/>
                    <a:pt x="50" y="920"/>
                  </a:cubicBezTo>
                  <a:cubicBezTo>
                    <a:pt x="171" y="920"/>
                    <a:pt x="560" y="819"/>
                    <a:pt x="1003" y="611"/>
                  </a:cubicBezTo>
                  <a:cubicBezTo>
                    <a:pt x="1505" y="355"/>
                    <a:pt x="1846" y="35"/>
                    <a:pt x="1814" y="3"/>
                  </a:cubicBezTo>
                  <a:cubicBezTo>
                    <a:pt x="1813" y="1"/>
                    <a:pt x="1810" y="1"/>
                    <a:pt x="1807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252181" y="1683150"/>
              <a:ext cx="84100" cy="88630"/>
            </a:xfrm>
            <a:custGeom>
              <a:avLst/>
              <a:gdLst/>
              <a:ahLst/>
              <a:cxnLst/>
              <a:rect l="l" t="t" r="r" b="b"/>
              <a:pathLst>
                <a:path w="2785" h="2935" extrusionOk="0">
                  <a:moveTo>
                    <a:pt x="2153" y="0"/>
                  </a:moveTo>
                  <a:cubicBezTo>
                    <a:pt x="2100" y="0"/>
                    <a:pt x="2047" y="5"/>
                    <a:pt x="1995" y="12"/>
                  </a:cubicBezTo>
                  <a:cubicBezTo>
                    <a:pt x="1345" y="97"/>
                    <a:pt x="747" y="502"/>
                    <a:pt x="395" y="1078"/>
                  </a:cubicBezTo>
                  <a:cubicBezTo>
                    <a:pt x="107" y="1580"/>
                    <a:pt x="1" y="2177"/>
                    <a:pt x="107" y="2732"/>
                  </a:cubicBezTo>
                  <a:cubicBezTo>
                    <a:pt x="118" y="2806"/>
                    <a:pt x="150" y="2892"/>
                    <a:pt x="214" y="2924"/>
                  </a:cubicBezTo>
                  <a:cubicBezTo>
                    <a:pt x="257" y="2934"/>
                    <a:pt x="289" y="2934"/>
                    <a:pt x="331" y="2934"/>
                  </a:cubicBezTo>
                  <a:cubicBezTo>
                    <a:pt x="1003" y="2924"/>
                    <a:pt x="1654" y="2817"/>
                    <a:pt x="2145" y="2326"/>
                  </a:cubicBezTo>
                  <a:cubicBezTo>
                    <a:pt x="2582" y="1878"/>
                    <a:pt x="2785" y="1238"/>
                    <a:pt x="2732" y="641"/>
                  </a:cubicBezTo>
                  <a:cubicBezTo>
                    <a:pt x="2710" y="428"/>
                    <a:pt x="2657" y="204"/>
                    <a:pt x="2465" y="86"/>
                  </a:cubicBezTo>
                  <a:cubicBezTo>
                    <a:pt x="2378" y="21"/>
                    <a:pt x="2266" y="0"/>
                    <a:pt x="2153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992232" y="1467925"/>
              <a:ext cx="310219" cy="211262"/>
            </a:xfrm>
            <a:custGeom>
              <a:avLst/>
              <a:gdLst/>
              <a:ahLst/>
              <a:cxnLst/>
              <a:rect l="l" t="t" r="r" b="b"/>
              <a:pathLst>
                <a:path w="10273" h="6996" extrusionOk="0">
                  <a:moveTo>
                    <a:pt x="5054" y="1"/>
                  </a:moveTo>
                  <a:cubicBezTo>
                    <a:pt x="4285" y="1"/>
                    <a:pt x="3523" y="199"/>
                    <a:pt x="2806" y="450"/>
                  </a:cubicBezTo>
                  <a:cubicBezTo>
                    <a:pt x="1952" y="727"/>
                    <a:pt x="1056" y="1058"/>
                    <a:pt x="395" y="1688"/>
                  </a:cubicBezTo>
                  <a:cubicBezTo>
                    <a:pt x="267" y="1794"/>
                    <a:pt x="149" y="1922"/>
                    <a:pt x="128" y="2082"/>
                  </a:cubicBezTo>
                  <a:cubicBezTo>
                    <a:pt x="0" y="2722"/>
                    <a:pt x="1632" y="2786"/>
                    <a:pt x="2016" y="2808"/>
                  </a:cubicBezTo>
                  <a:cubicBezTo>
                    <a:pt x="2179" y="2818"/>
                    <a:pt x="2342" y="2824"/>
                    <a:pt x="2505" y="2824"/>
                  </a:cubicBezTo>
                  <a:cubicBezTo>
                    <a:pt x="3144" y="2824"/>
                    <a:pt x="3785" y="2739"/>
                    <a:pt x="4406" y="2552"/>
                  </a:cubicBezTo>
                  <a:cubicBezTo>
                    <a:pt x="4448" y="3810"/>
                    <a:pt x="4886" y="5090"/>
                    <a:pt x="5782" y="5965"/>
                  </a:cubicBezTo>
                  <a:cubicBezTo>
                    <a:pt x="6423" y="6606"/>
                    <a:pt x="7338" y="6996"/>
                    <a:pt x="8240" y="6996"/>
                  </a:cubicBezTo>
                  <a:cubicBezTo>
                    <a:pt x="8583" y="6996"/>
                    <a:pt x="8925" y="6939"/>
                    <a:pt x="9249" y="6819"/>
                  </a:cubicBezTo>
                  <a:cubicBezTo>
                    <a:pt x="9494" y="6733"/>
                    <a:pt x="9739" y="6584"/>
                    <a:pt x="9921" y="6381"/>
                  </a:cubicBezTo>
                  <a:cubicBezTo>
                    <a:pt x="10209" y="6051"/>
                    <a:pt x="10273" y="5581"/>
                    <a:pt x="10209" y="5154"/>
                  </a:cubicBezTo>
                  <a:cubicBezTo>
                    <a:pt x="9974" y="3885"/>
                    <a:pt x="8843" y="3010"/>
                    <a:pt x="8065" y="2082"/>
                  </a:cubicBezTo>
                  <a:cubicBezTo>
                    <a:pt x="7297" y="1207"/>
                    <a:pt x="6763" y="141"/>
                    <a:pt x="5494" y="23"/>
                  </a:cubicBezTo>
                  <a:cubicBezTo>
                    <a:pt x="5347" y="8"/>
                    <a:pt x="5201" y="1"/>
                    <a:pt x="5054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967409" y="1447238"/>
              <a:ext cx="349234" cy="224458"/>
            </a:xfrm>
            <a:custGeom>
              <a:avLst/>
              <a:gdLst/>
              <a:ahLst/>
              <a:cxnLst/>
              <a:rect l="l" t="t" r="r" b="b"/>
              <a:pathLst>
                <a:path w="11565" h="7433" extrusionOk="0">
                  <a:moveTo>
                    <a:pt x="6409" y="0"/>
                  </a:moveTo>
                  <a:cubicBezTo>
                    <a:pt x="6300" y="0"/>
                    <a:pt x="6190" y="2"/>
                    <a:pt x="6081" y="4"/>
                  </a:cubicBezTo>
                  <a:cubicBezTo>
                    <a:pt x="4044" y="26"/>
                    <a:pt x="1867" y="538"/>
                    <a:pt x="481" y="2031"/>
                  </a:cubicBezTo>
                  <a:lnTo>
                    <a:pt x="1" y="2458"/>
                  </a:lnTo>
                  <a:cubicBezTo>
                    <a:pt x="438" y="2789"/>
                    <a:pt x="1014" y="2885"/>
                    <a:pt x="1579" y="2906"/>
                  </a:cubicBezTo>
                  <a:cubicBezTo>
                    <a:pt x="1663" y="2909"/>
                    <a:pt x="1748" y="2910"/>
                    <a:pt x="1832" y="2910"/>
                  </a:cubicBezTo>
                  <a:cubicBezTo>
                    <a:pt x="3220" y="2910"/>
                    <a:pt x="4605" y="2498"/>
                    <a:pt x="5772" y="1743"/>
                  </a:cubicBezTo>
                  <a:lnTo>
                    <a:pt x="5772" y="1743"/>
                  </a:lnTo>
                  <a:cubicBezTo>
                    <a:pt x="5510" y="4086"/>
                    <a:pt x="7217" y="7433"/>
                    <a:pt x="9857" y="7433"/>
                  </a:cubicBezTo>
                  <a:cubicBezTo>
                    <a:pt x="9910" y="7433"/>
                    <a:pt x="9964" y="7432"/>
                    <a:pt x="10017" y="7429"/>
                  </a:cubicBezTo>
                  <a:cubicBezTo>
                    <a:pt x="10412" y="7397"/>
                    <a:pt x="10849" y="7333"/>
                    <a:pt x="11148" y="7056"/>
                  </a:cubicBezTo>
                  <a:cubicBezTo>
                    <a:pt x="11500" y="6714"/>
                    <a:pt x="11521" y="6181"/>
                    <a:pt x="11532" y="5701"/>
                  </a:cubicBezTo>
                  <a:cubicBezTo>
                    <a:pt x="11564" y="4282"/>
                    <a:pt x="11511" y="2746"/>
                    <a:pt x="10625" y="1626"/>
                  </a:cubicBezTo>
                  <a:cubicBezTo>
                    <a:pt x="10113" y="975"/>
                    <a:pt x="9367" y="538"/>
                    <a:pt x="8567" y="282"/>
                  </a:cubicBezTo>
                  <a:cubicBezTo>
                    <a:pt x="7870" y="68"/>
                    <a:pt x="7142" y="0"/>
                    <a:pt x="6409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586967" y="1830640"/>
              <a:ext cx="253206" cy="251998"/>
            </a:xfrm>
            <a:custGeom>
              <a:avLst/>
              <a:gdLst/>
              <a:ahLst/>
              <a:cxnLst/>
              <a:rect l="l" t="t" r="r" b="b"/>
              <a:pathLst>
                <a:path w="8385" h="8345" extrusionOk="0">
                  <a:moveTo>
                    <a:pt x="1572" y="1"/>
                  </a:moveTo>
                  <a:cubicBezTo>
                    <a:pt x="1521" y="1"/>
                    <a:pt x="1463" y="50"/>
                    <a:pt x="1398" y="173"/>
                  </a:cubicBezTo>
                  <a:cubicBezTo>
                    <a:pt x="1280" y="408"/>
                    <a:pt x="1280" y="749"/>
                    <a:pt x="1302" y="1016"/>
                  </a:cubicBezTo>
                  <a:cubicBezTo>
                    <a:pt x="1398" y="2253"/>
                    <a:pt x="1878" y="3470"/>
                    <a:pt x="2678" y="4408"/>
                  </a:cubicBezTo>
                  <a:cubicBezTo>
                    <a:pt x="1974" y="3800"/>
                    <a:pt x="1451" y="2990"/>
                    <a:pt x="1174" y="2083"/>
                  </a:cubicBezTo>
                  <a:cubicBezTo>
                    <a:pt x="1130" y="1925"/>
                    <a:pt x="978" y="1070"/>
                    <a:pt x="713" y="1070"/>
                  </a:cubicBezTo>
                  <a:cubicBezTo>
                    <a:pt x="655" y="1070"/>
                    <a:pt x="592" y="1111"/>
                    <a:pt x="523" y="1208"/>
                  </a:cubicBezTo>
                  <a:cubicBezTo>
                    <a:pt x="416" y="1347"/>
                    <a:pt x="427" y="1528"/>
                    <a:pt x="438" y="1709"/>
                  </a:cubicBezTo>
                  <a:cubicBezTo>
                    <a:pt x="555" y="2723"/>
                    <a:pt x="1110" y="3651"/>
                    <a:pt x="1760" y="4440"/>
                  </a:cubicBezTo>
                  <a:cubicBezTo>
                    <a:pt x="1376" y="4078"/>
                    <a:pt x="982" y="3736"/>
                    <a:pt x="630" y="3363"/>
                  </a:cubicBezTo>
                  <a:cubicBezTo>
                    <a:pt x="546" y="3272"/>
                    <a:pt x="394" y="3145"/>
                    <a:pt x="269" y="3145"/>
                  </a:cubicBezTo>
                  <a:cubicBezTo>
                    <a:pt x="203" y="3145"/>
                    <a:pt x="144" y="3181"/>
                    <a:pt x="107" y="3278"/>
                  </a:cubicBezTo>
                  <a:cubicBezTo>
                    <a:pt x="0" y="3576"/>
                    <a:pt x="480" y="4142"/>
                    <a:pt x="640" y="4355"/>
                  </a:cubicBezTo>
                  <a:cubicBezTo>
                    <a:pt x="907" y="4718"/>
                    <a:pt x="1216" y="5038"/>
                    <a:pt x="1536" y="5358"/>
                  </a:cubicBezTo>
                  <a:cubicBezTo>
                    <a:pt x="1963" y="5774"/>
                    <a:pt x="2497" y="6030"/>
                    <a:pt x="2849" y="6510"/>
                  </a:cubicBezTo>
                  <a:cubicBezTo>
                    <a:pt x="3254" y="7043"/>
                    <a:pt x="3510" y="7683"/>
                    <a:pt x="3563" y="8345"/>
                  </a:cubicBezTo>
                  <a:lnTo>
                    <a:pt x="8385" y="7438"/>
                  </a:lnTo>
                  <a:cubicBezTo>
                    <a:pt x="7532" y="6136"/>
                    <a:pt x="6550" y="4718"/>
                    <a:pt x="5163" y="3918"/>
                  </a:cubicBezTo>
                  <a:cubicBezTo>
                    <a:pt x="4502" y="3544"/>
                    <a:pt x="4065" y="3203"/>
                    <a:pt x="3691" y="2520"/>
                  </a:cubicBezTo>
                  <a:cubicBezTo>
                    <a:pt x="3329" y="1848"/>
                    <a:pt x="3115" y="1133"/>
                    <a:pt x="2891" y="408"/>
                  </a:cubicBezTo>
                  <a:cubicBezTo>
                    <a:pt x="2855" y="300"/>
                    <a:pt x="2807" y="258"/>
                    <a:pt x="2758" y="258"/>
                  </a:cubicBezTo>
                  <a:cubicBezTo>
                    <a:pt x="2677" y="258"/>
                    <a:pt x="2594" y="373"/>
                    <a:pt x="2561" y="493"/>
                  </a:cubicBezTo>
                  <a:cubicBezTo>
                    <a:pt x="2507" y="675"/>
                    <a:pt x="2518" y="888"/>
                    <a:pt x="2518" y="1080"/>
                  </a:cubicBezTo>
                  <a:cubicBezTo>
                    <a:pt x="2529" y="1400"/>
                    <a:pt x="2571" y="1741"/>
                    <a:pt x="2657" y="2061"/>
                  </a:cubicBezTo>
                  <a:cubicBezTo>
                    <a:pt x="2838" y="2691"/>
                    <a:pt x="3158" y="3267"/>
                    <a:pt x="3478" y="3843"/>
                  </a:cubicBezTo>
                  <a:cubicBezTo>
                    <a:pt x="3147" y="3790"/>
                    <a:pt x="2902" y="3502"/>
                    <a:pt x="2721" y="3214"/>
                  </a:cubicBezTo>
                  <a:cubicBezTo>
                    <a:pt x="2240" y="2456"/>
                    <a:pt x="2070" y="1560"/>
                    <a:pt x="1867" y="696"/>
                  </a:cubicBezTo>
                  <a:cubicBezTo>
                    <a:pt x="1826" y="517"/>
                    <a:pt x="1736" y="1"/>
                    <a:pt x="1572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552748" y="1573106"/>
              <a:ext cx="677481" cy="768073"/>
            </a:xfrm>
            <a:custGeom>
              <a:avLst/>
              <a:gdLst/>
              <a:ahLst/>
              <a:cxnLst/>
              <a:rect l="l" t="t" r="r" b="b"/>
              <a:pathLst>
                <a:path w="22435" h="25435" extrusionOk="0">
                  <a:moveTo>
                    <a:pt x="10201" y="0"/>
                  </a:moveTo>
                  <a:cubicBezTo>
                    <a:pt x="9800" y="0"/>
                    <a:pt x="9410" y="27"/>
                    <a:pt x="9057" y="71"/>
                  </a:cubicBezTo>
                  <a:cubicBezTo>
                    <a:pt x="7350" y="285"/>
                    <a:pt x="6070" y="1074"/>
                    <a:pt x="5228" y="2546"/>
                  </a:cubicBezTo>
                  <a:cubicBezTo>
                    <a:pt x="4737" y="3432"/>
                    <a:pt x="4833" y="4456"/>
                    <a:pt x="4449" y="5373"/>
                  </a:cubicBezTo>
                  <a:cubicBezTo>
                    <a:pt x="4363" y="5576"/>
                    <a:pt x="4257" y="5768"/>
                    <a:pt x="4097" y="5896"/>
                  </a:cubicBezTo>
                  <a:cubicBezTo>
                    <a:pt x="3876" y="6074"/>
                    <a:pt x="3602" y="6116"/>
                    <a:pt x="3311" y="6116"/>
                  </a:cubicBezTo>
                  <a:cubicBezTo>
                    <a:pt x="3057" y="6116"/>
                    <a:pt x="2791" y="6084"/>
                    <a:pt x="2538" y="6084"/>
                  </a:cubicBezTo>
                  <a:cubicBezTo>
                    <a:pt x="2492" y="6084"/>
                    <a:pt x="2446" y="6085"/>
                    <a:pt x="2401" y="6088"/>
                  </a:cubicBezTo>
                  <a:cubicBezTo>
                    <a:pt x="1707" y="6120"/>
                    <a:pt x="1046" y="6568"/>
                    <a:pt x="736" y="7208"/>
                  </a:cubicBezTo>
                  <a:cubicBezTo>
                    <a:pt x="427" y="7827"/>
                    <a:pt x="512" y="8627"/>
                    <a:pt x="929" y="9203"/>
                  </a:cubicBezTo>
                  <a:cubicBezTo>
                    <a:pt x="395" y="9629"/>
                    <a:pt x="75" y="10301"/>
                    <a:pt x="32" y="10973"/>
                  </a:cubicBezTo>
                  <a:cubicBezTo>
                    <a:pt x="0" y="11656"/>
                    <a:pt x="267" y="12350"/>
                    <a:pt x="769" y="12819"/>
                  </a:cubicBezTo>
                  <a:lnTo>
                    <a:pt x="16748" y="25151"/>
                  </a:lnTo>
                  <a:cubicBezTo>
                    <a:pt x="17222" y="25342"/>
                    <a:pt x="17733" y="25435"/>
                    <a:pt x="18245" y="25435"/>
                  </a:cubicBezTo>
                  <a:cubicBezTo>
                    <a:pt x="19105" y="25435"/>
                    <a:pt x="19968" y="25172"/>
                    <a:pt x="20663" y="24670"/>
                  </a:cubicBezTo>
                  <a:cubicBezTo>
                    <a:pt x="21762" y="23870"/>
                    <a:pt x="22434" y="22494"/>
                    <a:pt x="22381" y="21129"/>
                  </a:cubicBezTo>
                  <a:cubicBezTo>
                    <a:pt x="22317" y="19849"/>
                    <a:pt x="21677" y="18675"/>
                    <a:pt x="20919" y="17641"/>
                  </a:cubicBezTo>
                  <a:cubicBezTo>
                    <a:pt x="20685" y="17342"/>
                    <a:pt x="20450" y="17033"/>
                    <a:pt x="20290" y="16681"/>
                  </a:cubicBezTo>
                  <a:cubicBezTo>
                    <a:pt x="19821" y="15656"/>
                    <a:pt x="20386" y="14782"/>
                    <a:pt x="20418" y="13726"/>
                  </a:cubicBezTo>
                  <a:cubicBezTo>
                    <a:pt x="20461" y="12286"/>
                    <a:pt x="19885" y="11656"/>
                    <a:pt x="18658" y="11069"/>
                  </a:cubicBezTo>
                  <a:cubicBezTo>
                    <a:pt x="18263" y="10888"/>
                    <a:pt x="17868" y="10643"/>
                    <a:pt x="17634" y="10269"/>
                  </a:cubicBezTo>
                  <a:cubicBezTo>
                    <a:pt x="16940" y="9149"/>
                    <a:pt x="17740" y="7485"/>
                    <a:pt x="17975" y="6354"/>
                  </a:cubicBezTo>
                  <a:cubicBezTo>
                    <a:pt x="18391" y="4413"/>
                    <a:pt x="17751" y="2440"/>
                    <a:pt x="16098" y="1298"/>
                  </a:cubicBezTo>
                  <a:cubicBezTo>
                    <a:pt x="15458" y="853"/>
                    <a:pt x="14633" y="609"/>
                    <a:pt x="13839" y="609"/>
                  </a:cubicBezTo>
                  <a:cubicBezTo>
                    <a:pt x="13720" y="609"/>
                    <a:pt x="13601" y="615"/>
                    <a:pt x="13484" y="626"/>
                  </a:cubicBezTo>
                  <a:cubicBezTo>
                    <a:pt x="13394" y="641"/>
                    <a:pt x="13298" y="656"/>
                    <a:pt x="13204" y="656"/>
                  </a:cubicBezTo>
                  <a:cubicBezTo>
                    <a:pt x="13165" y="656"/>
                    <a:pt x="13127" y="654"/>
                    <a:pt x="13089" y="647"/>
                  </a:cubicBezTo>
                  <a:cubicBezTo>
                    <a:pt x="12940" y="615"/>
                    <a:pt x="12801" y="541"/>
                    <a:pt x="12673" y="466"/>
                  </a:cubicBezTo>
                  <a:cubicBezTo>
                    <a:pt x="11975" y="124"/>
                    <a:pt x="11063" y="0"/>
                    <a:pt x="10201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838155" y="1627433"/>
              <a:ext cx="288356" cy="483492"/>
            </a:xfrm>
            <a:custGeom>
              <a:avLst/>
              <a:gdLst/>
              <a:ahLst/>
              <a:cxnLst/>
              <a:rect l="l" t="t" r="r" b="b"/>
              <a:pathLst>
                <a:path w="9549" h="16011" extrusionOk="0">
                  <a:moveTo>
                    <a:pt x="5697" y="0"/>
                  </a:moveTo>
                  <a:lnTo>
                    <a:pt x="769" y="3617"/>
                  </a:lnTo>
                  <a:cubicBezTo>
                    <a:pt x="566" y="4395"/>
                    <a:pt x="321" y="5153"/>
                    <a:pt x="1" y="5889"/>
                  </a:cubicBezTo>
                  <a:lnTo>
                    <a:pt x="1" y="14338"/>
                  </a:lnTo>
                  <a:cubicBezTo>
                    <a:pt x="609" y="14818"/>
                    <a:pt x="1313" y="15191"/>
                    <a:pt x="2049" y="15479"/>
                  </a:cubicBezTo>
                  <a:cubicBezTo>
                    <a:pt x="2961" y="15810"/>
                    <a:pt x="3937" y="16010"/>
                    <a:pt x="4903" y="16010"/>
                  </a:cubicBezTo>
                  <a:cubicBezTo>
                    <a:pt x="5620" y="16010"/>
                    <a:pt x="6332" y="15900"/>
                    <a:pt x="7009" y="15650"/>
                  </a:cubicBezTo>
                  <a:cubicBezTo>
                    <a:pt x="8289" y="15180"/>
                    <a:pt x="9463" y="14071"/>
                    <a:pt x="9516" y="12716"/>
                  </a:cubicBezTo>
                  <a:cubicBezTo>
                    <a:pt x="9548" y="11649"/>
                    <a:pt x="8887" y="10657"/>
                    <a:pt x="8033" y="10039"/>
                  </a:cubicBezTo>
                  <a:cubicBezTo>
                    <a:pt x="7767" y="9836"/>
                    <a:pt x="7468" y="9644"/>
                    <a:pt x="7297" y="9356"/>
                  </a:cubicBezTo>
                  <a:cubicBezTo>
                    <a:pt x="7159" y="9057"/>
                    <a:pt x="7180" y="8716"/>
                    <a:pt x="7233" y="8385"/>
                  </a:cubicBezTo>
                  <a:cubicBezTo>
                    <a:pt x="7393" y="7329"/>
                    <a:pt x="7735" y="6316"/>
                    <a:pt x="7927" y="5270"/>
                  </a:cubicBezTo>
                  <a:cubicBezTo>
                    <a:pt x="8129" y="4235"/>
                    <a:pt x="8204" y="3137"/>
                    <a:pt x="7873" y="2123"/>
                  </a:cubicBezTo>
                  <a:cubicBezTo>
                    <a:pt x="7543" y="1110"/>
                    <a:pt x="6743" y="214"/>
                    <a:pt x="5697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698668" y="1620035"/>
              <a:ext cx="362128" cy="394983"/>
            </a:xfrm>
            <a:custGeom>
              <a:avLst/>
              <a:gdLst/>
              <a:ahLst/>
              <a:cxnLst/>
              <a:rect l="l" t="t" r="r" b="b"/>
              <a:pathLst>
                <a:path w="11992" h="13080" extrusionOk="0">
                  <a:moveTo>
                    <a:pt x="6544" y="1"/>
                  </a:moveTo>
                  <a:cubicBezTo>
                    <a:pt x="5306" y="1"/>
                    <a:pt x="4086" y="405"/>
                    <a:pt x="3286" y="1408"/>
                  </a:cubicBezTo>
                  <a:cubicBezTo>
                    <a:pt x="2668" y="2187"/>
                    <a:pt x="2540" y="3115"/>
                    <a:pt x="2444" y="4075"/>
                  </a:cubicBezTo>
                  <a:cubicBezTo>
                    <a:pt x="2433" y="4203"/>
                    <a:pt x="2412" y="4320"/>
                    <a:pt x="2412" y="4438"/>
                  </a:cubicBezTo>
                  <a:cubicBezTo>
                    <a:pt x="2223" y="4352"/>
                    <a:pt x="2018" y="4311"/>
                    <a:pt x="1810" y="4311"/>
                  </a:cubicBezTo>
                  <a:cubicBezTo>
                    <a:pt x="1525" y="4311"/>
                    <a:pt x="1236" y="4390"/>
                    <a:pt x="982" y="4544"/>
                  </a:cubicBezTo>
                  <a:cubicBezTo>
                    <a:pt x="1" y="5163"/>
                    <a:pt x="161" y="7158"/>
                    <a:pt x="822" y="7947"/>
                  </a:cubicBezTo>
                  <a:cubicBezTo>
                    <a:pt x="982" y="8129"/>
                    <a:pt x="1196" y="8257"/>
                    <a:pt x="1430" y="8363"/>
                  </a:cubicBezTo>
                  <a:cubicBezTo>
                    <a:pt x="1711" y="8491"/>
                    <a:pt x="2020" y="8571"/>
                    <a:pt x="2322" y="8571"/>
                  </a:cubicBezTo>
                  <a:cubicBezTo>
                    <a:pt x="2399" y="8571"/>
                    <a:pt x="2475" y="8566"/>
                    <a:pt x="2550" y="8555"/>
                  </a:cubicBezTo>
                  <a:cubicBezTo>
                    <a:pt x="2689" y="9003"/>
                    <a:pt x="2945" y="9377"/>
                    <a:pt x="3372" y="9654"/>
                  </a:cubicBezTo>
                  <a:cubicBezTo>
                    <a:pt x="3681" y="9857"/>
                    <a:pt x="3990" y="10028"/>
                    <a:pt x="4310" y="10177"/>
                  </a:cubicBezTo>
                  <a:lnTo>
                    <a:pt x="4065" y="11777"/>
                  </a:lnTo>
                  <a:cubicBezTo>
                    <a:pt x="4044" y="11905"/>
                    <a:pt x="3958" y="12012"/>
                    <a:pt x="3841" y="12065"/>
                  </a:cubicBezTo>
                  <a:cubicBezTo>
                    <a:pt x="4588" y="12673"/>
                    <a:pt x="5537" y="13057"/>
                    <a:pt x="6508" y="13078"/>
                  </a:cubicBezTo>
                  <a:cubicBezTo>
                    <a:pt x="6538" y="13079"/>
                    <a:pt x="6568" y="13079"/>
                    <a:pt x="6599" y="13079"/>
                  </a:cubicBezTo>
                  <a:cubicBezTo>
                    <a:pt x="7111" y="13079"/>
                    <a:pt x="7614" y="12994"/>
                    <a:pt x="8097" y="12822"/>
                  </a:cubicBezTo>
                  <a:cubicBezTo>
                    <a:pt x="7969" y="12748"/>
                    <a:pt x="7905" y="12609"/>
                    <a:pt x="7916" y="12470"/>
                  </a:cubicBezTo>
                  <a:lnTo>
                    <a:pt x="8108" y="10753"/>
                  </a:lnTo>
                  <a:cubicBezTo>
                    <a:pt x="8375" y="10742"/>
                    <a:pt x="8631" y="10700"/>
                    <a:pt x="8908" y="10668"/>
                  </a:cubicBezTo>
                  <a:cubicBezTo>
                    <a:pt x="9730" y="10529"/>
                    <a:pt x="10498" y="10241"/>
                    <a:pt x="10999" y="9537"/>
                  </a:cubicBezTo>
                  <a:cubicBezTo>
                    <a:pt x="11255" y="9174"/>
                    <a:pt x="11276" y="8769"/>
                    <a:pt x="11404" y="8353"/>
                  </a:cubicBezTo>
                  <a:cubicBezTo>
                    <a:pt x="11586" y="7681"/>
                    <a:pt x="11671" y="6987"/>
                    <a:pt x="11724" y="6273"/>
                  </a:cubicBezTo>
                  <a:cubicBezTo>
                    <a:pt x="11820" y="5195"/>
                    <a:pt x="11991" y="4235"/>
                    <a:pt x="11820" y="3158"/>
                  </a:cubicBezTo>
                  <a:cubicBezTo>
                    <a:pt x="11532" y="1504"/>
                    <a:pt x="9335" y="469"/>
                    <a:pt x="7873" y="149"/>
                  </a:cubicBezTo>
                  <a:cubicBezTo>
                    <a:pt x="7441" y="53"/>
                    <a:pt x="6991" y="1"/>
                    <a:pt x="6544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523123" y="1971939"/>
              <a:ext cx="637499" cy="733225"/>
            </a:xfrm>
            <a:custGeom>
              <a:avLst/>
              <a:gdLst/>
              <a:ahLst/>
              <a:cxnLst/>
              <a:rect l="l" t="t" r="r" b="b"/>
              <a:pathLst>
                <a:path w="21111" h="24281" extrusionOk="0">
                  <a:moveTo>
                    <a:pt x="6741" y="1"/>
                  </a:moveTo>
                  <a:cubicBezTo>
                    <a:pt x="5611" y="1"/>
                    <a:pt x="4411" y="271"/>
                    <a:pt x="3606" y="1191"/>
                  </a:cubicBezTo>
                  <a:cubicBezTo>
                    <a:pt x="1643" y="3410"/>
                    <a:pt x="0" y="6738"/>
                    <a:pt x="800" y="13362"/>
                  </a:cubicBezTo>
                  <a:cubicBezTo>
                    <a:pt x="1600" y="19987"/>
                    <a:pt x="5686" y="23731"/>
                    <a:pt x="5686" y="23731"/>
                  </a:cubicBezTo>
                  <a:cubicBezTo>
                    <a:pt x="5686" y="23731"/>
                    <a:pt x="8705" y="24281"/>
                    <a:pt x="12139" y="24281"/>
                  </a:cubicBezTo>
                  <a:cubicBezTo>
                    <a:pt x="15069" y="24281"/>
                    <a:pt x="18300" y="23881"/>
                    <a:pt x="20215" y="22398"/>
                  </a:cubicBezTo>
                  <a:cubicBezTo>
                    <a:pt x="20215" y="22398"/>
                    <a:pt x="21111" y="19891"/>
                    <a:pt x="19266" y="16179"/>
                  </a:cubicBezTo>
                  <a:cubicBezTo>
                    <a:pt x="19266" y="16179"/>
                    <a:pt x="19266" y="16179"/>
                    <a:pt x="19266" y="16179"/>
                  </a:cubicBezTo>
                  <a:cubicBezTo>
                    <a:pt x="19257" y="16179"/>
                    <a:pt x="21014" y="6417"/>
                    <a:pt x="19778" y="4348"/>
                  </a:cubicBezTo>
                  <a:cubicBezTo>
                    <a:pt x="18593" y="2364"/>
                    <a:pt x="16951" y="1425"/>
                    <a:pt x="14092" y="1223"/>
                  </a:cubicBezTo>
                  <a:cubicBezTo>
                    <a:pt x="14028" y="1223"/>
                    <a:pt x="13964" y="1201"/>
                    <a:pt x="13910" y="1159"/>
                  </a:cubicBezTo>
                  <a:cubicBezTo>
                    <a:pt x="13450" y="1332"/>
                    <a:pt x="12963" y="1418"/>
                    <a:pt x="12481" y="1418"/>
                  </a:cubicBezTo>
                  <a:cubicBezTo>
                    <a:pt x="12428" y="1418"/>
                    <a:pt x="12374" y="1417"/>
                    <a:pt x="12321" y="1415"/>
                  </a:cubicBezTo>
                  <a:cubicBezTo>
                    <a:pt x="11350" y="1383"/>
                    <a:pt x="10401" y="1009"/>
                    <a:pt x="9654" y="401"/>
                  </a:cubicBezTo>
                  <a:cubicBezTo>
                    <a:pt x="9614" y="424"/>
                    <a:pt x="9568" y="435"/>
                    <a:pt x="9521" y="435"/>
                  </a:cubicBezTo>
                  <a:cubicBezTo>
                    <a:pt x="9480" y="435"/>
                    <a:pt x="9438" y="427"/>
                    <a:pt x="9398" y="412"/>
                  </a:cubicBezTo>
                  <a:cubicBezTo>
                    <a:pt x="8849" y="250"/>
                    <a:pt x="7827" y="1"/>
                    <a:pt x="6741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841718" y="1688163"/>
              <a:ext cx="69937" cy="34365"/>
            </a:xfrm>
            <a:custGeom>
              <a:avLst/>
              <a:gdLst/>
              <a:ahLst/>
              <a:cxnLst/>
              <a:rect l="l" t="t" r="r" b="b"/>
              <a:pathLst>
                <a:path w="2316" h="1138" extrusionOk="0">
                  <a:moveTo>
                    <a:pt x="1538" y="1"/>
                  </a:moveTo>
                  <a:cubicBezTo>
                    <a:pt x="1383" y="1"/>
                    <a:pt x="1212" y="19"/>
                    <a:pt x="1035" y="59"/>
                  </a:cubicBezTo>
                  <a:cubicBezTo>
                    <a:pt x="438" y="208"/>
                    <a:pt x="0" y="539"/>
                    <a:pt x="64" y="816"/>
                  </a:cubicBezTo>
                  <a:cubicBezTo>
                    <a:pt x="109" y="1019"/>
                    <a:pt x="398" y="1137"/>
                    <a:pt x="773" y="1137"/>
                  </a:cubicBezTo>
                  <a:cubicBezTo>
                    <a:pt x="931" y="1137"/>
                    <a:pt x="1104" y="1117"/>
                    <a:pt x="1280" y="1072"/>
                  </a:cubicBezTo>
                  <a:cubicBezTo>
                    <a:pt x="1878" y="934"/>
                    <a:pt x="2315" y="592"/>
                    <a:pt x="2251" y="315"/>
                  </a:cubicBezTo>
                  <a:cubicBezTo>
                    <a:pt x="2213" y="117"/>
                    <a:pt x="1925" y="1"/>
                    <a:pt x="1538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351017" y="2005520"/>
              <a:ext cx="32553" cy="28899"/>
            </a:xfrm>
            <a:custGeom>
              <a:avLst/>
              <a:gdLst/>
              <a:ahLst/>
              <a:cxnLst/>
              <a:rect l="l" t="t" r="r" b="b"/>
              <a:pathLst>
                <a:path w="1078" h="957" extrusionOk="0">
                  <a:moveTo>
                    <a:pt x="949" y="0"/>
                  </a:moveTo>
                  <a:cubicBezTo>
                    <a:pt x="832" y="0"/>
                    <a:pt x="602" y="128"/>
                    <a:pt x="406" y="324"/>
                  </a:cubicBezTo>
                  <a:cubicBezTo>
                    <a:pt x="139" y="591"/>
                    <a:pt x="0" y="879"/>
                    <a:pt x="86" y="943"/>
                  </a:cubicBezTo>
                  <a:cubicBezTo>
                    <a:pt x="97" y="952"/>
                    <a:pt x="112" y="957"/>
                    <a:pt x="131" y="957"/>
                  </a:cubicBezTo>
                  <a:cubicBezTo>
                    <a:pt x="237" y="957"/>
                    <a:pt x="455" y="811"/>
                    <a:pt x="673" y="612"/>
                  </a:cubicBezTo>
                  <a:cubicBezTo>
                    <a:pt x="918" y="356"/>
                    <a:pt x="1078" y="100"/>
                    <a:pt x="1014" y="25"/>
                  </a:cubicBezTo>
                  <a:cubicBezTo>
                    <a:pt x="1001" y="8"/>
                    <a:pt x="979" y="0"/>
                    <a:pt x="949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3366811" y="2130300"/>
              <a:ext cx="62177" cy="11656"/>
            </a:xfrm>
            <a:custGeom>
              <a:avLst/>
              <a:gdLst/>
              <a:ahLst/>
              <a:cxnLst/>
              <a:rect l="l" t="t" r="r" b="b"/>
              <a:pathLst>
                <a:path w="2059" h="386" extrusionOk="0">
                  <a:moveTo>
                    <a:pt x="1035" y="0"/>
                  </a:moveTo>
                  <a:cubicBezTo>
                    <a:pt x="480" y="0"/>
                    <a:pt x="22" y="43"/>
                    <a:pt x="11" y="160"/>
                  </a:cubicBezTo>
                  <a:cubicBezTo>
                    <a:pt x="0" y="267"/>
                    <a:pt x="448" y="384"/>
                    <a:pt x="1024" y="384"/>
                  </a:cubicBezTo>
                  <a:cubicBezTo>
                    <a:pt x="1049" y="385"/>
                    <a:pt x="1074" y="385"/>
                    <a:pt x="1099" y="385"/>
                  </a:cubicBezTo>
                  <a:cubicBezTo>
                    <a:pt x="1648" y="385"/>
                    <a:pt x="2059" y="273"/>
                    <a:pt x="2048" y="171"/>
                  </a:cubicBezTo>
                  <a:cubicBezTo>
                    <a:pt x="2038" y="64"/>
                    <a:pt x="1590" y="11"/>
                    <a:pt x="1035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366479" y="2252001"/>
              <a:ext cx="51577" cy="22014"/>
            </a:xfrm>
            <a:custGeom>
              <a:avLst/>
              <a:gdLst/>
              <a:ahLst/>
              <a:cxnLst/>
              <a:rect l="l" t="t" r="r" b="b"/>
              <a:pathLst>
                <a:path w="1708" h="729" extrusionOk="0">
                  <a:moveTo>
                    <a:pt x="149" y="1"/>
                  </a:moveTo>
                  <a:cubicBezTo>
                    <a:pt x="86" y="1"/>
                    <a:pt x="45" y="14"/>
                    <a:pt x="33" y="45"/>
                  </a:cubicBezTo>
                  <a:cubicBezTo>
                    <a:pt x="1" y="141"/>
                    <a:pt x="310" y="397"/>
                    <a:pt x="779" y="568"/>
                  </a:cubicBezTo>
                  <a:cubicBezTo>
                    <a:pt x="1069" y="676"/>
                    <a:pt x="1341" y="728"/>
                    <a:pt x="1508" y="728"/>
                  </a:cubicBezTo>
                  <a:cubicBezTo>
                    <a:pt x="1606" y="728"/>
                    <a:pt x="1667" y="710"/>
                    <a:pt x="1675" y="675"/>
                  </a:cubicBezTo>
                  <a:cubicBezTo>
                    <a:pt x="1707" y="568"/>
                    <a:pt x="1355" y="376"/>
                    <a:pt x="918" y="205"/>
                  </a:cubicBezTo>
                  <a:cubicBezTo>
                    <a:pt x="592" y="84"/>
                    <a:pt x="304" y="1"/>
                    <a:pt x="149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341354" y="2382036"/>
              <a:ext cx="31285" cy="32704"/>
            </a:xfrm>
            <a:custGeom>
              <a:avLst/>
              <a:gdLst/>
              <a:ahLst/>
              <a:cxnLst/>
              <a:rect l="l" t="t" r="r" b="b"/>
              <a:pathLst>
                <a:path w="1036" h="1083" extrusionOk="0">
                  <a:moveTo>
                    <a:pt x="125" y="0"/>
                  </a:moveTo>
                  <a:cubicBezTo>
                    <a:pt x="105" y="0"/>
                    <a:pt x="88" y="6"/>
                    <a:pt x="75" y="17"/>
                  </a:cubicBezTo>
                  <a:cubicBezTo>
                    <a:pt x="0" y="92"/>
                    <a:pt x="139" y="380"/>
                    <a:pt x="374" y="678"/>
                  </a:cubicBezTo>
                  <a:cubicBezTo>
                    <a:pt x="589" y="922"/>
                    <a:pt x="821" y="1083"/>
                    <a:pt x="925" y="1083"/>
                  </a:cubicBezTo>
                  <a:cubicBezTo>
                    <a:pt x="939" y="1083"/>
                    <a:pt x="951" y="1080"/>
                    <a:pt x="961" y="1073"/>
                  </a:cubicBezTo>
                  <a:cubicBezTo>
                    <a:pt x="1035" y="1009"/>
                    <a:pt x="907" y="710"/>
                    <a:pt x="673" y="422"/>
                  </a:cubicBezTo>
                  <a:cubicBezTo>
                    <a:pt x="455" y="169"/>
                    <a:pt x="238" y="0"/>
                    <a:pt x="125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3232790" y="2433222"/>
              <a:ext cx="18722" cy="39559"/>
            </a:xfrm>
            <a:custGeom>
              <a:avLst/>
              <a:gdLst/>
              <a:ahLst/>
              <a:cxnLst/>
              <a:rect l="l" t="t" r="r" b="b"/>
              <a:pathLst>
                <a:path w="620" h="1310" extrusionOk="0">
                  <a:moveTo>
                    <a:pt x="113" y="1"/>
                  </a:moveTo>
                  <a:cubicBezTo>
                    <a:pt x="103" y="1"/>
                    <a:pt x="94" y="3"/>
                    <a:pt x="86" y="7"/>
                  </a:cubicBezTo>
                  <a:cubicBezTo>
                    <a:pt x="1" y="50"/>
                    <a:pt x="33" y="349"/>
                    <a:pt x="139" y="701"/>
                  </a:cubicBezTo>
                  <a:cubicBezTo>
                    <a:pt x="232" y="1030"/>
                    <a:pt x="354" y="1310"/>
                    <a:pt x="468" y="1310"/>
                  </a:cubicBezTo>
                  <a:cubicBezTo>
                    <a:pt x="472" y="1310"/>
                    <a:pt x="476" y="1310"/>
                    <a:pt x="481" y="1309"/>
                  </a:cubicBezTo>
                  <a:cubicBezTo>
                    <a:pt x="587" y="1298"/>
                    <a:pt x="619" y="968"/>
                    <a:pt x="502" y="594"/>
                  </a:cubicBezTo>
                  <a:cubicBezTo>
                    <a:pt x="404" y="253"/>
                    <a:pt x="218" y="1"/>
                    <a:pt x="113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028285" y="2074886"/>
              <a:ext cx="46051" cy="190727"/>
            </a:xfrm>
            <a:custGeom>
              <a:avLst/>
              <a:gdLst/>
              <a:ahLst/>
              <a:cxnLst/>
              <a:rect l="l" t="t" r="r" b="b"/>
              <a:pathLst>
                <a:path w="1525" h="6316" extrusionOk="0">
                  <a:moveTo>
                    <a:pt x="126" y="0"/>
                  </a:moveTo>
                  <a:cubicBezTo>
                    <a:pt x="102" y="0"/>
                    <a:pt x="0" y="382"/>
                    <a:pt x="105" y="982"/>
                  </a:cubicBezTo>
                  <a:cubicBezTo>
                    <a:pt x="159" y="1270"/>
                    <a:pt x="265" y="1622"/>
                    <a:pt x="425" y="1995"/>
                  </a:cubicBezTo>
                  <a:cubicBezTo>
                    <a:pt x="585" y="2347"/>
                    <a:pt x="767" y="2742"/>
                    <a:pt x="937" y="3147"/>
                  </a:cubicBezTo>
                  <a:cubicBezTo>
                    <a:pt x="1119" y="3563"/>
                    <a:pt x="1225" y="3969"/>
                    <a:pt x="1279" y="4353"/>
                  </a:cubicBezTo>
                  <a:cubicBezTo>
                    <a:pt x="1332" y="4726"/>
                    <a:pt x="1332" y="5089"/>
                    <a:pt x="1311" y="5366"/>
                  </a:cubicBezTo>
                  <a:cubicBezTo>
                    <a:pt x="1268" y="5953"/>
                    <a:pt x="1151" y="6316"/>
                    <a:pt x="1183" y="6316"/>
                  </a:cubicBezTo>
                  <a:cubicBezTo>
                    <a:pt x="1183" y="6316"/>
                    <a:pt x="1183" y="6316"/>
                    <a:pt x="1184" y="6316"/>
                  </a:cubicBezTo>
                  <a:cubicBezTo>
                    <a:pt x="1209" y="6316"/>
                    <a:pt x="1387" y="5966"/>
                    <a:pt x="1471" y="5377"/>
                  </a:cubicBezTo>
                  <a:cubicBezTo>
                    <a:pt x="1513" y="5089"/>
                    <a:pt x="1524" y="4716"/>
                    <a:pt x="1492" y="4310"/>
                  </a:cubicBezTo>
                  <a:cubicBezTo>
                    <a:pt x="1449" y="3916"/>
                    <a:pt x="1332" y="3467"/>
                    <a:pt x="1151" y="3062"/>
                  </a:cubicBezTo>
                  <a:cubicBezTo>
                    <a:pt x="980" y="2635"/>
                    <a:pt x="777" y="2241"/>
                    <a:pt x="617" y="1899"/>
                  </a:cubicBezTo>
                  <a:cubicBezTo>
                    <a:pt x="457" y="1547"/>
                    <a:pt x="340" y="1217"/>
                    <a:pt x="265" y="939"/>
                  </a:cubicBezTo>
                  <a:cubicBezTo>
                    <a:pt x="116" y="374"/>
                    <a:pt x="169" y="1"/>
                    <a:pt x="127" y="1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046283" y="2093881"/>
              <a:ext cx="6794" cy="53872"/>
            </a:xfrm>
            <a:custGeom>
              <a:avLst/>
              <a:gdLst/>
              <a:ahLst/>
              <a:cxnLst/>
              <a:rect l="l" t="t" r="r" b="b"/>
              <a:pathLst>
                <a:path w="225" h="1784" extrusionOk="0">
                  <a:moveTo>
                    <a:pt x="169" y="1"/>
                  </a:moveTo>
                  <a:cubicBezTo>
                    <a:pt x="125" y="1"/>
                    <a:pt x="0" y="392"/>
                    <a:pt x="0" y="897"/>
                  </a:cubicBezTo>
                  <a:cubicBezTo>
                    <a:pt x="0" y="1386"/>
                    <a:pt x="122" y="1783"/>
                    <a:pt x="167" y="1783"/>
                  </a:cubicBezTo>
                  <a:cubicBezTo>
                    <a:pt x="169" y="1783"/>
                    <a:pt x="170" y="1783"/>
                    <a:pt x="171" y="1782"/>
                  </a:cubicBezTo>
                  <a:cubicBezTo>
                    <a:pt x="213" y="1772"/>
                    <a:pt x="160" y="1388"/>
                    <a:pt x="160" y="897"/>
                  </a:cubicBezTo>
                  <a:cubicBezTo>
                    <a:pt x="160" y="417"/>
                    <a:pt x="224" y="12"/>
                    <a:pt x="171" y="1"/>
                  </a:cubicBezTo>
                  <a:cubicBezTo>
                    <a:pt x="170" y="1"/>
                    <a:pt x="170" y="1"/>
                    <a:pt x="169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2750549" y="1973086"/>
              <a:ext cx="248072" cy="165996"/>
            </a:xfrm>
            <a:custGeom>
              <a:avLst/>
              <a:gdLst/>
              <a:ahLst/>
              <a:cxnLst/>
              <a:rect l="l" t="t" r="r" b="b"/>
              <a:pathLst>
                <a:path w="8215" h="5497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1857"/>
                    <a:pt x="1099" y="3606"/>
                    <a:pt x="2592" y="4844"/>
                  </a:cubicBezTo>
                  <a:cubicBezTo>
                    <a:pt x="2934" y="5132"/>
                    <a:pt x="3350" y="5420"/>
                    <a:pt x="3830" y="5484"/>
                  </a:cubicBezTo>
                  <a:cubicBezTo>
                    <a:pt x="3899" y="5492"/>
                    <a:pt x="3967" y="5496"/>
                    <a:pt x="4035" y="5496"/>
                  </a:cubicBezTo>
                  <a:cubicBezTo>
                    <a:pt x="4561" y="5496"/>
                    <a:pt x="5069" y="5255"/>
                    <a:pt x="5494" y="4972"/>
                  </a:cubicBezTo>
                  <a:cubicBezTo>
                    <a:pt x="6795" y="4108"/>
                    <a:pt x="7596" y="2785"/>
                    <a:pt x="8214" y="1419"/>
                  </a:cubicBezTo>
                  <a:cubicBezTo>
                    <a:pt x="7713" y="1313"/>
                    <a:pt x="7169" y="1227"/>
                    <a:pt x="6561" y="1185"/>
                  </a:cubicBezTo>
                  <a:cubicBezTo>
                    <a:pt x="6497" y="1185"/>
                    <a:pt x="6433" y="1163"/>
                    <a:pt x="6379" y="1121"/>
                  </a:cubicBezTo>
                  <a:cubicBezTo>
                    <a:pt x="5919" y="1294"/>
                    <a:pt x="5432" y="1380"/>
                    <a:pt x="4950" y="1380"/>
                  </a:cubicBezTo>
                  <a:cubicBezTo>
                    <a:pt x="4897" y="1380"/>
                    <a:pt x="4843" y="1379"/>
                    <a:pt x="4790" y="1377"/>
                  </a:cubicBezTo>
                  <a:cubicBezTo>
                    <a:pt x="3819" y="1345"/>
                    <a:pt x="2870" y="971"/>
                    <a:pt x="2123" y="363"/>
                  </a:cubicBezTo>
                  <a:cubicBezTo>
                    <a:pt x="2083" y="386"/>
                    <a:pt x="2037" y="397"/>
                    <a:pt x="1990" y="397"/>
                  </a:cubicBezTo>
                  <a:cubicBezTo>
                    <a:pt x="1949" y="397"/>
                    <a:pt x="1907" y="389"/>
                    <a:pt x="1867" y="374"/>
                  </a:cubicBezTo>
                  <a:cubicBezTo>
                    <a:pt x="1462" y="257"/>
                    <a:pt x="779" y="86"/>
                    <a:pt x="0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004700" y="1995554"/>
              <a:ext cx="297385" cy="388672"/>
            </a:xfrm>
            <a:custGeom>
              <a:avLst/>
              <a:gdLst/>
              <a:ahLst/>
              <a:cxnLst/>
              <a:rect l="l" t="t" r="r" b="b"/>
              <a:pathLst>
                <a:path w="9848" h="12871" extrusionOk="0">
                  <a:moveTo>
                    <a:pt x="1656" y="0"/>
                  </a:moveTo>
                  <a:cubicBezTo>
                    <a:pt x="837" y="0"/>
                    <a:pt x="790" y="835"/>
                    <a:pt x="790" y="835"/>
                  </a:cubicBezTo>
                  <a:lnTo>
                    <a:pt x="12" y="11674"/>
                  </a:lnTo>
                  <a:cubicBezTo>
                    <a:pt x="1" y="11951"/>
                    <a:pt x="204" y="12175"/>
                    <a:pt x="470" y="12207"/>
                  </a:cubicBezTo>
                  <a:lnTo>
                    <a:pt x="8151" y="12826"/>
                  </a:lnTo>
                  <a:cubicBezTo>
                    <a:pt x="8155" y="12833"/>
                    <a:pt x="8283" y="12871"/>
                    <a:pt x="8451" y="12871"/>
                  </a:cubicBezTo>
                  <a:cubicBezTo>
                    <a:pt x="8753" y="12871"/>
                    <a:pt x="9180" y="12749"/>
                    <a:pt x="9228" y="12111"/>
                  </a:cubicBezTo>
                  <a:cubicBezTo>
                    <a:pt x="9260" y="11780"/>
                    <a:pt x="9079" y="11556"/>
                    <a:pt x="8898" y="11396"/>
                  </a:cubicBezTo>
                  <a:lnTo>
                    <a:pt x="9815" y="1561"/>
                  </a:lnTo>
                  <a:cubicBezTo>
                    <a:pt x="9847" y="1283"/>
                    <a:pt x="9644" y="1049"/>
                    <a:pt x="9367" y="1017"/>
                  </a:cubicBezTo>
                  <a:lnTo>
                    <a:pt x="2380" y="462"/>
                  </a:lnTo>
                  <a:cubicBezTo>
                    <a:pt x="2305" y="217"/>
                    <a:pt x="2220" y="67"/>
                    <a:pt x="1846" y="14"/>
                  </a:cubicBezTo>
                  <a:cubicBezTo>
                    <a:pt x="1779" y="5"/>
                    <a:pt x="1716" y="0"/>
                    <a:pt x="1656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017595" y="1995615"/>
              <a:ext cx="297053" cy="377046"/>
            </a:xfrm>
            <a:custGeom>
              <a:avLst/>
              <a:gdLst/>
              <a:ahLst/>
              <a:cxnLst/>
              <a:rect l="l" t="t" r="r" b="b"/>
              <a:pathLst>
                <a:path w="9837" h="12486" extrusionOk="0">
                  <a:moveTo>
                    <a:pt x="1323" y="1"/>
                  </a:moveTo>
                  <a:cubicBezTo>
                    <a:pt x="1054" y="1"/>
                    <a:pt x="811" y="190"/>
                    <a:pt x="801" y="471"/>
                  </a:cubicBezTo>
                  <a:lnTo>
                    <a:pt x="22" y="11309"/>
                  </a:lnTo>
                  <a:cubicBezTo>
                    <a:pt x="1" y="11576"/>
                    <a:pt x="203" y="11821"/>
                    <a:pt x="481" y="11842"/>
                  </a:cubicBezTo>
                  <a:lnTo>
                    <a:pt x="8257" y="12482"/>
                  </a:lnTo>
                  <a:cubicBezTo>
                    <a:pt x="8277" y="12485"/>
                    <a:pt x="8296" y="12486"/>
                    <a:pt x="8315" y="12486"/>
                  </a:cubicBezTo>
                  <a:cubicBezTo>
                    <a:pt x="8568" y="12486"/>
                    <a:pt x="8781" y="12292"/>
                    <a:pt x="8801" y="12024"/>
                  </a:cubicBezTo>
                  <a:lnTo>
                    <a:pt x="9815" y="1196"/>
                  </a:lnTo>
                  <a:cubicBezTo>
                    <a:pt x="9836" y="919"/>
                    <a:pt x="9644" y="684"/>
                    <a:pt x="9356" y="652"/>
                  </a:cubicBezTo>
                  <a:lnTo>
                    <a:pt x="1345" y="1"/>
                  </a:lnTo>
                  <a:cubicBezTo>
                    <a:pt x="1337" y="1"/>
                    <a:pt x="1330" y="1"/>
                    <a:pt x="1323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163514" y="2029044"/>
              <a:ext cx="26151" cy="24732"/>
            </a:xfrm>
            <a:custGeom>
              <a:avLst/>
              <a:gdLst/>
              <a:ahLst/>
              <a:cxnLst/>
              <a:rect l="l" t="t" r="r" b="b"/>
              <a:pathLst>
                <a:path w="866" h="819" extrusionOk="0">
                  <a:moveTo>
                    <a:pt x="408" y="0"/>
                  </a:moveTo>
                  <a:cubicBezTo>
                    <a:pt x="205" y="0"/>
                    <a:pt x="32" y="170"/>
                    <a:pt x="22" y="377"/>
                  </a:cubicBezTo>
                  <a:cubicBezTo>
                    <a:pt x="1" y="601"/>
                    <a:pt x="172" y="804"/>
                    <a:pt x="396" y="815"/>
                  </a:cubicBezTo>
                  <a:cubicBezTo>
                    <a:pt x="413" y="817"/>
                    <a:pt x="430" y="818"/>
                    <a:pt x="447" y="818"/>
                  </a:cubicBezTo>
                  <a:cubicBezTo>
                    <a:pt x="650" y="818"/>
                    <a:pt x="823" y="648"/>
                    <a:pt x="833" y="441"/>
                  </a:cubicBezTo>
                  <a:cubicBezTo>
                    <a:pt x="865" y="217"/>
                    <a:pt x="694" y="14"/>
                    <a:pt x="460" y="4"/>
                  </a:cubicBezTo>
                  <a:cubicBezTo>
                    <a:pt x="442" y="1"/>
                    <a:pt x="425" y="0"/>
                    <a:pt x="408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017595" y="1995917"/>
              <a:ext cx="275462" cy="377016"/>
            </a:xfrm>
            <a:custGeom>
              <a:avLst/>
              <a:gdLst/>
              <a:ahLst/>
              <a:cxnLst/>
              <a:rect l="l" t="t" r="r" b="b"/>
              <a:pathLst>
                <a:path w="9122" h="12485" extrusionOk="0">
                  <a:moveTo>
                    <a:pt x="1296" y="1"/>
                  </a:moveTo>
                  <a:cubicBezTo>
                    <a:pt x="1035" y="1"/>
                    <a:pt x="810" y="207"/>
                    <a:pt x="790" y="471"/>
                  </a:cubicBezTo>
                  <a:lnTo>
                    <a:pt x="11" y="11310"/>
                  </a:lnTo>
                  <a:cubicBezTo>
                    <a:pt x="1" y="11598"/>
                    <a:pt x="203" y="11822"/>
                    <a:pt x="470" y="11843"/>
                  </a:cubicBezTo>
                  <a:lnTo>
                    <a:pt x="8247" y="12483"/>
                  </a:lnTo>
                  <a:cubicBezTo>
                    <a:pt x="8261" y="12484"/>
                    <a:pt x="8274" y="12485"/>
                    <a:pt x="8288" y="12485"/>
                  </a:cubicBezTo>
                  <a:cubicBezTo>
                    <a:pt x="8558" y="12485"/>
                    <a:pt x="8781" y="12288"/>
                    <a:pt x="8801" y="12024"/>
                  </a:cubicBezTo>
                  <a:lnTo>
                    <a:pt x="9121" y="8568"/>
                  </a:lnTo>
                  <a:cubicBezTo>
                    <a:pt x="7521" y="8483"/>
                    <a:pt x="5910" y="8408"/>
                    <a:pt x="4652" y="7469"/>
                  </a:cubicBezTo>
                  <a:cubicBezTo>
                    <a:pt x="3201" y="6403"/>
                    <a:pt x="2667" y="4429"/>
                    <a:pt x="2860" y="2648"/>
                  </a:cubicBezTo>
                  <a:cubicBezTo>
                    <a:pt x="2945" y="1794"/>
                    <a:pt x="3180" y="983"/>
                    <a:pt x="3478" y="183"/>
                  </a:cubicBezTo>
                  <a:lnTo>
                    <a:pt x="1334" y="2"/>
                  </a:lnTo>
                  <a:cubicBezTo>
                    <a:pt x="1321" y="1"/>
                    <a:pt x="1308" y="1"/>
                    <a:pt x="1296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780838" y="1977918"/>
              <a:ext cx="189429" cy="132205"/>
            </a:xfrm>
            <a:custGeom>
              <a:avLst/>
              <a:gdLst/>
              <a:ahLst/>
              <a:cxnLst/>
              <a:rect l="l" t="t" r="r" b="b"/>
              <a:pathLst>
                <a:path w="6273" h="4378" extrusionOk="0">
                  <a:moveTo>
                    <a:pt x="0" y="1"/>
                  </a:moveTo>
                  <a:lnTo>
                    <a:pt x="0" y="1"/>
                  </a:lnTo>
                  <a:cubicBezTo>
                    <a:pt x="203" y="1430"/>
                    <a:pt x="896" y="2806"/>
                    <a:pt x="1952" y="3788"/>
                  </a:cubicBezTo>
                  <a:cubicBezTo>
                    <a:pt x="2230" y="4054"/>
                    <a:pt x="2550" y="4300"/>
                    <a:pt x="2923" y="4364"/>
                  </a:cubicBezTo>
                  <a:cubicBezTo>
                    <a:pt x="2984" y="4373"/>
                    <a:pt x="3045" y="4378"/>
                    <a:pt x="3105" y="4378"/>
                  </a:cubicBezTo>
                  <a:cubicBezTo>
                    <a:pt x="3521" y="4378"/>
                    <a:pt x="3920" y="4166"/>
                    <a:pt x="4246" y="3905"/>
                  </a:cubicBezTo>
                  <a:cubicBezTo>
                    <a:pt x="5206" y="3212"/>
                    <a:pt x="5803" y="2187"/>
                    <a:pt x="6273" y="1099"/>
                  </a:cubicBezTo>
                  <a:cubicBezTo>
                    <a:pt x="6038" y="1067"/>
                    <a:pt x="5803" y="1046"/>
                    <a:pt x="5547" y="1025"/>
                  </a:cubicBezTo>
                  <a:cubicBezTo>
                    <a:pt x="5483" y="1025"/>
                    <a:pt x="5419" y="1003"/>
                    <a:pt x="5366" y="961"/>
                  </a:cubicBezTo>
                  <a:cubicBezTo>
                    <a:pt x="4905" y="1134"/>
                    <a:pt x="4418" y="1220"/>
                    <a:pt x="3937" y="1220"/>
                  </a:cubicBezTo>
                  <a:cubicBezTo>
                    <a:pt x="3883" y="1220"/>
                    <a:pt x="3830" y="1219"/>
                    <a:pt x="3776" y="1217"/>
                  </a:cubicBezTo>
                  <a:cubicBezTo>
                    <a:pt x="2806" y="1185"/>
                    <a:pt x="1856" y="811"/>
                    <a:pt x="1109" y="203"/>
                  </a:cubicBezTo>
                  <a:cubicBezTo>
                    <a:pt x="1064" y="226"/>
                    <a:pt x="1018" y="237"/>
                    <a:pt x="972" y="237"/>
                  </a:cubicBezTo>
                  <a:cubicBezTo>
                    <a:pt x="933" y="237"/>
                    <a:pt x="893" y="229"/>
                    <a:pt x="853" y="214"/>
                  </a:cubicBezTo>
                  <a:cubicBezTo>
                    <a:pt x="640" y="150"/>
                    <a:pt x="352" y="65"/>
                    <a:pt x="0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004700" y="2210749"/>
              <a:ext cx="220714" cy="319037"/>
            </a:xfrm>
            <a:custGeom>
              <a:avLst/>
              <a:gdLst/>
              <a:ahLst/>
              <a:cxnLst/>
              <a:rect l="l" t="t" r="r" b="b"/>
              <a:pathLst>
                <a:path w="7309" h="10565" extrusionOk="0">
                  <a:moveTo>
                    <a:pt x="5865" y="0"/>
                  </a:moveTo>
                  <a:cubicBezTo>
                    <a:pt x="5664" y="0"/>
                    <a:pt x="5323" y="284"/>
                    <a:pt x="5228" y="398"/>
                  </a:cubicBezTo>
                  <a:cubicBezTo>
                    <a:pt x="4919" y="761"/>
                    <a:pt x="4705" y="1198"/>
                    <a:pt x="4471" y="1614"/>
                  </a:cubicBezTo>
                  <a:cubicBezTo>
                    <a:pt x="4108" y="2211"/>
                    <a:pt x="3852" y="2894"/>
                    <a:pt x="3745" y="3598"/>
                  </a:cubicBezTo>
                  <a:cubicBezTo>
                    <a:pt x="3735" y="3662"/>
                    <a:pt x="3713" y="3748"/>
                    <a:pt x="3639" y="3758"/>
                  </a:cubicBezTo>
                  <a:cubicBezTo>
                    <a:pt x="3660" y="3182"/>
                    <a:pt x="3724" y="2627"/>
                    <a:pt x="3873" y="2073"/>
                  </a:cubicBezTo>
                  <a:cubicBezTo>
                    <a:pt x="4001" y="1571"/>
                    <a:pt x="4300" y="1145"/>
                    <a:pt x="4439" y="633"/>
                  </a:cubicBezTo>
                  <a:cubicBezTo>
                    <a:pt x="4505" y="425"/>
                    <a:pt x="4468" y="230"/>
                    <a:pt x="4307" y="230"/>
                  </a:cubicBezTo>
                  <a:cubicBezTo>
                    <a:pt x="4261" y="230"/>
                    <a:pt x="4206" y="245"/>
                    <a:pt x="4140" y="281"/>
                  </a:cubicBezTo>
                  <a:cubicBezTo>
                    <a:pt x="3884" y="398"/>
                    <a:pt x="3681" y="761"/>
                    <a:pt x="3564" y="995"/>
                  </a:cubicBezTo>
                  <a:cubicBezTo>
                    <a:pt x="3361" y="1401"/>
                    <a:pt x="3244" y="1838"/>
                    <a:pt x="3180" y="2275"/>
                  </a:cubicBezTo>
                  <a:cubicBezTo>
                    <a:pt x="3041" y="3107"/>
                    <a:pt x="3094" y="3940"/>
                    <a:pt x="2870" y="4761"/>
                  </a:cubicBezTo>
                  <a:cubicBezTo>
                    <a:pt x="2678" y="5444"/>
                    <a:pt x="2284" y="5902"/>
                    <a:pt x="1612" y="6201"/>
                  </a:cubicBezTo>
                  <a:cubicBezTo>
                    <a:pt x="1145" y="6410"/>
                    <a:pt x="622" y="6479"/>
                    <a:pt x="113" y="6479"/>
                  </a:cubicBezTo>
                  <a:cubicBezTo>
                    <a:pt x="76" y="6479"/>
                    <a:pt x="38" y="6479"/>
                    <a:pt x="1" y="6478"/>
                  </a:cubicBezTo>
                  <a:lnTo>
                    <a:pt x="1" y="6478"/>
                  </a:lnTo>
                  <a:lnTo>
                    <a:pt x="801" y="10564"/>
                  </a:lnTo>
                  <a:cubicBezTo>
                    <a:pt x="2732" y="10105"/>
                    <a:pt x="5271" y="9711"/>
                    <a:pt x="6007" y="7588"/>
                  </a:cubicBezTo>
                  <a:cubicBezTo>
                    <a:pt x="6177" y="7065"/>
                    <a:pt x="6113" y="6617"/>
                    <a:pt x="6124" y="6084"/>
                  </a:cubicBezTo>
                  <a:cubicBezTo>
                    <a:pt x="6124" y="5401"/>
                    <a:pt x="6241" y="4718"/>
                    <a:pt x="6455" y="4068"/>
                  </a:cubicBezTo>
                  <a:cubicBezTo>
                    <a:pt x="6551" y="3748"/>
                    <a:pt x="6679" y="3438"/>
                    <a:pt x="6828" y="3129"/>
                  </a:cubicBezTo>
                  <a:cubicBezTo>
                    <a:pt x="6892" y="3001"/>
                    <a:pt x="7308" y="2446"/>
                    <a:pt x="7105" y="2361"/>
                  </a:cubicBezTo>
                  <a:cubicBezTo>
                    <a:pt x="7079" y="2345"/>
                    <a:pt x="7047" y="2337"/>
                    <a:pt x="7013" y="2337"/>
                  </a:cubicBezTo>
                  <a:cubicBezTo>
                    <a:pt x="6980" y="2337"/>
                    <a:pt x="6945" y="2345"/>
                    <a:pt x="6913" y="2361"/>
                  </a:cubicBezTo>
                  <a:cubicBezTo>
                    <a:pt x="6295" y="2542"/>
                    <a:pt x="5772" y="3438"/>
                    <a:pt x="5559" y="4004"/>
                  </a:cubicBezTo>
                  <a:cubicBezTo>
                    <a:pt x="5495" y="4196"/>
                    <a:pt x="5441" y="4398"/>
                    <a:pt x="5292" y="4548"/>
                  </a:cubicBezTo>
                  <a:cubicBezTo>
                    <a:pt x="5292" y="3310"/>
                    <a:pt x="6145" y="2275"/>
                    <a:pt x="6519" y="1145"/>
                  </a:cubicBezTo>
                  <a:cubicBezTo>
                    <a:pt x="6551" y="1091"/>
                    <a:pt x="6561" y="1017"/>
                    <a:pt x="6540" y="963"/>
                  </a:cubicBezTo>
                  <a:cubicBezTo>
                    <a:pt x="6512" y="913"/>
                    <a:pt x="6459" y="895"/>
                    <a:pt x="6400" y="895"/>
                  </a:cubicBezTo>
                  <a:cubicBezTo>
                    <a:pt x="6346" y="895"/>
                    <a:pt x="6288" y="911"/>
                    <a:pt x="6241" y="931"/>
                  </a:cubicBezTo>
                  <a:cubicBezTo>
                    <a:pt x="5847" y="1123"/>
                    <a:pt x="5644" y="1603"/>
                    <a:pt x="5452" y="1987"/>
                  </a:cubicBezTo>
                  <a:cubicBezTo>
                    <a:pt x="5079" y="2755"/>
                    <a:pt x="4737" y="3545"/>
                    <a:pt x="4428" y="4345"/>
                  </a:cubicBezTo>
                  <a:cubicBezTo>
                    <a:pt x="4471" y="3417"/>
                    <a:pt x="4780" y="2521"/>
                    <a:pt x="5164" y="1689"/>
                  </a:cubicBezTo>
                  <a:cubicBezTo>
                    <a:pt x="5271" y="1475"/>
                    <a:pt x="6327" y="185"/>
                    <a:pt x="5932" y="14"/>
                  </a:cubicBezTo>
                  <a:cubicBezTo>
                    <a:pt x="5912" y="5"/>
                    <a:pt x="5890" y="0"/>
                    <a:pt x="5865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2873608" y="2007241"/>
              <a:ext cx="96662" cy="83768"/>
            </a:xfrm>
            <a:custGeom>
              <a:avLst/>
              <a:gdLst/>
              <a:ahLst/>
              <a:cxnLst/>
              <a:rect l="l" t="t" r="r" b="b"/>
              <a:pathLst>
                <a:path w="3201" h="2774" extrusionOk="0">
                  <a:moveTo>
                    <a:pt x="2294" y="0"/>
                  </a:moveTo>
                  <a:cubicBezTo>
                    <a:pt x="1847" y="168"/>
                    <a:pt x="1375" y="262"/>
                    <a:pt x="908" y="262"/>
                  </a:cubicBezTo>
                  <a:cubicBezTo>
                    <a:pt x="840" y="262"/>
                    <a:pt x="772" y="260"/>
                    <a:pt x="704" y="256"/>
                  </a:cubicBezTo>
                  <a:cubicBezTo>
                    <a:pt x="459" y="246"/>
                    <a:pt x="224" y="214"/>
                    <a:pt x="0" y="182"/>
                  </a:cubicBezTo>
                  <a:lnTo>
                    <a:pt x="0" y="182"/>
                  </a:lnTo>
                  <a:cubicBezTo>
                    <a:pt x="480" y="1046"/>
                    <a:pt x="939" y="1910"/>
                    <a:pt x="1408" y="2774"/>
                  </a:cubicBezTo>
                  <a:cubicBezTo>
                    <a:pt x="2219" y="2081"/>
                    <a:pt x="2774" y="1142"/>
                    <a:pt x="3201" y="139"/>
                  </a:cubicBezTo>
                  <a:cubicBezTo>
                    <a:pt x="2966" y="107"/>
                    <a:pt x="2731" y="86"/>
                    <a:pt x="2475" y="75"/>
                  </a:cubicBezTo>
                  <a:cubicBezTo>
                    <a:pt x="2411" y="75"/>
                    <a:pt x="2347" y="43"/>
                    <a:pt x="2294" y="0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781140" y="1977918"/>
              <a:ext cx="88297" cy="100226"/>
            </a:xfrm>
            <a:custGeom>
              <a:avLst/>
              <a:gdLst/>
              <a:ahLst/>
              <a:cxnLst/>
              <a:rect l="l" t="t" r="r" b="b"/>
              <a:pathLst>
                <a:path w="2924" h="3319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1217"/>
                    <a:pt x="715" y="2390"/>
                    <a:pt x="1515" y="3318"/>
                  </a:cubicBezTo>
                  <a:cubicBezTo>
                    <a:pt x="1996" y="2604"/>
                    <a:pt x="2454" y="1857"/>
                    <a:pt x="2924" y="1110"/>
                  </a:cubicBezTo>
                  <a:cubicBezTo>
                    <a:pt x="2262" y="950"/>
                    <a:pt x="1633" y="641"/>
                    <a:pt x="1110" y="203"/>
                  </a:cubicBezTo>
                  <a:cubicBezTo>
                    <a:pt x="1070" y="226"/>
                    <a:pt x="1024" y="237"/>
                    <a:pt x="977" y="237"/>
                  </a:cubicBezTo>
                  <a:cubicBezTo>
                    <a:pt x="936" y="237"/>
                    <a:pt x="894" y="229"/>
                    <a:pt x="854" y="214"/>
                  </a:cubicBezTo>
                  <a:cubicBezTo>
                    <a:pt x="641" y="150"/>
                    <a:pt x="353" y="65"/>
                    <a:pt x="1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2520224" y="1985347"/>
              <a:ext cx="588549" cy="620559"/>
            </a:xfrm>
            <a:custGeom>
              <a:avLst/>
              <a:gdLst/>
              <a:ahLst/>
              <a:cxnLst/>
              <a:rect l="l" t="t" r="r" b="b"/>
              <a:pathLst>
                <a:path w="19490" h="20550" extrusionOk="0">
                  <a:moveTo>
                    <a:pt x="5134" y="1"/>
                  </a:moveTo>
                  <a:cubicBezTo>
                    <a:pt x="4758" y="1"/>
                    <a:pt x="4400" y="163"/>
                    <a:pt x="3968" y="395"/>
                  </a:cubicBezTo>
                  <a:cubicBezTo>
                    <a:pt x="2646" y="1099"/>
                    <a:pt x="1643" y="2315"/>
                    <a:pt x="1035" y="3659"/>
                  </a:cubicBezTo>
                  <a:cubicBezTo>
                    <a:pt x="213" y="5440"/>
                    <a:pt x="32" y="7435"/>
                    <a:pt x="21" y="9398"/>
                  </a:cubicBezTo>
                  <a:cubicBezTo>
                    <a:pt x="0" y="12662"/>
                    <a:pt x="555" y="16108"/>
                    <a:pt x="2550" y="18700"/>
                  </a:cubicBezTo>
                  <a:cubicBezTo>
                    <a:pt x="2870" y="19105"/>
                    <a:pt x="3222" y="19489"/>
                    <a:pt x="3670" y="19745"/>
                  </a:cubicBezTo>
                  <a:cubicBezTo>
                    <a:pt x="4192" y="20034"/>
                    <a:pt x="4790" y="20130"/>
                    <a:pt x="5376" y="20215"/>
                  </a:cubicBezTo>
                  <a:cubicBezTo>
                    <a:pt x="6885" y="20406"/>
                    <a:pt x="8407" y="20549"/>
                    <a:pt x="9922" y="20549"/>
                  </a:cubicBezTo>
                  <a:cubicBezTo>
                    <a:pt x="10775" y="20549"/>
                    <a:pt x="11625" y="20504"/>
                    <a:pt x="12470" y="20396"/>
                  </a:cubicBezTo>
                  <a:cubicBezTo>
                    <a:pt x="13601" y="20247"/>
                    <a:pt x="14721" y="20002"/>
                    <a:pt x="15777" y="19607"/>
                  </a:cubicBezTo>
                  <a:cubicBezTo>
                    <a:pt x="16609" y="19329"/>
                    <a:pt x="18124" y="18860"/>
                    <a:pt x="18615" y="18103"/>
                  </a:cubicBezTo>
                  <a:cubicBezTo>
                    <a:pt x="19490" y="16769"/>
                    <a:pt x="18913" y="14273"/>
                    <a:pt x="17655" y="13398"/>
                  </a:cubicBezTo>
                  <a:cubicBezTo>
                    <a:pt x="17175" y="13057"/>
                    <a:pt x="16588" y="12918"/>
                    <a:pt x="16001" y="12833"/>
                  </a:cubicBezTo>
                  <a:cubicBezTo>
                    <a:pt x="15530" y="12772"/>
                    <a:pt x="15058" y="12751"/>
                    <a:pt x="14584" y="12751"/>
                  </a:cubicBezTo>
                  <a:cubicBezTo>
                    <a:pt x="13424" y="12751"/>
                    <a:pt x="12258" y="12880"/>
                    <a:pt x="11091" y="12880"/>
                  </a:cubicBezTo>
                  <a:cubicBezTo>
                    <a:pt x="10975" y="12880"/>
                    <a:pt x="10859" y="12878"/>
                    <a:pt x="10742" y="12876"/>
                  </a:cubicBezTo>
                  <a:cubicBezTo>
                    <a:pt x="10134" y="12865"/>
                    <a:pt x="9526" y="12812"/>
                    <a:pt x="9003" y="12513"/>
                  </a:cubicBezTo>
                  <a:cubicBezTo>
                    <a:pt x="8310" y="12129"/>
                    <a:pt x="7873" y="11372"/>
                    <a:pt x="7681" y="10593"/>
                  </a:cubicBezTo>
                  <a:cubicBezTo>
                    <a:pt x="7499" y="9825"/>
                    <a:pt x="7542" y="9003"/>
                    <a:pt x="7563" y="8203"/>
                  </a:cubicBezTo>
                  <a:cubicBezTo>
                    <a:pt x="7606" y="7286"/>
                    <a:pt x="7649" y="6358"/>
                    <a:pt x="7681" y="5419"/>
                  </a:cubicBezTo>
                  <a:cubicBezTo>
                    <a:pt x="7734" y="4224"/>
                    <a:pt x="7777" y="2976"/>
                    <a:pt x="7329" y="1867"/>
                  </a:cubicBezTo>
                  <a:cubicBezTo>
                    <a:pt x="7041" y="1195"/>
                    <a:pt x="6550" y="597"/>
                    <a:pt x="5920" y="235"/>
                  </a:cubicBezTo>
                  <a:cubicBezTo>
                    <a:pt x="5633" y="70"/>
                    <a:pt x="5380" y="1"/>
                    <a:pt x="5134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2658413" y="2533602"/>
              <a:ext cx="424909" cy="75433"/>
            </a:xfrm>
            <a:custGeom>
              <a:avLst/>
              <a:gdLst/>
              <a:ahLst/>
              <a:cxnLst/>
              <a:rect l="l" t="t" r="r" b="b"/>
              <a:pathLst>
                <a:path w="14071" h="2498" extrusionOk="0">
                  <a:moveTo>
                    <a:pt x="14069" y="0"/>
                  </a:moveTo>
                  <a:cubicBezTo>
                    <a:pt x="14048" y="0"/>
                    <a:pt x="13899" y="127"/>
                    <a:pt x="13601" y="332"/>
                  </a:cubicBezTo>
                  <a:cubicBezTo>
                    <a:pt x="13292" y="545"/>
                    <a:pt x="12844" y="812"/>
                    <a:pt x="12225" y="1057"/>
                  </a:cubicBezTo>
                  <a:cubicBezTo>
                    <a:pt x="11927" y="1174"/>
                    <a:pt x="11585" y="1302"/>
                    <a:pt x="11233" y="1430"/>
                  </a:cubicBezTo>
                  <a:cubicBezTo>
                    <a:pt x="10871" y="1548"/>
                    <a:pt x="10465" y="1654"/>
                    <a:pt x="10038" y="1750"/>
                  </a:cubicBezTo>
                  <a:cubicBezTo>
                    <a:pt x="9206" y="1932"/>
                    <a:pt x="8246" y="2060"/>
                    <a:pt x="7254" y="2167"/>
                  </a:cubicBezTo>
                  <a:cubicBezTo>
                    <a:pt x="6764" y="2209"/>
                    <a:pt x="6273" y="2241"/>
                    <a:pt x="5803" y="2252"/>
                  </a:cubicBezTo>
                  <a:cubicBezTo>
                    <a:pt x="5558" y="2273"/>
                    <a:pt x="5334" y="2273"/>
                    <a:pt x="5110" y="2273"/>
                  </a:cubicBezTo>
                  <a:cubicBezTo>
                    <a:pt x="4886" y="2273"/>
                    <a:pt x="4673" y="2252"/>
                    <a:pt x="4438" y="2241"/>
                  </a:cubicBezTo>
                  <a:cubicBezTo>
                    <a:pt x="4011" y="2220"/>
                    <a:pt x="3606" y="2177"/>
                    <a:pt x="3201" y="2145"/>
                  </a:cubicBezTo>
                  <a:cubicBezTo>
                    <a:pt x="2817" y="2124"/>
                    <a:pt x="2454" y="2124"/>
                    <a:pt x="2123" y="2113"/>
                  </a:cubicBezTo>
                  <a:cubicBezTo>
                    <a:pt x="1472" y="2081"/>
                    <a:pt x="939" y="2017"/>
                    <a:pt x="576" y="1964"/>
                  </a:cubicBezTo>
                  <a:cubicBezTo>
                    <a:pt x="291" y="1922"/>
                    <a:pt x="105" y="1893"/>
                    <a:pt x="33" y="1893"/>
                  </a:cubicBezTo>
                  <a:cubicBezTo>
                    <a:pt x="14" y="1893"/>
                    <a:pt x="3" y="1895"/>
                    <a:pt x="0" y="1900"/>
                  </a:cubicBezTo>
                  <a:cubicBezTo>
                    <a:pt x="0" y="1911"/>
                    <a:pt x="192" y="1975"/>
                    <a:pt x="566" y="2060"/>
                  </a:cubicBezTo>
                  <a:cubicBezTo>
                    <a:pt x="918" y="2135"/>
                    <a:pt x="1451" y="2209"/>
                    <a:pt x="2123" y="2273"/>
                  </a:cubicBezTo>
                  <a:cubicBezTo>
                    <a:pt x="2454" y="2295"/>
                    <a:pt x="2817" y="2305"/>
                    <a:pt x="3201" y="2337"/>
                  </a:cubicBezTo>
                  <a:cubicBezTo>
                    <a:pt x="3585" y="2380"/>
                    <a:pt x="4001" y="2412"/>
                    <a:pt x="4427" y="2455"/>
                  </a:cubicBezTo>
                  <a:cubicBezTo>
                    <a:pt x="4641" y="2465"/>
                    <a:pt x="4865" y="2476"/>
                    <a:pt x="5110" y="2497"/>
                  </a:cubicBezTo>
                  <a:cubicBezTo>
                    <a:pt x="5334" y="2497"/>
                    <a:pt x="5579" y="2497"/>
                    <a:pt x="5814" y="2476"/>
                  </a:cubicBezTo>
                  <a:cubicBezTo>
                    <a:pt x="6294" y="2465"/>
                    <a:pt x="6785" y="2444"/>
                    <a:pt x="7297" y="2391"/>
                  </a:cubicBezTo>
                  <a:cubicBezTo>
                    <a:pt x="8300" y="2284"/>
                    <a:pt x="9260" y="2145"/>
                    <a:pt x="10113" y="1943"/>
                  </a:cubicBezTo>
                  <a:cubicBezTo>
                    <a:pt x="10540" y="1857"/>
                    <a:pt x="10935" y="1729"/>
                    <a:pt x="11308" y="1601"/>
                  </a:cubicBezTo>
                  <a:cubicBezTo>
                    <a:pt x="11671" y="1462"/>
                    <a:pt x="12012" y="1334"/>
                    <a:pt x="12321" y="1196"/>
                  </a:cubicBezTo>
                  <a:cubicBezTo>
                    <a:pt x="12940" y="929"/>
                    <a:pt x="13388" y="641"/>
                    <a:pt x="13687" y="396"/>
                  </a:cubicBezTo>
                  <a:cubicBezTo>
                    <a:pt x="13953" y="172"/>
                    <a:pt x="14071" y="12"/>
                    <a:pt x="14071" y="1"/>
                  </a:cubicBezTo>
                  <a:cubicBezTo>
                    <a:pt x="14070" y="1"/>
                    <a:pt x="14070" y="0"/>
                    <a:pt x="14069" y="0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680639" y="1986193"/>
              <a:ext cx="388853" cy="421195"/>
            </a:xfrm>
            <a:custGeom>
              <a:avLst/>
              <a:gdLst/>
              <a:ahLst/>
              <a:cxnLst/>
              <a:rect l="l" t="t" r="r" b="b"/>
              <a:pathLst>
                <a:path w="12877" h="13948" extrusionOk="0">
                  <a:moveTo>
                    <a:pt x="27" y="0"/>
                  </a:moveTo>
                  <a:cubicBezTo>
                    <a:pt x="16" y="0"/>
                    <a:pt x="11" y="1"/>
                    <a:pt x="11" y="4"/>
                  </a:cubicBezTo>
                  <a:cubicBezTo>
                    <a:pt x="0" y="36"/>
                    <a:pt x="363" y="57"/>
                    <a:pt x="865" y="356"/>
                  </a:cubicBezTo>
                  <a:cubicBezTo>
                    <a:pt x="1121" y="495"/>
                    <a:pt x="1398" y="740"/>
                    <a:pt x="1643" y="1081"/>
                  </a:cubicBezTo>
                  <a:cubicBezTo>
                    <a:pt x="1878" y="1433"/>
                    <a:pt x="2081" y="1871"/>
                    <a:pt x="2198" y="2394"/>
                  </a:cubicBezTo>
                  <a:cubicBezTo>
                    <a:pt x="2454" y="3428"/>
                    <a:pt x="2465" y="4730"/>
                    <a:pt x="2262" y="6127"/>
                  </a:cubicBezTo>
                  <a:cubicBezTo>
                    <a:pt x="2177" y="6831"/>
                    <a:pt x="2070" y="7578"/>
                    <a:pt x="2027" y="8357"/>
                  </a:cubicBezTo>
                  <a:cubicBezTo>
                    <a:pt x="1985" y="9125"/>
                    <a:pt x="1995" y="9957"/>
                    <a:pt x="2241" y="10767"/>
                  </a:cubicBezTo>
                  <a:cubicBezTo>
                    <a:pt x="2358" y="11162"/>
                    <a:pt x="2550" y="11557"/>
                    <a:pt x="2817" y="11888"/>
                  </a:cubicBezTo>
                  <a:cubicBezTo>
                    <a:pt x="3062" y="12218"/>
                    <a:pt x="3414" y="12474"/>
                    <a:pt x="3777" y="12645"/>
                  </a:cubicBezTo>
                  <a:cubicBezTo>
                    <a:pt x="4129" y="12837"/>
                    <a:pt x="4523" y="12922"/>
                    <a:pt x="4907" y="12965"/>
                  </a:cubicBezTo>
                  <a:cubicBezTo>
                    <a:pt x="5113" y="12988"/>
                    <a:pt x="5313" y="12998"/>
                    <a:pt x="5510" y="12998"/>
                  </a:cubicBezTo>
                  <a:cubicBezTo>
                    <a:pt x="5680" y="12998"/>
                    <a:pt x="5849" y="12990"/>
                    <a:pt x="6017" y="12976"/>
                  </a:cubicBezTo>
                  <a:cubicBezTo>
                    <a:pt x="6721" y="12944"/>
                    <a:pt x="7404" y="12901"/>
                    <a:pt x="8022" y="12869"/>
                  </a:cubicBezTo>
                  <a:cubicBezTo>
                    <a:pt x="8614" y="12849"/>
                    <a:pt x="9160" y="12793"/>
                    <a:pt x="9660" y="12793"/>
                  </a:cubicBezTo>
                  <a:cubicBezTo>
                    <a:pt x="9701" y="12793"/>
                    <a:pt x="9742" y="12793"/>
                    <a:pt x="9783" y="12794"/>
                  </a:cubicBezTo>
                  <a:cubicBezTo>
                    <a:pt x="10316" y="12805"/>
                    <a:pt x="10817" y="12837"/>
                    <a:pt x="11223" y="12912"/>
                  </a:cubicBezTo>
                  <a:cubicBezTo>
                    <a:pt x="11639" y="12997"/>
                    <a:pt x="11969" y="13136"/>
                    <a:pt x="12215" y="13317"/>
                  </a:cubicBezTo>
                  <a:cubicBezTo>
                    <a:pt x="12471" y="13477"/>
                    <a:pt x="12631" y="13648"/>
                    <a:pt x="12716" y="13765"/>
                  </a:cubicBezTo>
                  <a:cubicBezTo>
                    <a:pt x="12815" y="13884"/>
                    <a:pt x="12868" y="13948"/>
                    <a:pt x="12875" y="13948"/>
                  </a:cubicBezTo>
                  <a:cubicBezTo>
                    <a:pt x="12876" y="13948"/>
                    <a:pt x="12876" y="13947"/>
                    <a:pt x="12876" y="13946"/>
                  </a:cubicBezTo>
                  <a:cubicBezTo>
                    <a:pt x="12876" y="13946"/>
                    <a:pt x="12855" y="13861"/>
                    <a:pt x="12759" y="13733"/>
                  </a:cubicBezTo>
                  <a:cubicBezTo>
                    <a:pt x="12663" y="13594"/>
                    <a:pt x="12503" y="13424"/>
                    <a:pt x="12268" y="13232"/>
                  </a:cubicBezTo>
                  <a:cubicBezTo>
                    <a:pt x="12023" y="13050"/>
                    <a:pt x="11681" y="12880"/>
                    <a:pt x="11255" y="12784"/>
                  </a:cubicBezTo>
                  <a:cubicBezTo>
                    <a:pt x="11041" y="12730"/>
                    <a:pt x="10817" y="12698"/>
                    <a:pt x="10572" y="12677"/>
                  </a:cubicBezTo>
                  <a:cubicBezTo>
                    <a:pt x="10337" y="12645"/>
                    <a:pt x="10081" y="12634"/>
                    <a:pt x="9804" y="12624"/>
                  </a:cubicBezTo>
                  <a:cubicBezTo>
                    <a:pt x="9754" y="12623"/>
                    <a:pt x="9704" y="12622"/>
                    <a:pt x="9653" y="12622"/>
                  </a:cubicBezTo>
                  <a:cubicBezTo>
                    <a:pt x="9143" y="12622"/>
                    <a:pt x="8607" y="12667"/>
                    <a:pt x="8044" y="12677"/>
                  </a:cubicBezTo>
                  <a:cubicBezTo>
                    <a:pt x="7414" y="12698"/>
                    <a:pt x="6721" y="12730"/>
                    <a:pt x="6017" y="12773"/>
                  </a:cubicBezTo>
                  <a:cubicBezTo>
                    <a:pt x="5887" y="12779"/>
                    <a:pt x="5755" y="12783"/>
                    <a:pt x="5622" y="12783"/>
                  </a:cubicBezTo>
                  <a:cubicBezTo>
                    <a:pt x="5036" y="12783"/>
                    <a:pt x="4433" y="12710"/>
                    <a:pt x="3894" y="12432"/>
                  </a:cubicBezTo>
                  <a:cubicBezTo>
                    <a:pt x="3563" y="12261"/>
                    <a:pt x="3254" y="12037"/>
                    <a:pt x="3009" y="11728"/>
                  </a:cubicBezTo>
                  <a:cubicBezTo>
                    <a:pt x="2774" y="11440"/>
                    <a:pt x="2603" y="11077"/>
                    <a:pt x="2475" y="10682"/>
                  </a:cubicBezTo>
                  <a:cubicBezTo>
                    <a:pt x="2251" y="9914"/>
                    <a:pt x="2230" y="9114"/>
                    <a:pt x="2262" y="8357"/>
                  </a:cubicBezTo>
                  <a:cubicBezTo>
                    <a:pt x="2305" y="7578"/>
                    <a:pt x="2411" y="6842"/>
                    <a:pt x="2497" y="6138"/>
                  </a:cubicBezTo>
                  <a:cubicBezTo>
                    <a:pt x="2667" y="4730"/>
                    <a:pt x="2657" y="3407"/>
                    <a:pt x="2369" y="2340"/>
                  </a:cubicBezTo>
                  <a:cubicBezTo>
                    <a:pt x="2241" y="1807"/>
                    <a:pt x="2017" y="1348"/>
                    <a:pt x="1761" y="1007"/>
                  </a:cubicBezTo>
                  <a:cubicBezTo>
                    <a:pt x="1494" y="655"/>
                    <a:pt x="1185" y="420"/>
                    <a:pt x="918" y="271"/>
                  </a:cubicBezTo>
                  <a:cubicBezTo>
                    <a:pt x="651" y="121"/>
                    <a:pt x="416" y="68"/>
                    <a:pt x="256" y="36"/>
                  </a:cubicBezTo>
                  <a:cubicBezTo>
                    <a:pt x="136" y="12"/>
                    <a:pt x="58" y="0"/>
                    <a:pt x="27" y="0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766645" y="1606385"/>
              <a:ext cx="270932" cy="154974"/>
            </a:xfrm>
            <a:custGeom>
              <a:avLst/>
              <a:gdLst/>
              <a:ahLst/>
              <a:cxnLst/>
              <a:rect l="l" t="t" r="r" b="b"/>
              <a:pathLst>
                <a:path w="8972" h="5132" extrusionOk="0">
                  <a:moveTo>
                    <a:pt x="5421" y="1"/>
                  </a:moveTo>
                  <a:cubicBezTo>
                    <a:pt x="5068" y="1"/>
                    <a:pt x="4716" y="47"/>
                    <a:pt x="4374" y="143"/>
                  </a:cubicBezTo>
                  <a:lnTo>
                    <a:pt x="1" y="4836"/>
                  </a:lnTo>
                  <a:cubicBezTo>
                    <a:pt x="595" y="5006"/>
                    <a:pt x="1334" y="5131"/>
                    <a:pt x="2051" y="5131"/>
                  </a:cubicBezTo>
                  <a:cubicBezTo>
                    <a:pt x="2685" y="5131"/>
                    <a:pt x="3302" y="5033"/>
                    <a:pt x="3788" y="4783"/>
                  </a:cubicBezTo>
                  <a:cubicBezTo>
                    <a:pt x="4833" y="4250"/>
                    <a:pt x="5644" y="3236"/>
                    <a:pt x="5804" y="2074"/>
                  </a:cubicBezTo>
                  <a:cubicBezTo>
                    <a:pt x="6297" y="2461"/>
                    <a:pt x="6925" y="2662"/>
                    <a:pt x="7552" y="2662"/>
                  </a:cubicBezTo>
                  <a:cubicBezTo>
                    <a:pt x="7875" y="2662"/>
                    <a:pt x="8198" y="2609"/>
                    <a:pt x="8503" y="2500"/>
                  </a:cubicBezTo>
                  <a:cubicBezTo>
                    <a:pt x="8727" y="2426"/>
                    <a:pt x="8972" y="2234"/>
                    <a:pt x="8951" y="1999"/>
                  </a:cubicBezTo>
                  <a:cubicBezTo>
                    <a:pt x="8940" y="1914"/>
                    <a:pt x="8897" y="1839"/>
                    <a:pt x="8844" y="1754"/>
                  </a:cubicBezTo>
                  <a:cubicBezTo>
                    <a:pt x="8085" y="657"/>
                    <a:pt x="6752" y="1"/>
                    <a:pt x="5421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748284" y="1600949"/>
              <a:ext cx="187526" cy="151471"/>
            </a:xfrm>
            <a:custGeom>
              <a:avLst/>
              <a:gdLst/>
              <a:ahLst/>
              <a:cxnLst/>
              <a:rect l="l" t="t" r="r" b="b"/>
              <a:pathLst>
                <a:path w="6210" h="5016" extrusionOk="0">
                  <a:moveTo>
                    <a:pt x="5376" y="0"/>
                  </a:moveTo>
                  <a:cubicBezTo>
                    <a:pt x="5330" y="0"/>
                    <a:pt x="5284" y="1"/>
                    <a:pt x="5238" y="3"/>
                  </a:cubicBezTo>
                  <a:cubicBezTo>
                    <a:pt x="4022" y="45"/>
                    <a:pt x="2774" y="173"/>
                    <a:pt x="1750" y="813"/>
                  </a:cubicBezTo>
                  <a:cubicBezTo>
                    <a:pt x="715" y="1454"/>
                    <a:pt x="1" y="2734"/>
                    <a:pt x="363" y="3896"/>
                  </a:cubicBezTo>
                  <a:lnTo>
                    <a:pt x="470" y="4920"/>
                  </a:lnTo>
                  <a:cubicBezTo>
                    <a:pt x="737" y="4985"/>
                    <a:pt x="1007" y="5015"/>
                    <a:pt x="1275" y="5015"/>
                  </a:cubicBezTo>
                  <a:cubicBezTo>
                    <a:pt x="2560" y="5015"/>
                    <a:pt x="3829" y="4325"/>
                    <a:pt x="4790" y="3416"/>
                  </a:cubicBezTo>
                  <a:cubicBezTo>
                    <a:pt x="5548" y="2712"/>
                    <a:pt x="6198" y="1795"/>
                    <a:pt x="6209" y="760"/>
                  </a:cubicBezTo>
                  <a:cubicBezTo>
                    <a:pt x="6209" y="579"/>
                    <a:pt x="6198" y="387"/>
                    <a:pt x="6081" y="237"/>
                  </a:cubicBezTo>
                  <a:cubicBezTo>
                    <a:pt x="5917" y="37"/>
                    <a:pt x="5645" y="0"/>
                    <a:pt x="5376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 rot="640229">
              <a:off x="2872976" y="1607128"/>
              <a:ext cx="241374" cy="88484"/>
            </a:xfrm>
            <a:custGeom>
              <a:avLst/>
              <a:gdLst/>
              <a:ahLst/>
              <a:cxnLst/>
              <a:rect l="l" t="t" r="r" b="b"/>
              <a:pathLst>
                <a:path w="5985" h="2194" extrusionOk="0">
                  <a:moveTo>
                    <a:pt x="314" y="0"/>
                  </a:moveTo>
                  <a:cubicBezTo>
                    <a:pt x="209" y="0"/>
                    <a:pt x="105" y="4"/>
                    <a:pt x="0" y="11"/>
                  </a:cubicBezTo>
                  <a:lnTo>
                    <a:pt x="1238" y="1067"/>
                  </a:lnTo>
                  <a:cubicBezTo>
                    <a:pt x="1912" y="1754"/>
                    <a:pt x="2979" y="2194"/>
                    <a:pt x="4005" y="2194"/>
                  </a:cubicBezTo>
                  <a:cubicBezTo>
                    <a:pt x="4701" y="2194"/>
                    <a:pt x="5378" y="1991"/>
                    <a:pt x="5899" y="1526"/>
                  </a:cubicBezTo>
                  <a:cubicBezTo>
                    <a:pt x="5942" y="1483"/>
                    <a:pt x="5985" y="1451"/>
                    <a:pt x="5985" y="1398"/>
                  </a:cubicBezTo>
                  <a:cubicBezTo>
                    <a:pt x="5985" y="1355"/>
                    <a:pt x="5942" y="1313"/>
                    <a:pt x="5899" y="1291"/>
                  </a:cubicBezTo>
                  <a:cubicBezTo>
                    <a:pt x="5153" y="709"/>
                    <a:pt x="4344" y="154"/>
                    <a:pt x="3394" y="154"/>
                  </a:cubicBezTo>
                  <a:cubicBezTo>
                    <a:pt x="3299" y="154"/>
                    <a:pt x="3202" y="159"/>
                    <a:pt x="3105" y="171"/>
                  </a:cubicBezTo>
                  <a:cubicBezTo>
                    <a:pt x="2961" y="186"/>
                    <a:pt x="2818" y="192"/>
                    <a:pt x="2676" y="192"/>
                  </a:cubicBezTo>
                  <a:cubicBezTo>
                    <a:pt x="1884" y="192"/>
                    <a:pt x="1106" y="0"/>
                    <a:pt x="31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724125" y="1780208"/>
              <a:ext cx="66706" cy="78242"/>
            </a:xfrm>
            <a:custGeom>
              <a:avLst/>
              <a:gdLst/>
              <a:ahLst/>
              <a:cxnLst/>
              <a:rect l="l" t="t" r="r" b="b"/>
              <a:pathLst>
                <a:path w="2209" h="2591" extrusionOk="0">
                  <a:moveTo>
                    <a:pt x="705" y="1"/>
                  </a:moveTo>
                  <a:cubicBezTo>
                    <a:pt x="652" y="1"/>
                    <a:pt x="599" y="7"/>
                    <a:pt x="545" y="19"/>
                  </a:cubicBezTo>
                  <a:cubicBezTo>
                    <a:pt x="385" y="51"/>
                    <a:pt x="235" y="190"/>
                    <a:pt x="161" y="339"/>
                  </a:cubicBezTo>
                  <a:cubicBezTo>
                    <a:pt x="22" y="563"/>
                    <a:pt x="1" y="830"/>
                    <a:pt x="54" y="1086"/>
                  </a:cubicBezTo>
                  <a:cubicBezTo>
                    <a:pt x="107" y="1331"/>
                    <a:pt x="225" y="1566"/>
                    <a:pt x="363" y="1779"/>
                  </a:cubicBezTo>
                  <a:cubicBezTo>
                    <a:pt x="662" y="2238"/>
                    <a:pt x="1035" y="2473"/>
                    <a:pt x="1569" y="2579"/>
                  </a:cubicBezTo>
                  <a:cubicBezTo>
                    <a:pt x="1611" y="2590"/>
                    <a:pt x="1665" y="2590"/>
                    <a:pt x="1707" y="2590"/>
                  </a:cubicBezTo>
                  <a:cubicBezTo>
                    <a:pt x="2209" y="2526"/>
                    <a:pt x="2027" y="1331"/>
                    <a:pt x="1921" y="1043"/>
                  </a:cubicBezTo>
                  <a:cubicBezTo>
                    <a:pt x="1761" y="585"/>
                    <a:pt x="1409" y="190"/>
                    <a:pt x="950" y="41"/>
                  </a:cubicBezTo>
                  <a:cubicBezTo>
                    <a:pt x="866" y="15"/>
                    <a:pt x="786" y="1"/>
                    <a:pt x="705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736053" y="1777128"/>
              <a:ext cx="50611" cy="77759"/>
            </a:xfrm>
            <a:custGeom>
              <a:avLst/>
              <a:gdLst/>
              <a:ahLst/>
              <a:cxnLst/>
              <a:rect l="l" t="t" r="r" b="b"/>
              <a:pathLst>
                <a:path w="1676" h="2575" extrusionOk="0">
                  <a:moveTo>
                    <a:pt x="228" y="0"/>
                  </a:moveTo>
                  <a:cubicBezTo>
                    <a:pt x="84" y="0"/>
                    <a:pt x="0" y="29"/>
                    <a:pt x="0" y="36"/>
                  </a:cubicBezTo>
                  <a:cubicBezTo>
                    <a:pt x="0" y="68"/>
                    <a:pt x="203" y="25"/>
                    <a:pt x="480" y="132"/>
                  </a:cubicBezTo>
                  <a:cubicBezTo>
                    <a:pt x="768" y="228"/>
                    <a:pt x="1110" y="495"/>
                    <a:pt x="1312" y="900"/>
                  </a:cubicBezTo>
                  <a:cubicBezTo>
                    <a:pt x="1515" y="1316"/>
                    <a:pt x="1526" y="1753"/>
                    <a:pt x="1526" y="2052"/>
                  </a:cubicBezTo>
                  <a:cubicBezTo>
                    <a:pt x="1536" y="2372"/>
                    <a:pt x="1515" y="2575"/>
                    <a:pt x="1536" y="2575"/>
                  </a:cubicBezTo>
                  <a:cubicBezTo>
                    <a:pt x="1547" y="2575"/>
                    <a:pt x="1622" y="2383"/>
                    <a:pt x="1643" y="2073"/>
                  </a:cubicBezTo>
                  <a:cubicBezTo>
                    <a:pt x="1675" y="1775"/>
                    <a:pt x="1675" y="1305"/>
                    <a:pt x="1462" y="847"/>
                  </a:cubicBezTo>
                  <a:cubicBezTo>
                    <a:pt x="1248" y="399"/>
                    <a:pt x="843" y="121"/>
                    <a:pt x="523" y="36"/>
                  </a:cubicBezTo>
                  <a:cubicBezTo>
                    <a:pt x="408" y="9"/>
                    <a:pt x="309" y="0"/>
                    <a:pt x="228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752149" y="1792952"/>
              <a:ext cx="19357" cy="49403"/>
            </a:xfrm>
            <a:custGeom>
              <a:avLst/>
              <a:gdLst/>
              <a:ahLst/>
              <a:cxnLst/>
              <a:rect l="l" t="t" r="r" b="b"/>
              <a:pathLst>
                <a:path w="641" h="1636" extrusionOk="0">
                  <a:moveTo>
                    <a:pt x="620" y="0"/>
                  </a:moveTo>
                  <a:cubicBezTo>
                    <a:pt x="588" y="0"/>
                    <a:pt x="491" y="31"/>
                    <a:pt x="363" y="141"/>
                  </a:cubicBezTo>
                  <a:cubicBezTo>
                    <a:pt x="214" y="259"/>
                    <a:pt x="54" y="483"/>
                    <a:pt x="33" y="781"/>
                  </a:cubicBezTo>
                  <a:cubicBezTo>
                    <a:pt x="1" y="1069"/>
                    <a:pt x="107" y="1325"/>
                    <a:pt x="235" y="1475"/>
                  </a:cubicBezTo>
                  <a:cubicBezTo>
                    <a:pt x="353" y="1582"/>
                    <a:pt x="452" y="1636"/>
                    <a:pt x="468" y="1636"/>
                  </a:cubicBezTo>
                  <a:cubicBezTo>
                    <a:pt x="469" y="1636"/>
                    <a:pt x="470" y="1636"/>
                    <a:pt x="470" y="1635"/>
                  </a:cubicBezTo>
                  <a:cubicBezTo>
                    <a:pt x="481" y="1624"/>
                    <a:pt x="406" y="1539"/>
                    <a:pt x="321" y="1389"/>
                  </a:cubicBezTo>
                  <a:cubicBezTo>
                    <a:pt x="246" y="1251"/>
                    <a:pt x="161" y="1037"/>
                    <a:pt x="193" y="781"/>
                  </a:cubicBezTo>
                  <a:cubicBezTo>
                    <a:pt x="214" y="536"/>
                    <a:pt x="342" y="323"/>
                    <a:pt x="449" y="205"/>
                  </a:cubicBezTo>
                  <a:cubicBezTo>
                    <a:pt x="545" y="88"/>
                    <a:pt x="641" y="13"/>
                    <a:pt x="630" y="3"/>
                  </a:cubicBezTo>
                  <a:cubicBezTo>
                    <a:pt x="628" y="1"/>
                    <a:pt x="625" y="0"/>
                    <a:pt x="620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930291" y="1727904"/>
              <a:ext cx="35784" cy="104846"/>
            </a:xfrm>
            <a:custGeom>
              <a:avLst/>
              <a:gdLst/>
              <a:ahLst/>
              <a:cxnLst/>
              <a:rect l="l" t="t" r="r" b="b"/>
              <a:pathLst>
                <a:path w="1185" h="3472" extrusionOk="0">
                  <a:moveTo>
                    <a:pt x="542" y="0"/>
                  </a:moveTo>
                  <a:cubicBezTo>
                    <a:pt x="521" y="0"/>
                    <a:pt x="389" y="201"/>
                    <a:pt x="257" y="556"/>
                  </a:cubicBezTo>
                  <a:cubicBezTo>
                    <a:pt x="182" y="748"/>
                    <a:pt x="107" y="962"/>
                    <a:pt x="54" y="1207"/>
                  </a:cubicBezTo>
                  <a:cubicBezTo>
                    <a:pt x="22" y="1335"/>
                    <a:pt x="1" y="1474"/>
                    <a:pt x="11" y="1634"/>
                  </a:cubicBezTo>
                  <a:cubicBezTo>
                    <a:pt x="22" y="1719"/>
                    <a:pt x="54" y="1794"/>
                    <a:pt x="97" y="1869"/>
                  </a:cubicBezTo>
                  <a:cubicBezTo>
                    <a:pt x="150" y="1933"/>
                    <a:pt x="214" y="1986"/>
                    <a:pt x="278" y="2029"/>
                  </a:cubicBezTo>
                  <a:cubicBezTo>
                    <a:pt x="427" y="2103"/>
                    <a:pt x="555" y="2135"/>
                    <a:pt x="683" y="2199"/>
                  </a:cubicBezTo>
                  <a:cubicBezTo>
                    <a:pt x="801" y="2253"/>
                    <a:pt x="875" y="2327"/>
                    <a:pt x="929" y="2434"/>
                  </a:cubicBezTo>
                  <a:cubicBezTo>
                    <a:pt x="1035" y="2637"/>
                    <a:pt x="1014" y="2882"/>
                    <a:pt x="929" y="3042"/>
                  </a:cubicBezTo>
                  <a:cubicBezTo>
                    <a:pt x="854" y="3202"/>
                    <a:pt x="747" y="3309"/>
                    <a:pt x="662" y="3383"/>
                  </a:cubicBezTo>
                  <a:cubicBezTo>
                    <a:pt x="609" y="3426"/>
                    <a:pt x="555" y="3458"/>
                    <a:pt x="555" y="3469"/>
                  </a:cubicBezTo>
                  <a:cubicBezTo>
                    <a:pt x="555" y="3470"/>
                    <a:pt x="558" y="3471"/>
                    <a:pt x="561" y="3471"/>
                  </a:cubicBezTo>
                  <a:cubicBezTo>
                    <a:pt x="581" y="3471"/>
                    <a:pt x="644" y="3449"/>
                    <a:pt x="715" y="3405"/>
                  </a:cubicBezTo>
                  <a:cubicBezTo>
                    <a:pt x="811" y="3351"/>
                    <a:pt x="950" y="3245"/>
                    <a:pt x="1035" y="3053"/>
                  </a:cubicBezTo>
                  <a:cubicBezTo>
                    <a:pt x="1142" y="2882"/>
                    <a:pt x="1185" y="2605"/>
                    <a:pt x="1067" y="2349"/>
                  </a:cubicBezTo>
                  <a:cubicBezTo>
                    <a:pt x="1014" y="2210"/>
                    <a:pt x="897" y="2103"/>
                    <a:pt x="747" y="2039"/>
                  </a:cubicBezTo>
                  <a:cubicBezTo>
                    <a:pt x="609" y="1975"/>
                    <a:pt x="470" y="1933"/>
                    <a:pt x="363" y="1879"/>
                  </a:cubicBezTo>
                  <a:cubicBezTo>
                    <a:pt x="235" y="1815"/>
                    <a:pt x="171" y="1719"/>
                    <a:pt x="161" y="1602"/>
                  </a:cubicBezTo>
                  <a:cubicBezTo>
                    <a:pt x="150" y="1484"/>
                    <a:pt x="161" y="1346"/>
                    <a:pt x="182" y="1228"/>
                  </a:cubicBezTo>
                  <a:cubicBezTo>
                    <a:pt x="235" y="983"/>
                    <a:pt x="289" y="759"/>
                    <a:pt x="342" y="588"/>
                  </a:cubicBezTo>
                  <a:cubicBezTo>
                    <a:pt x="470" y="226"/>
                    <a:pt x="555" y="12"/>
                    <a:pt x="545" y="2"/>
                  </a:cubicBezTo>
                  <a:cubicBezTo>
                    <a:pt x="544" y="1"/>
                    <a:pt x="543" y="0"/>
                    <a:pt x="542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915795" y="1817685"/>
              <a:ext cx="12925" cy="10931"/>
            </a:xfrm>
            <a:custGeom>
              <a:avLst/>
              <a:gdLst/>
              <a:ahLst/>
              <a:cxnLst/>
              <a:rect l="l" t="t" r="r" b="b"/>
              <a:pathLst>
                <a:path w="428" h="362" extrusionOk="0">
                  <a:moveTo>
                    <a:pt x="57" y="1"/>
                  </a:moveTo>
                  <a:cubicBezTo>
                    <a:pt x="41" y="1"/>
                    <a:pt x="30" y="5"/>
                    <a:pt x="22" y="16"/>
                  </a:cubicBezTo>
                  <a:cubicBezTo>
                    <a:pt x="1" y="37"/>
                    <a:pt x="65" y="144"/>
                    <a:pt x="161" y="240"/>
                  </a:cubicBezTo>
                  <a:cubicBezTo>
                    <a:pt x="242" y="313"/>
                    <a:pt x="323" y="361"/>
                    <a:pt x="367" y="361"/>
                  </a:cubicBezTo>
                  <a:cubicBezTo>
                    <a:pt x="380" y="361"/>
                    <a:pt x="390" y="356"/>
                    <a:pt x="395" y="346"/>
                  </a:cubicBezTo>
                  <a:cubicBezTo>
                    <a:pt x="427" y="325"/>
                    <a:pt x="363" y="218"/>
                    <a:pt x="267" y="122"/>
                  </a:cubicBezTo>
                  <a:cubicBezTo>
                    <a:pt x="186" y="49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909454" y="1844320"/>
              <a:ext cx="26362" cy="8546"/>
            </a:xfrm>
            <a:custGeom>
              <a:avLst/>
              <a:gdLst/>
              <a:ahLst/>
              <a:cxnLst/>
              <a:rect l="l" t="t" r="r" b="b"/>
              <a:pathLst>
                <a:path w="873" h="283" extrusionOk="0">
                  <a:moveTo>
                    <a:pt x="263" y="0"/>
                  </a:moveTo>
                  <a:cubicBezTo>
                    <a:pt x="107" y="0"/>
                    <a:pt x="0" y="52"/>
                    <a:pt x="8" y="83"/>
                  </a:cubicBezTo>
                  <a:cubicBezTo>
                    <a:pt x="19" y="115"/>
                    <a:pt x="211" y="115"/>
                    <a:pt x="435" y="190"/>
                  </a:cubicBezTo>
                  <a:cubicBezTo>
                    <a:pt x="615" y="217"/>
                    <a:pt x="765" y="282"/>
                    <a:pt x="827" y="282"/>
                  </a:cubicBezTo>
                  <a:cubicBezTo>
                    <a:pt x="838" y="282"/>
                    <a:pt x="846" y="280"/>
                    <a:pt x="851" y="275"/>
                  </a:cubicBezTo>
                  <a:cubicBezTo>
                    <a:pt x="872" y="254"/>
                    <a:pt x="733" y="83"/>
                    <a:pt x="467" y="30"/>
                  </a:cubicBezTo>
                  <a:cubicBezTo>
                    <a:pt x="394" y="8"/>
                    <a:pt x="324" y="0"/>
                    <a:pt x="263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864246" y="1763387"/>
              <a:ext cx="7127" cy="44783"/>
            </a:xfrm>
            <a:custGeom>
              <a:avLst/>
              <a:gdLst/>
              <a:ahLst/>
              <a:cxnLst/>
              <a:rect l="l" t="t" r="r" b="b"/>
              <a:pathLst>
                <a:path w="236" h="1483" extrusionOk="0">
                  <a:moveTo>
                    <a:pt x="182" y="0"/>
                  </a:moveTo>
                  <a:cubicBezTo>
                    <a:pt x="150" y="0"/>
                    <a:pt x="76" y="320"/>
                    <a:pt x="44" y="736"/>
                  </a:cubicBezTo>
                  <a:cubicBezTo>
                    <a:pt x="1" y="1142"/>
                    <a:pt x="12" y="1483"/>
                    <a:pt x="54" y="1483"/>
                  </a:cubicBezTo>
                  <a:cubicBezTo>
                    <a:pt x="97" y="1483"/>
                    <a:pt x="161" y="1163"/>
                    <a:pt x="204" y="747"/>
                  </a:cubicBezTo>
                  <a:cubicBezTo>
                    <a:pt x="236" y="341"/>
                    <a:pt x="236" y="11"/>
                    <a:pt x="182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999566" y="1779816"/>
              <a:ext cx="8395" cy="46746"/>
            </a:xfrm>
            <a:custGeom>
              <a:avLst/>
              <a:gdLst/>
              <a:ahLst/>
              <a:cxnLst/>
              <a:rect l="l" t="t" r="r" b="b"/>
              <a:pathLst>
                <a:path w="278" h="1548" extrusionOk="0">
                  <a:moveTo>
                    <a:pt x="214" y="0"/>
                  </a:moveTo>
                  <a:cubicBezTo>
                    <a:pt x="171" y="0"/>
                    <a:pt x="118" y="352"/>
                    <a:pt x="75" y="779"/>
                  </a:cubicBezTo>
                  <a:cubicBezTo>
                    <a:pt x="43" y="1184"/>
                    <a:pt x="0" y="1536"/>
                    <a:pt x="54" y="1547"/>
                  </a:cubicBezTo>
                  <a:cubicBezTo>
                    <a:pt x="54" y="1547"/>
                    <a:pt x="55" y="1547"/>
                    <a:pt x="55" y="1547"/>
                  </a:cubicBezTo>
                  <a:cubicBezTo>
                    <a:pt x="89" y="1547"/>
                    <a:pt x="182" y="1210"/>
                    <a:pt x="235" y="790"/>
                  </a:cubicBezTo>
                  <a:cubicBezTo>
                    <a:pt x="278" y="363"/>
                    <a:pt x="267" y="0"/>
                    <a:pt x="21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136154" y="1366820"/>
              <a:ext cx="562459" cy="595615"/>
            </a:xfrm>
            <a:custGeom>
              <a:avLst/>
              <a:gdLst/>
              <a:ahLst/>
              <a:cxnLst/>
              <a:rect l="l" t="t" r="r" b="b"/>
              <a:pathLst>
                <a:path w="18626" h="19724" extrusionOk="0">
                  <a:moveTo>
                    <a:pt x="3137" y="0"/>
                  </a:moveTo>
                  <a:cubicBezTo>
                    <a:pt x="1398" y="0"/>
                    <a:pt x="0" y="1409"/>
                    <a:pt x="0" y="3147"/>
                  </a:cubicBezTo>
                  <a:lnTo>
                    <a:pt x="0" y="14487"/>
                  </a:lnTo>
                  <a:cubicBezTo>
                    <a:pt x="0" y="16236"/>
                    <a:pt x="1408" y="17634"/>
                    <a:pt x="3137" y="17634"/>
                  </a:cubicBezTo>
                  <a:lnTo>
                    <a:pt x="5419" y="17634"/>
                  </a:lnTo>
                  <a:lnTo>
                    <a:pt x="5419" y="19479"/>
                  </a:lnTo>
                  <a:cubicBezTo>
                    <a:pt x="5419" y="19627"/>
                    <a:pt x="5540" y="19723"/>
                    <a:pt x="5668" y="19723"/>
                  </a:cubicBezTo>
                  <a:cubicBezTo>
                    <a:pt x="5734" y="19723"/>
                    <a:pt x="5802" y="19698"/>
                    <a:pt x="5857" y="19639"/>
                  </a:cubicBezTo>
                  <a:lnTo>
                    <a:pt x="7660" y="17623"/>
                  </a:lnTo>
                  <a:lnTo>
                    <a:pt x="15479" y="17623"/>
                  </a:lnTo>
                  <a:cubicBezTo>
                    <a:pt x="17218" y="17623"/>
                    <a:pt x="18626" y="16215"/>
                    <a:pt x="18626" y="14476"/>
                  </a:cubicBezTo>
                  <a:lnTo>
                    <a:pt x="18626" y="3147"/>
                  </a:lnTo>
                  <a:cubicBezTo>
                    <a:pt x="18626" y="1409"/>
                    <a:pt x="17207" y="0"/>
                    <a:pt x="15468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491803" y="1435099"/>
              <a:ext cx="163972" cy="214251"/>
            </a:xfrm>
            <a:custGeom>
              <a:avLst/>
              <a:gdLst/>
              <a:ahLst/>
              <a:cxnLst/>
              <a:rect l="l" t="t" r="r" b="b"/>
              <a:pathLst>
                <a:path w="5430" h="7095" extrusionOk="0">
                  <a:moveTo>
                    <a:pt x="459" y="1"/>
                  </a:moveTo>
                  <a:cubicBezTo>
                    <a:pt x="203" y="1"/>
                    <a:pt x="0" y="204"/>
                    <a:pt x="0" y="449"/>
                  </a:cubicBezTo>
                  <a:lnTo>
                    <a:pt x="0" y="6636"/>
                  </a:lnTo>
                  <a:cubicBezTo>
                    <a:pt x="0" y="6892"/>
                    <a:pt x="203" y="7095"/>
                    <a:pt x="459" y="7095"/>
                  </a:cubicBezTo>
                  <a:lnTo>
                    <a:pt x="4982" y="7095"/>
                  </a:lnTo>
                  <a:cubicBezTo>
                    <a:pt x="5238" y="7095"/>
                    <a:pt x="5430" y="6892"/>
                    <a:pt x="5430" y="6636"/>
                  </a:cubicBezTo>
                  <a:lnTo>
                    <a:pt x="5430" y="449"/>
                  </a:lnTo>
                  <a:cubicBezTo>
                    <a:pt x="5430" y="204"/>
                    <a:pt x="5238" y="1"/>
                    <a:pt x="4982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188005" y="1456389"/>
              <a:ext cx="19689" cy="27389"/>
            </a:xfrm>
            <a:custGeom>
              <a:avLst/>
              <a:gdLst/>
              <a:ahLst/>
              <a:cxnLst/>
              <a:rect l="l" t="t" r="r" b="b"/>
              <a:pathLst>
                <a:path w="652" h="907" extrusionOk="0">
                  <a:moveTo>
                    <a:pt x="1" y="0"/>
                  </a:moveTo>
                  <a:lnTo>
                    <a:pt x="1" y="896"/>
                  </a:lnTo>
                  <a:lnTo>
                    <a:pt x="1" y="907"/>
                  </a:lnTo>
                  <a:lnTo>
                    <a:pt x="97" y="907"/>
                  </a:lnTo>
                  <a:lnTo>
                    <a:pt x="97" y="523"/>
                  </a:lnTo>
                  <a:cubicBezTo>
                    <a:pt x="97" y="363"/>
                    <a:pt x="75" y="256"/>
                    <a:pt x="75" y="149"/>
                  </a:cubicBezTo>
                  <a:lnTo>
                    <a:pt x="75" y="149"/>
                  </a:lnTo>
                  <a:cubicBezTo>
                    <a:pt x="129" y="245"/>
                    <a:pt x="182" y="352"/>
                    <a:pt x="257" y="448"/>
                  </a:cubicBezTo>
                  <a:lnTo>
                    <a:pt x="534" y="896"/>
                  </a:lnTo>
                  <a:lnTo>
                    <a:pt x="651" y="896"/>
                  </a:lnTo>
                  <a:lnTo>
                    <a:pt x="651" y="0"/>
                  </a:lnTo>
                  <a:lnTo>
                    <a:pt x="545" y="0"/>
                  </a:lnTo>
                  <a:lnTo>
                    <a:pt x="545" y="373"/>
                  </a:lnTo>
                  <a:cubicBezTo>
                    <a:pt x="545" y="523"/>
                    <a:pt x="545" y="629"/>
                    <a:pt x="555" y="747"/>
                  </a:cubicBezTo>
                  <a:cubicBezTo>
                    <a:pt x="523" y="661"/>
                    <a:pt x="470" y="565"/>
                    <a:pt x="395" y="45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218295" y="1456056"/>
              <a:ext cx="15159" cy="27087"/>
            </a:xfrm>
            <a:custGeom>
              <a:avLst/>
              <a:gdLst/>
              <a:ahLst/>
              <a:cxnLst/>
              <a:rect l="l" t="t" r="r" b="b"/>
              <a:pathLst>
                <a:path w="502" h="897" extrusionOk="0">
                  <a:moveTo>
                    <a:pt x="0" y="0"/>
                  </a:moveTo>
                  <a:lnTo>
                    <a:pt x="0" y="896"/>
                  </a:lnTo>
                  <a:lnTo>
                    <a:pt x="502" y="896"/>
                  </a:lnTo>
                  <a:lnTo>
                    <a:pt x="502" y="800"/>
                  </a:lnTo>
                  <a:lnTo>
                    <a:pt x="118" y="800"/>
                  </a:lnTo>
                  <a:lnTo>
                    <a:pt x="118" y="480"/>
                  </a:lnTo>
                  <a:lnTo>
                    <a:pt x="449" y="480"/>
                  </a:lnTo>
                  <a:lnTo>
                    <a:pt x="449" y="374"/>
                  </a:lnTo>
                  <a:lnTo>
                    <a:pt x="107" y="374"/>
                  </a:lnTo>
                  <a:lnTo>
                    <a:pt x="107" y="96"/>
                  </a:lnTo>
                  <a:lnTo>
                    <a:pt x="481" y="9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239887" y="1456389"/>
              <a:ext cx="32553" cy="27087"/>
            </a:xfrm>
            <a:custGeom>
              <a:avLst/>
              <a:gdLst/>
              <a:ahLst/>
              <a:cxnLst/>
              <a:rect l="l" t="t" r="r" b="b"/>
              <a:pathLst>
                <a:path w="1078" h="897" extrusionOk="0">
                  <a:moveTo>
                    <a:pt x="0" y="0"/>
                  </a:moveTo>
                  <a:lnTo>
                    <a:pt x="224" y="896"/>
                  </a:lnTo>
                  <a:lnTo>
                    <a:pt x="352" y="896"/>
                  </a:lnTo>
                  <a:lnTo>
                    <a:pt x="480" y="427"/>
                  </a:lnTo>
                  <a:cubicBezTo>
                    <a:pt x="512" y="309"/>
                    <a:pt x="534" y="235"/>
                    <a:pt x="544" y="139"/>
                  </a:cubicBezTo>
                  <a:cubicBezTo>
                    <a:pt x="566" y="235"/>
                    <a:pt x="576" y="309"/>
                    <a:pt x="598" y="427"/>
                  </a:cubicBezTo>
                  <a:lnTo>
                    <a:pt x="704" y="896"/>
                  </a:lnTo>
                  <a:lnTo>
                    <a:pt x="832" y="896"/>
                  </a:lnTo>
                  <a:lnTo>
                    <a:pt x="1078" y="0"/>
                  </a:lnTo>
                  <a:lnTo>
                    <a:pt x="960" y="0"/>
                  </a:lnTo>
                  <a:lnTo>
                    <a:pt x="843" y="459"/>
                  </a:lnTo>
                  <a:cubicBezTo>
                    <a:pt x="811" y="565"/>
                    <a:pt x="790" y="672"/>
                    <a:pt x="779" y="768"/>
                  </a:cubicBezTo>
                  <a:cubicBezTo>
                    <a:pt x="758" y="672"/>
                    <a:pt x="736" y="565"/>
                    <a:pt x="704" y="459"/>
                  </a:cubicBezTo>
                  <a:lnTo>
                    <a:pt x="598" y="0"/>
                  </a:lnTo>
                  <a:lnTo>
                    <a:pt x="480" y="0"/>
                  </a:lnTo>
                  <a:lnTo>
                    <a:pt x="363" y="459"/>
                  </a:lnTo>
                  <a:cubicBezTo>
                    <a:pt x="331" y="565"/>
                    <a:pt x="310" y="672"/>
                    <a:pt x="299" y="768"/>
                  </a:cubicBezTo>
                  <a:cubicBezTo>
                    <a:pt x="278" y="683"/>
                    <a:pt x="256" y="565"/>
                    <a:pt x="224" y="45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278541" y="1456056"/>
              <a:ext cx="16125" cy="27721"/>
            </a:xfrm>
            <a:custGeom>
              <a:avLst/>
              <a:gdLst/>
              <a:ahLst/>
              <a:cxnLst/>
              <a:rect l="l" t="t" r="r" b="b"/>
              <a:pathLst>
                <a:path w="534" h="918" extrusionOk="0">
                  <a:moveTo>
                    <a:pt x="310" y="0"/>
                  </a:moveTo>
                  <a:cubicBezTo>
                    <a:pt x="139" y="0"/>
                    <a:pt x="11" y="107"/>
                    <a:pt x="11" y="246"/>
                  </a:cubicBezTo>
                  <a:cubicBezTo>
                    <a:pt x="11" y="363"/>
                    <a:pt x="107" y="438"/>
                    <a:pt x="256" y="491"/>
                  </a:cubicBezTo>
                  <a:cubicBezTo>
                    <a:pt x="374" y="534"/>
                    <a:pt x="427" y="587"/>
                    <a:pt x="427" y="672"/>
                  </a:cubicBezTo>
                  <a:cubicBezTo>
                    <a:pt x="427" y="747"/>
                    <a:pt x="363" y="811"/>
                    <a:pt x="246" y="811"/>
                  </a:cubicBezTo>
                  <a:cubicBezTo>
                    <a:pt x="171" y="811"/>
                    <a:pt x="96" y="790"/>
                    <a:pt x="43" y="758"/>
                  </a:cubicBezTo>
                  <a:lnTo>
                    <a:pt x="0" y="864"/>
                  </a:lnTo>
                  <a:cubicBezTo>
                    <a:pt x="43" y="896"/>
                    <a:pt x="150" y="918"/>
                    <a:pt x="224" y="918"/>
                  </a:cubicBezTo>
                  <a:cubicBezTo>
                    <a:pt x="427" y="918"/>
                    <a:pt x="534" y="800"/>
                    <a:pt x="534" y="672"/>
                  </a:cubicBezTo>
                  <a:cubicBezTo>
                    <a:pt x="534" y="534"/>
                    <a:pt x="459" y="459"/>
                    <a:pt x="310" y="406"/>
                  </a:cubicBezTo>
                  <a:cubicBezTo>
                    <a:pt x="192" y="352"/>
                    <a:pt x="139" y="310"/>
                    <a:pt x="139" y="224"/>
                  </a:cubicBezTo>
                  <a:cubicBezTo>
                    <a:pt x="139" y="160"/>
                    <a:pt x="192" y="96"/>
                    <a:pt x="310" y="96"/>
                  </a:cubicBezTo>
                  <a:cubicBezTo>
                    <a:pt x="384" y="96"/>
                    <a:pt x="459" y="118"/>
                    <a:pt x="480" y="139"/>
                  </a:cubicBezTo>
                  <a:lnTo>
                    <a:pt x="512" y="43"/>
                  </a:lnTo>
                  <a:cubicBezTo>
                    <a:pt x="470" y="32"/>
                    <a:pt x="406" y="0"/>
                    <a:pt x="310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312031" y="1456389"/>
              <a:ext cx="20021" cy="27087"/>
            </a:xfrm>
            <a:custGeom>
              <a:avLst/>
              <a:gdLst/>
              <a:ahLst/>
              <a:cxnLst/>
              <a:rect l="l" t="t" r="r" b="b"/>
              <a:pathLst>
                <a:path w="663" h="897" extrusionOk="0">
                  <a:moveTo>
                    <a:pt x="1" y="0"/>
                  </a:moveTo>
                  <a:lnTo>
                    <a:pt x="1" y="96"/>
                  </a:lnTo>
                  <a:lnTo>
                    <a:pt x="278" y="96"/>
                  </a:lnTo>
                  <a:lnTo>
                    <a:pt x="278" y="896"/>
                  </a:lnTo>
                  <a:lnTo>
                    <a:pt x="395" y="896"/>
                  </a:lnTo>
                  <a:lnTo>
                    <a:pt x="395" y="96"/>
                  </a:lnTo>
                  <a:lnTo>
                    <a:pt x="662" y="96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336190" y="1455724"/>
              <a:ext cx="24520" cy="27752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395" y="97"/>
                  </a:moveTo>
                  <a:cubicBezTo>
                    <a:pt x="587" y="97"/>
                    <a:pt x="673" y="278"/>
                    <a:pt x="673" y="449"/>
                  </a:cubicBezTo>
                  <a:cubicBezTo>
                    <a:pt x="673" y="651"/>
                    <a:pt x="587" y="822"/>
                    <a:pt x="395" y="822"/>
                  </a:cubicBezTo>
                  <a:cubicBezTo>
                    <a:pt x="225" y="822"/>
                    <a:pt x="118" y="651"/>
                    <a:pt x="118" y="470"/>
                  </a:cubicBezTo>
                  <a:cubicBezTo>
                    <a:pt x="118" y="278"/>
                    <a:pt x="214" y="107"/>
                    <a:pt x="395" y="97"/>
                  </a:cubicBezTo>
                  <a:close/>
                  <a:moveTo>
                    <a:pt x="406" y="1"/>
                  </a:moveTo>
                  <a:cubicBezTo>
                    <a:pt x="171" y="1"/>
                    <a:pt x="1" y="182"/>
                    <a:pt x="1" y="470"/>
                  </a:cubicBezTo>
                  <a:cubicBezTo>
                    <a:pt x="1" y="737"/>
                    <a:pt x="161" y="918"/>
                    <a:pt x="395" y="918"/>
                  </a:cubicBezTo>
                  <a:cubicBezTo>
                    <a:pt x="619" y="918"/>
                    <a:pt x="812" y="758"/>
                    <a:pt x="812" y="449"/>
                  </a:cubicBezTo>
                  <a:cubicBezTo>
                    <a:pt x="812" y="182"/>
                    <a:pt x="651" y="1"/>
                    <a:pt x="406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368412" y="1456056"/>
              <a:ext cx="22588" cy="27419"/>
            </a:xfrm>
            <a:custGeom>
              <a:avLst/>
              <a:gdLst/>
              <a:ahLst/>
              <a:cxnLst/>
              <a:rect l="l" t="t" r="r" b="b"/>
              <a:pathLst>
                <a:path w="748" h="908" extrusionOk="0">
                  <a:moveTo>
                    <a:pt x="278" y="96"/>
                  </a:moveTo>
                  <a:cubicBezTo>
                    <a:pt x="523" y="96"/>
                    <a:pt x="641" y="224"/>
                    <a:pt x="641" y="438"/>
                  </a:cubicBezTo>
                  <a:cubicBezTo>
                    <a:pt x="641" y="683"/>
                    <a:pt x="491" y="811"/>
                    <a:pt x="257" y="811"/>
                  </a:cubicBezTo>
                  <a:lnTo>
                    <a:pt x="150" y="811"/>
                  </a:lnTo>
                  <a:lnTo>
                    <a:pt x="150" y="107"/>
                  </a:lnTo>
                  <a:cubicBezTo>
                    <a:pt x="171" y="96"/>
                    <a:pt x="225" y="96"/>
                    <a:pt x="278" y="96"/>
                  </a:cubicBezTo>
                  <a:close/>
                  <a:moveTo>
                    <a:pt x="267" y="0"/>
                  </a:moveTo>
                  <a:cubicBezTo>
                    <a:pt x="182" y="0"/>
                    <a:pt x="97" y="0"/>
                    <a:pt x="22" y="11"/>
                  </a:cubicBezTo>
                  <a:lnTo>
                    <a:pt x="1" y="11"/>
                  </a:lnTo>
                  <a:lnTo>
                    <a:pt x="1" y="896"/>
                  </a:lnTo>
                  <a:cubicBezTo>
                    <a:pt x="65" y="907"/>
                    <a:pt x="129" y="907"/>
                    <a:pt x="214" y="907"/>
                  </a:cubicBezTo>
                  <a:cubicBezTo>
                    <a:pt x="385" y="907"/>
                    <a:pt x="534" y="854"/>
                    <a:pt x="609" y="779"/>
                  </a:cubicBezTo>
                  <a:cubicBezTo>
                    <a:pt x="705" y="694"/>
                    <a:pt x="747" y="576"/>
                    <a:pt x="747" y="427"/>
                  </a:cubicBezTo>
                  <a:cubicBezTo>
                    <a:pt x="747" y="278"/>
                    <a:pt x="705" y="171"/>
                    <a:pt x="630" y="107"/>
                  </a:cubicBezTo>
                  <a:cubicBezTo>
                    <a:pt x="545" y="43"/>
                    <a:pt x="427" y="0"/>
                    <a:pt x="267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396768" y="1456056"/>
              <a:ext cx="22558" cy="27087"/>
            </a:xfrm>
            <a:custGeom>
              <a:avLst/>
              <a:gdLst/>
              <a:ahLst/>
              <a:cxnLst/>
              <a:rect l="l" t="t" r="r" b="b"/>
              <a:pathLst>
                <a:path w="747" h="897" extrusionOk="0">
                  <a:moveTo>
                    <a:pt x="384" y="118"/>
                  </a:moveTo>
                  <a:lnTo>
                    <a:pt x="416" y="278"/>
                  </a:lnTo>
                  <a:lnTo>
                    <a:pt x="512" y="534"/>
                  </a:lnTo>
                  <a:lnTo>
                    <a:pt x="246" y="534"/>
                  </a:lnTo>
                  <a:lnTo>
                    <a:pt x="342" y="278"/>
                  </a:lnTo>
                  <a:lnTo>
                    <a:pt x="384" y="118"/>
                  </a:lnTo>
                  <a:close/>
                  <a:moveTo>
                    <a:pt x="310" y="0"/>
                  </a:moveTo>
                  <a:lnTo>
                    <a:pt x="0" y="896"/>
                  </a:lnTo>
                  <a:lnTo>
                    <a:pt x="128" y="896"/>
                  </a:lnTo>
                  <a:lnTo>
                    <a:pt x="224" y="619"/>
                  </a:lnTo>
                  <a:lnTo>
                    <a:pt x="534" y="619"/>
                  </a:lnTo>
                  <a:lnTo>
                    <a:pt x="630" y="896"/>
                  </a:lnTo>
                  <a:lnTo>
                    <a:pt x="747" y="896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421893" y="1456389"/>
              <a:ext cx="21289" cy="27087"/>
            </a:xfrm>
            <a:custGeom>
              <a:avLst/>
              <a:gdLst/>
              <a:ahLst/>
              <a:cxnLst/>
              <a:rect l="l" t="t" r="r" b="b"/>
              <a:pathLst>
                <a:path w="705" h="897" extrusionOk="0">
                  <a:moveTo>
                    <a:pt x="0" y="0"/>
                  </a:moveTo>
                  <a:lnTo>
                    <a:pt x="278" y="523"/>
                  </a:lnTo>
                  <a:lnTo>
                    <a:pt x="278" y="896"/>
                  </a:lnTo>
                  <a:lnTo>
                    <a:pt x="416" y="896"/>
                  </a:lnTo>
                  <a:lnTo>
                    <a:pt x="416" y="512"/>
                  </a:lnTo>
                  <a:lnTo>
                    <a:pt x="704" y="0"/>
                  </a:lnTo>
                  <a:lnTo>
                    <a:pt x="576" y="0"/>
                  </a:lnTo>
                  <a:lnTo>
                    <a:pt x="438" y="245"/>
                  </a:lnTo>
                  <a:cubicBezTo>
                    <a:pt x="406" y="309"/>
                    <a:pt x="374" y="373"/>
                    <a:pt x="352" y="427"/>
                  </a:cubicBezTo>
                  <a:cubicBezTo>
                    <a:pt x="320" y="363"/>
                    <a:pt x="299" y="309"/>
                    <a:pt x="256" y="245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185106" y="1512105"/>
              <a:ext cx="288356" cy="15159"/>
            </a:xfrm>
            <a:custGeom>
              <a:avLst/>
              <a:gdLst/>
              <a:ahLst/>
              <a:cxnLst/>
              <a:rect l="l" t="t" r="r" b="b"/>
              <a:pathLst>
                <a:path w="9549" h="502" extrusionOk="0">
                  <a:moveTo>
                    <a:pt x="257" y="1"/>
                  </a:moveTo>
                  <a:cubicBezTo>
                    <a:pt x="107" y="1"/>
                    <a:pt x="1" y="118"/>
                    <a:pt x="1" y="257"/>
                  </a:cubicBezTo>
                  <a:cubicBezTo>
                    <a:pt x="1" y="395"/>
                    <a:pt x="118" y="502"/>
                    <a:pt x="257" y="502"/>
                  </a:cubicBezTo>
                  <a:lnTo>
                    <a:pt x="9292" y="502"/>
                  </a:lnTo>
                  <a:cubicBezTo>
                    <a:pt x="9431" y="502"/>
                    <a:pt x="9537" y="395"/>
                    <a:pt x="9548" y="257"/>
                  </a:cubicBezTo>
                  <a:cubicBezTo>
                    <a:pt x="9548" y="107"/>
                    <a:pt x="9431" y="1"/>
                    <a:pt x="9292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185106" y="1551393"/>
              <a:ext cx="288356" cy="15491"/>
            </a:xfrm>
            <a:custGeom>
              <a:avLst/>
              <a:gdLst/>
              <a:ahLst/>
              <a:cxnLst/>
              <a:rect l="l" t="t" r="r" b="b"/>
              <a:pathLst>
                <a:path w="9549" h="513" extrusionOk="0">
                  <a:moveTo>
                    <a:pt x="257" y="1"/>
                  </a:moveTo>
                  <a:cubicBezTo>
                    <a:pt x="107" y="1"/>
                    <a:pt x="1" y="118"/>
                    <a:pt x="1" y="257"/>
                  </a:cubicBezTo>
                  <a:cubicBezTo>
                    <a:pt x="1" y="406"/>
                    <a:pt x="118" y="513"/>
                    <a:pt x="257" y="513"/>
                  </a:cubicBezTo>
                  <a:lnTo>
                    <a:pt x="9292" y="513"/>
                  </a:lnTo>
                  <a:cubicBezTo>
                    <a:pt x="9431" y="513"/>
                    <a:pt x="9537" y="385"/>
                    <a:pt x="9548" y="257"/>
                  </a:cubicBezTo>
                  <a:cubicBezTo>
                    <a:pt x="9548" y="108"/>
                    <a:pt x="9431" y="1"/>
                    <a:pt x="9292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185106" y="1590712"/>
              <a:ext cx="288356" cy="15159"/>
            </a:xfrm>
            <a:custGeom>
              <a:avLst/>
              <a:gdLst/>
              <a:ahLst/>
              <a:cxnLst/>
              <a:rect l="l" t="t" r="r" b="b"/>
              <a:pathLst>
                <a:path w="9549" h="502" extrusionOk="0">
                  <a:moveTo>
                    <a:pt x="257" y="0"/>
                  </a:moveTo>
                  <a:cubicBezTo>
                    <a:pt x="107" y="0"/>
                    <a:pt x="1" y="118"/>
                    <a:pt x="1" y="246"/>
                  </a:cubicBezTo>
                  <a:cubicBezTo>
                    <a:pt x="1" y="395"/>
                    <a:pt x="118" y="502"/>
                    <a:pt x="257" y="502"/>
                  </a:cubicBezTo>
                  <a:lnTo>
                    <a:pt x="9292" y="502"/>
                  </a:lnTo>
                  <a:cubicBezTo>
                    <a:pt x="9431" y="502"/>
                    <a:pt x="9537" y="395"/>
                    <a:pt x="9548" y="246"/>
                  </a:cubicBezTo>
                  <a:cubicBezTo>
                    <a:pt x="9548" y="107"/>
                    <a:pt x="9431" y="0"/>
                    <a:pt x="9292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185106" y="1630000"/>
              <a:ext cx="288356" cy="15491"/>
            </a:xfrm>
            <a:custGeom>
              <a:avLst/>
              <a:gdLst/>
              <a:ahLst/>
              <a:cxnLst/>
              <a:rect l="l" t="t" r="r" b="b"/>
              <a:pathLst>
                <a:path w="9549" h="513" extrusionOk="0">
                  <a:moveTo>
                    <a:pt x="257" y="1"/>
                  </a:moveTo>
                  <a:cubicBezTo>
                    <a:pt x="107" y="1"/>
                    <a:pt x="1" y="118"/>
                    <a:pt x="1" y="257"/>
                  </a:cubicBezTo>
                  <a:cubicBezTo>
                    <a:pt x="1" y="395"/>
                    <a:pt x="118" y="513"/>
                    <a:pt x="257" y="513"/>
                  </a:cubicBezTo>
                  <a:lnTo>
                    <a:pt x="9292" y="513"/>
                  </a:lnTo>
                  <a:cubicBezTo>
                    <a:pt x="9431" y="513"/>
                    <a:pt x="9537" y="406"/>
                    <a:pt x="9548" y="257"/>
                  </a:cubicBezTo>
                  <a:cubicBezTo>
                    <a:pt x="9548" y="107"/>
                    <a:pt x="9431" y="1"/>
                    <a:pt x="9292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3189636" y="1781416"/>
              <a:ext cx="209722" cy="15491"/>
            </a:xfrm>
            <a:custGeom>
              <a:avLst/>
              <a:gdLst/>
              <a:ahLst/>
              <a:cxnLst/>
              <a:rect l="l" t="t" r="r" b="b"/>
              <a:pathLst>
                <a:path w="6945" h="513" extrusionOk="0">
                  <a:moveTo>
                    <a:pt x="213" y="1"/>
                  </a:moveTo>
                  <a:cubicBezTo>
                    <a:pt x="96" y="1"/>
                    <a:pt x="0" y="97"/>
                    <a:pt x="0" y="214"/>
                  </a:cubicBezTo>
                  <a:lnTo>
                    <a:pt x="0" y="299"/>
                  </a:lnTo>
                  <a:cubicBezTo>
                    <a:pt x="0" y="417"/>
                    <a:pt x="85" y="513"/>
                    <a:pt x="213" y="513"/>
                  </a:cubicBezTo>
                  <a:lnTo>
                    <a:pt x="6731" y="513"/>
                  </a:lnTo>
                  <a:cubicBezTo>
                    <a:pt x="6849" y="513"/>
                    <a:pt x="6945" y="406"/>
                    <a:pt x="6945" y="278"/>
                  </a:cubicBezTo>
                  <a:lnTo>
                    <a:pt x="6945" y="214"/>
                  </a:lnTo>
                  <a:cubicBezTo>
                    <a:pt x="6945" y="97"/>
                    <a:pt x="6849" y="1"/>
                    <a:pt x="673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189636" y="1819738"/>
              <a:ext cx="209722" cy="14857"/>
            </a:xfrm>
            <a:custGeom>
              <a:avLst/>
              <a:gdLst/>
              <a:ahLst/>
              <a:cxnLst/>
              <a:rect l="l" t="t" r="r" b="b"/>
              <a:pathLst>
                <a:path w="6945" h="492" extrusionOk="0">
                  <a:moveTo>
                    <a:pt x="213" y="1"/>
                  </a:moveTo>
                  <a:cubicBezTo>
                    <a:pt x="96" y="1"/>
                    <a:pt x="0" y="97"/>
                    <a:pt x="0" y="214"/>
                  </a:cubicBezTo>
                  <a:lnTo>
                    <a:pt x="0" y="278"/>
                  </a:lnTo>
                  <a:cubicBezTo>
                    <a:pt x="0" y="396"/>
                    <a:pt x="85" y="492"/>
                    <a:pt x="213" y="492"/>
                  </a:cubicBezTo>
                  <a:lnTo>
                    <a:pt x="6731" y="492"/>
                  </a:lnTo>
                  <a:cubicBezTo>
                    <a:pt x="6849" y="492"/>
                    <a:pt x="6945" y="396"/>
                    <a:pt x="6945" y="278"/>
                  </a:cubicBezTo>
                  <a:lnTo>
                    <a:pt x="6945" y="214"/>
                  </a:lnTo>
                  <a:cubicBezTo>
                    <a:pt x="6945" y="97"/>
                    <a:pt x="6849" y="1"/>
                    <a:pt x="673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3439620" y="1781416"/>
              <a:ext cx="209722" cy="15491"/>
            </a:xfrm>
            <a:custGeom>
              <a:avLst/>
              <a:gdLst/>
              <a:ahLst/>
              <a:cxnLst/>
              <a:rect l="l" t="t" r="r" b="b"/>
              <a:pathLst>
                <a:path w="6945" h="513" extrusionOk="0">
                  <a:moveTo>
                    <a:pt x="213" y="1"/>
                  </a:moveTo>
                  <a:cubicBezTo>
                    <a:pt x="96" y="1"/>
                    <a:pt x="0" y="97"/>
                    <a:pt x="0" y="214"/>
                  </a:cubicBezTo>
                  <a:lnTo>
                    <a:pt x="0" y="299"/>
                  </a:lnTo>
                  <a:cubicBezTo>
                    <a:pt x="0" y="417"/>
                    <a:pt x="96" y="513"/>
                    <a:pt x="213" y="513"/>
                  </a:cubicBezTo>
                  <a:lnTo>
                    <a:pt x="6731" y="513"/>
                  </a:lnTo>
                  <a:cubicBezTo>
                    <a:pt x="6849" y="513"/>
                    <a:pt x="6945" y="406"/>
                    <a:pt x="6945" y="278"/>
                  </a:cubicBezTo>
                  <a:lnTo>
                    <a:pt x="6945" y="214"/>
                  </a:lnTo>
                  <a:cubicBezTo>
                    <a:pt x="6945" y="97"/>
                    <a:pt x="6859" y="1"/>
                    <a:pt x="673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439620" y="1819738"/>
              <a:ext cx="209722" cy="14857"/>
            </a:xfrm>
            <a:custGeom>
              <a:avLst/>
              <a:gdLst/>
              <a:ahLst/>
              <a:cxnLst/>
              <a:rect l="l" t="t" r="r" b="b"/>
              <a:pathLst>
                <a:path w="6945" h="492" extrusionOk="0">
                  <a:moveTo>
                    <a:pt x="213" y="1"/>
                  </a:moveTo>
                  <a:cubicBezTo>
                    <a:pt x="96" y="1"/>
                    <a:pt x="0" y="97"/>
                    <a:pt x="0" y="214"/>
                  </a:cubicBezTo>
                  <a:lnTo>
                    <a:pt x="0" y="278"/>
                  </a:lnTo>
                  <a:cubicBezTo>
                    <a:pt x="0" y="396"/>
                    <a:pt x="96" y="492"/>
                    <a:pt x="213" y="492"/>
                  </a:cubicBezTo>
                  <a:lnTo>
                    <a:pt x="6731" y="492"/>
                  </a:lnTo>
                  <a:cubicBezTo>
                    <a:pt x="6849" y="492"/>
                    <a:pt x="6945" y="396"/>
                    <a:pt x="6945" y="278"/>
                  </a:cubicBezTo>
                  <a:lnTo>
                    <a:pt x="6945" y="214"/>
                  </a:lnTo>
                  <a:cubicBezTo>
                    <a:pt x="6945" y="97"/>
                    <a:pt x="6859" y="1"/>
                    <a:pt x="6731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189636" y="1685083"/>
              <a:ext cx="461961" cy="74769"/>
            </a:xfrm>
            <a:custGeom>
              <a:avLst/>
              <a:gdLst/>
              <a:ahLst/>
              <a:cxnLst/>
              <a:rect l="l" t="t" r="r" b="b"/>
              <a:pathLst>
                <a:path w="15298" h="2476" extrusionOk="0">
                  <a:moveTo>
                    <a:pt x="459" y="1"/>
                  </a:moveTo>
                  <a:cubicBezTo>
                    <a:pt x="213" y="1"/>
                    <a:pt x="0" y="214"/>
                    <a:pt x="0" y="470"/>
                  </a:cubicBezTo>
                  <a:lnTo>
                    <a:pt x="0" y="2006"/>
                  </a:lnTo>
                  <a:cubicBezTo>
                    <a:pt x="0" y="2262"/>
                    <a:pt x="213" y="2476"/>
                    <a:pt x="459" y="2476"/>
                  </a:cubicBezTo>
                  <a:lnTo>
                    <a:pt x="14828" y="2476"/>
                  </a:lnTo>
                  <a:cubicBezTo>
                    <a:pt x="15084" y="2476"/>
                    <a:pt x="15297" y="2262"/>
                    <a:pt x="15297" y="2006"/>
                  </a:cubicBezTo>
                  <a:lnTo>
                    <a:pt x="15297" y="470"/>
                  </a:lnTo>
                  <a:cubicBezTo>
                    <a:pt x="15297" y="214"/>
                    <a:pt x="15084" y="1"/>
                    <a:pt x="14828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136154" y="1366820"/>
              <a:ext cx="562459" cy="595615"/>
            </a:xfrm>
            <a:custGeom>
              <a:avLst/>
              <a:gdLst/>
              <a:ahLst/>
              <a:cxnLst/>
              <a:rect l="l" t="t" r="r" b="b"/>
              <a:pathLst>
                <a:path w="18626" h="19724" extrusionOk="0">
                  <a:moveTo>
                    <a:pt x="3137" y="0"/>
                  </a:moveTo>
                  <a:cubicBezTo>
                    <a:pt x="1398" y="0"/>
                    <a:pt x="0" y="1409"/>
                    <a:pt x="0" y="3147"/>
                  </a:cubicBezTo>
                  <a:lnTo>
                    <a:pt x="0" y="14487"/>
                  </a:lnTo>
                  <a:cubicBezTo>
                    <a:pt x="0" y="16236"/>
                    <a:pt x="1408" y="17634"/>
                    <a:pt x="3137" y="17634"/>
                  </a:cubicBezTo>
                  <a:lnTo>
                    <a:pt x="5419" y="17634"/>
                  </a:lnTo>
                  <a:lnTo>
                    <a:pt x="5419" y="19479"/>
                  </a:lnTo>
                  <a:cubicBezTo>
                    <a:pt x="5419" y="19627"/>
                    <a:pt x="5540" y="19723"/>
                    <a:pt x="5668" y="19723"/>
                  </a:cubicBezTo>
                  <a:cubicBezTo>
                    <a:pt x="5734" y="19723"/>
                    <a:pt x="5802" y="19698"/>
                    <a:pt x="5857" y="19639"/>
                  </a:cubicBezTo>
                  <a:lnTo>
                    <a:pt x="7660" y="17623"/>
                  </a:lnTo>
                  <a:lnTo>
                    <a:pt x="15479" y="17623"/>
                  </a:lnTo>
                  <a:cubicBezTo>
                    <a:pt x="17186" y="17623"/>
                    <a:pt x="18583" y="16268"/>
                    <a:pt x="18626" y="14562"/>
                  </a:cubicBezTo>
                  <a:cubicBezTo>
                    <a:pt x="18594" y="14562"/>
                    <a:pt x="18583" y="14540"/>
                    <a:pt x="18562" y="14519"/>
                  </a:cubicBezTo>
                  <a:cubicBezTo>
                    <a:pt x="16546" y="12641"/>
                    <a:pt x="13740" y="11927"/>
                    <a:pt x="11105" y="11159"/>
                  </a:cubicBezTo>
                  <a:cubicBezTo>
                    <a:pt x="8460" y="10380"/>
                    <a:pt x="5686" y="9356"/>
                    <a:pt x="4075" y="7126"/>
                  </a:cubicBezTo>
                  <a:cubicBezTo>
                    <a:pt x="2603" y="5100"/>
                    <a:pt x="2443" y="2315"/>
                    <a:pt x="3382" y="0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0836" y="1179015"/>
              <a:ext cx="499678" cy="445383"/>
            </a:xfrm>
            <a:custGeom>
              <a:avLst/>
              <a:gdLst/>
              <a:ahLst/>
              <a:cxnLst/>
              <a:rect l="l" t="t" r="r" b="b"/>
              <a:pathLst>
                <a:path w="16547" h="14749" extrusionOk="0">
                  <a:moveTo>
                    <a:pt x="3158" y="0"/>
                  </a:moveTo>
                  <a:cubicBezTo>
                    <a:pt x="1409" y="0"/>
                    <a:pt x="1" y="1419"/>
                    <a:pt x="1" y="3158"/>
                  </a:cubicBezTo>
                  <a:lnTo>
                    <a:pt x="1" y="9654"/>
                  </a:lnTo>
                  <a:cubicBezTo>
                    <a:pt x="1" y="11404"/>
                    <a:pt x="1409" y="12812"/>
                    <a:pt x="3158" y="12812"/>
                  </a:cubicBezTo>
                  <a:lnTo>
                    <a:pt x="6593" y="12812"/>
                  </a:lnTo>
                  <a:lnTo>
                    <a:pt x="6273" y="14508"/>
                  </a:lnTo>
                  <a:cubicBezTo>
                    <a:pt x="6249" y="14637"/>
                    <a:pt x="6365" y="14748"/>
                    <a:pt x="6484" y="14748"/>
                  </a:cubicBezTo>
                  <a:cubicBezTo>
                    <a:pt x="6521" y="14748"/>
                    <a:pt x="6560" y="14737"/>
                    <a:pt x="6593" y="14711"/>
                  </a:cubicBezTo>
                  <a:lnTo>
                    <a:pt x="9100" y="12812"/>
                  </a:lnTo>
                  <a:lnTo>
                    <a:pt x="13388" y="12812"/>
                  </a:lnTo>
                  <a:cubicBezTo>
                    <a:pt x="15127" y="12812"/>
                    <a:pt x="16546" y="11404"/>
                    <a:pt x="16546" y="9654"/>
                  </a:cubicBezTo>
                  <a:lnTo>
                    <a:pt x="16546" y="3147"/>
                  </a:lnTo>
                  <a:cubicBezTo>
                    <a:pt x="16546" y="1419"/>
                    <a:pt x="15138" y="0"/>
                    <a:pt x="13388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55914" y="1233131"/>
              <a:ext cx="369527" cy="96662"/>
            </a:xfrm>
            <a:custGeom>
              <a:avLst/>
              <a:gdLst/>
              <a:ahLst/>
              <a:cxnLst/>
              <a:rect l="l" t="t" r="r" b="b"/>
              <a:pathLst>
                <a:path w="12237" h="3201" extrusionOk="0">
                  <a:moveTo>
                    <a:pt x="406" y="0"/>
                  </a:moveTo>
                  <a:cubicBezTo>
                    <a:pt x="171" y="0"/>
                    <a:pt x="1" y="171"/>
                    <a:pt x="1" y="395"/>
                  </a:cubicBezTo>
                  <a:lnTo>
                    <a:pt x="1" y="2795"/>
                  </a:lnTo>
                  <a:cubicBezTo>
                    <a:pt x="1" y="3019"/>
                    <a:pt x="171" y="3201"/>
                    <a:pt x="406" y="3201"/>
                  </a:cubicBezTo>
                  <a:lnTo>
                    <a:pt x="11831" y="3201"/>
                  </a:lnTo>
                  <a:cubicBezTo>
                    <a:pt x="12044" y="3201"/>
                    <a:pt x="12236" y="3019"/>
                    <a:pt x="12236" y="2795"/>
                  </a:cubicBezTo>
                  <a:lnTo>
                    <a:pt x="12236" y="395"/>
                  </a:lnTo>
                  <a:cubicBezTo>
                    <a:pt x="12236" y="171"/>
                    <a:pt x="12055" y="0"/>
                    <a:pt x="11831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355914" y="1368420"/>
              <a:ext cx="101494" cy="157238"/>
            </a:xfrm>
            <a:custGeom>
              <a:avLst/>
              <a:gdLst/>
              <a:ahLst/>
              <a:cxnLst/>
              <a:rect l="l" t="t" r="r" b="b"/>
              <a:pathLst>
                <a:path w="3361" h="5207" extrusionOk="0">
                  <a:moveTo>
                    <a:pt x="406" y="1"/>
                  </a:moveTo>
                  <a:cubicBezTo>
                    <a:pt x="171" y="1"/>
                    <a:pt x="1" y="171"/>
                    <a:pt x="1" y="396"/>
                  </a:cubicBezTo>
                  <a:lnTo>
                    <a:pt x="1" y="4812"/>
                  </a:lnTo>
                  <a:cubicBezTo>
                    <a:pt x="1" y="5036"/>
                    <a:pt x="171" y="5207"/>
                    <a:pt x="406" y="5207"/>
                  </a:cubicBezTo>
                  <a:lnTo>
                    <a:pt x="2966" y="5207"/>
                  </a:lnTo>
                  <a:cubicBezTo>
                    <a:pt x="3180" y="5207"/>
                    <a:pt x="3361" y="5025"/>
                    <a:pt x="3361" y="4812"/>
                  </a:cubicBezTo>
                  <a:lnTo>
                    <a:pt x="3361" y="396"/>
                  </a:lnTo>
                  <a:cubicBezTo>
                    <a:pt x="3361" y="171"/>
                    <a:pt x="3190" y="1"/>
                    <a:pt x="2966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490569" y="1383248"/>
              <a:ext cx="234876" cy="22588"/>
            </a:xfrm>
            <a:custGeom>
              <a:avLst/>
              <a:gdLst/>
              <a:ahLst/>
              <a:cxnLst/>
              <a:rect l="l" t="t" r="r" b="b"/>
              <a:pathLst>
                <a:path w="7778" h="748" extrusionOk="0">
                  <a:moveTo>
                    <a:pt x="374" y="1"/>
                  </a:moveTo>
                  <a:cubicBezTo>
                    <a:pt x="171" y="1"/>
                    <a:pt x="1" y="161"/>
                    <a:pt x="1" y="374"/>
                  </a:cubicBezTo>
                  <a:cubicBezTo>
                    <a:pt x="1" y="577"/>
                    <a:pt x="161" y="747"/>
                    <a:pt x="374" y="747"/>
                  </a:cubicBezTo>
                  <a:lnTo>
                    <a:pt x="7404" y="747"/>
                  </a:lnTo>
                  <a:cubicBezTo>
                    <a:pt x="7596" y="747"/>
                    <a:pt x="7777" y="577"/>
                    <a:pt x="7777" y="374"/>
                  </a:cubicBezTo>
                  <a:cubicBezTo>
                    <a:pt x="7777" y="171"/>
                    <a:pt x="7617" y="1"/>
                    <a:pt x="7404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490569" y="1432864"/>
              <a:ext cx="234876" cy="22588"/>
            </a:xfrm>
            <a:custGeom>
              <a:avLst/>
              <a:gdLst/>
              <a:ahLst/>
              <a:cxnLst/>
              <a:rect l="l" t="t" r="r" b="b"/>
              <a:pathLst>
                <a:path w="7778" h="748" extrusionOk="0">
                  <a:moveTo>
                    <a:pt x="374" y="0"/>
                  </a:moveTo>
                  <a:cubicBezTo>
                    <a:pt x="171" y="0"/>
                    <a:pt x="1" y="160"/>
                    <a:pt x="1" y="374"/>
                  </a:cubicBezTo>
                  <a:cubicBezTo>
                    <a:pt x="1" y="566"/>
                    <a:pt x="161" y="747"/>
                    <a:pt x="374" y="747"/>
                  </a:cubicBezTo>
                  <a:lnTo>
                    <a:pt x="7404" y="747"/>
                  </a:lnTo>
                  <a:cubicBezTo>
                    <a:pt x="7596" y="747"/>
                    <a:pt x="7777" y="566"/>
                    <a:pt x="7777" y="374"/>
                  </a:cubicBezTo>
                  <a:cubicBezTo>
                    <a:pt x="7777" y="171"/>
                    <a:pt x="7617" y="0"/>
                    <a:pt x="7404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490569" y="1482148"/>
              <a:ext cx="234876" cy="22588"/>
            </a:xfrm>
            <a:custGeom>
              <a:avLst/>
              <a:gdLst/>
              <a:ahLst/>
              <a:cxnLst/>
              <a:rect l="l" t="t" r="r" b="b"/>
              <a:pathLst>
                <a:path w="7778" h="748" extrusionOk="0">
                  <a:moveTo>
                    <a:pt x="374" y="0"/>
                  </a:moveTo>
                  <a:cubicBezTo>
                    <a:pt x="171" y="0"/>
                    <a:pt x="1" y="160"/>
                    <a:pt x="1" y="374"/>
                  </a:cubicBezTo>
                  <a:cubicBezTo>
                    <a:pt x="1" y="576"/>
                    <a:pt x="161" y="747"/>
                    <a:pt x="374" y="747"/>
                  </a:cubicBezTo>
                  <a:lnTo>
                    <a:pt x="7404" y="747"/>
                  </a:lnTo>
                  <a:cubicBezTo>
                    <a:pt x="7596" y="747"/>
                    <a:pt x="7777" y="576"/>
                    <a:pt x="7777" y="374"/>
                  </a:cubicBezTo>
                  <a:cubicBezTo>
                    <a:pt x="7777" y="182"/>
                    <a:pt x="7617" y="0"/>
                    <a:pt x="7404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291500" y="1185447"/>
              <a:ext cx="499980" cy="438347"/>
            </a:xfrm>
            <a:custGeom>
              <a:avLst/>
              <a:gdLst/>
              <a:ahLst/>
              <a:cxnLst/>
              <a:rect l="l" t="t" r="r" b="b"/>
              <a:pathLst>
                <a:path w="16557" h="14516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822" y="470"/>
                    <a:pt x="0" y="1601"/>
                    <a:pt x="0" y="2934"/>
                  </a:cubicBezTo>
                  <a:lnTo>
                    <a:pt x="0" y="9431"/>
                  </a:lnTo>
                  <a:cubicBezTo>
                    <a:pt x="0" y="11170"/>
                    <a:pt x="1419" y="12588"/>
                    <a:pt x="3168" y="12588"/>
                  </a:cubicBezTo>
                  <a:lnTo>
                    <a:pt x="6603" y="12588"/>
                  </a:lnTo>
                  <a:lnTo>
                    <a:pt x="6283" y="14284"/>
                  </a:lnTo>
                  <a:cubicBezTo>
                    <a:pt x="6251" y="14412"/>
                    <a:pt x="6362" y="14515"/>
                    <a:pt x="6483" y="14515"/>
                  </a:cubicBezTo>
                  <a:cubicBezTo>
                    <a:pt x="6523" y="14515"/>
                    <a:pt x="6565" y="14503"/>
                    <a:pt x="6603" y="14476"/>
                  </a:cubicBezTo>
                  <a:lnTo>
                    <a:pt x="9110" y="12588"/>
                  </a:lnTo>
                  <a:lnTo>
                    <a:pt x="13388" y="12588"/>
                  </a:lnTo>
                  <a:cubicBezTo>
                    <a:pt x="15127" y="12588"/>
                    <a:pt x="16524" y="11202"/>
                    <a:pt x="16556" y="9463"/>
                  </a:cubicBezTo>
                  <a:cubicBezTo>
                    <a:pt x="16289" y="9324"/>
                    <a:pt x="16033" y="9185"/>
                    <a:pt x="15777" y="9068"/>
                  </a:cubicBezTo>
                  <a:cubicBezTo>
                    <a:pt x="14694" y="8571"/>
                    <a:pt x="13509" y="8491"/>
                    <a:pt x="12342" y="8491"/>
                  </a:cubicBezTo>
                  <a:cubicBezTo>
                    <a:pt x="12257" y="8491"/>
                    <a:pt x="12172" y="8491"/>
                    <a:pt x="12086" y="8492"/>
                  </a:cubicBezTo>
                  <a:cubicBezTo>
                    <a:pt x="11456" y="8506"/>
                    <a:pt x="10831" y="8523"/>
                    <a:pt x="10208" y="8523"/>
                  </a:cubicBezTo>
                  <a:cubicBezTo>
                    <a:pt x="9366" y="8523"/>
                    <a:pt x="8527" y="8491"/>
                    <a:pt x="7681" y="8375"/>
                  </a:cubicBezTo>
                  <a:cubicBezTo>
                    <a:pt x="5056" y="8001"/>
                    <a:pt x="3019" y="6284"/>
                    <a:pt x="2176" y="3745"/>
                  </a:cubicBezTo>
                  <a:cubicBezTo>
                    <a:pt x="1782" y="2540"/>
                    <a:pt x="1696" y="1217"/>
                    <a:pt x="1995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564978" y="1771149"/>
              <a:ext cx="187194" cy="144314"/>
            </a:xfrm>
            <a:custGeom>
              <a:avLst/>
              <a:gdLst/>
              <a:ahLst/>
              <a:cxnLst/>
              <a:rect l="l" t="t" r="r" b="b"/>
              <a:pathLst>
                <a:path w="6199" h="4779" extrusionOk="0">
                  <a:moveTo>
                    <a:pt x="2897" y="1"/>
                  </a:moveTo>
                  <a:cubicBezTo>
                    <a:pt x="2444" y="1"/>
                    <a:pt x="1996" y="93"/>
                    <a:pt x="1590" y="298"/>
                  </a:cubicBezTo>
                  <a:cubicBezTo>
                    <a:pt x="470" y="874"/>
                    <a:pt x="1" y="2058"/>
                    <a:pt x="566" y="3231"/>
                  </a:cubicBezTo>
                  <a:cubicBezTo>
                    <a:pt x="694" y="3519"/>
                    <a:pt x="897" y="3765"/>
                    <a:pt x="1025" y="4063"/>
                  </a:cubicBezTo>
                  <a:lnTo>
                    <a:pt x="4257" y="4778"/>
                  </a:lnTo>
                  <a:cubicBezTo>
                    <a:pt x="5047" y="4618"/>
                    <a:pt x="5719" y="4010"/>
                    <a:pt x="5964" y="3231"/>
                  </a:cubicBezTo>
                  <a:cubicBezTo>
                    <a:pt x="6199" y="2474"/>
                    <a:pt x="5985" y="1578"/>
                    <a:pt x="5431" y="991"/>
                  </a:cubicBezTo>
                  <a:cubicBezTo>
                    <a:pt x="5175" y="746"/>
                    <a:pt x="4865" y="543"/>
                    <a:pt x="4534" y="383"/>
                  </a:cubicBezTo>
                  <a:cubicBezTo>
                    <a:pt x="4027" y="141"/>
                    <a:pt x="3458" y="1"/>
                    <a:pt x="2897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955813" y="2331634"/>
              <a:ext cx="364031" cy="454472"/>
            </a:xfrm>
            <a:custGeom>
              <a:avLst/>
              <a:gdLst/>
              <a:ahLst/>
              <a:cxnLst/>
              <a:rect l="l" t="t" r="r" b="b"/>
              <a:pathLst>
                <a:path w="12055" h="15050" extrusionOk="0">
                  <a:moveTo>
                    <a:pt x="5452" y="1"/>
                  </a:moveTo>
                  <a:lnTo>
                    <a:pt x="609" y="225"/>
                  </a:lnTo>
                  <a:cubicBezTo>
                    <a:pt x="609" y="225"/>
                    <a:pt x="1" y="10935"/>
                    <a:pt x="2465" y="13964"/>
                  </a:cubicBezTo>
                  <a:cubicBezTo>
                    <a:pt x="3072" y="14719"/>
                    <a:pt x="3884" y="15049"/>
                    <a:pt x="4781" y="15049"/>
                  </a:cubicBezTo>
                  <a:cubicBezTo>
                    <a:pt x="7522" y="15049"/>
                    <a:pt x="11066" y="11967"/>
                    <a:pt x="12055" y="8503"/>
                  </a:cubicBezTo>
                  <a:lnTo>
                    <a:pt x="7350" y="4790"/>
                  </a:lnTo>
                  <a:lnTo>
                    <a:pt x="6518" y="6113"/>
                  </a:lnTo>
                  <a:lnTo>
                    <a:pt x="5452" y="1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164243" y="2476286"/>
              <a:ext cx="155608" cy="160771"/>
            </a:xfrm>
            <a:custGeom>
              <a:avLst/>
              <a:gdLst/>
              <a:ahLst/>
              <a:cxnLst/>
              <a:rect l="l" t="t" r="r" b="b"/>
              <a:pathLst>
                <a:path w="5153" h="5324" extrusionOk="0">
                  <a:moveTo>
                    <a:pt x="448" y="0"/>
                  </a:moveTo>
                  <a:lnTo>
                    <a:pt x="0" y="726"/>
                  </a:lnTo>
                  <a:cubicBezTo>
                    <a:pt x="459" y="1910"/>
                    <a:pt x="1227" y="2976"/>
                    <a:pt x="2177" y="3830"/>
                  </a:cubicBezTo>
                  <a:cubicBezTo>
                    <a:pt x="2870" y="4449"/>
                    <a:pt x="3659" y="4939"/>
                    <a:pt x="4502" y="5323"/>
                  </a:cubicBezTo>
                  <a:cubicBezTo>
                    <a:pt x="4769" y="4811"/>
                    <a:pt x="4993" y="4257"/>
                    <a:pt x="5153" y="3713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154247" y="2272777"/>
              <a:ext cx="719667" cy="633000"/>
            </a:xfrm>
            <a:custGeom>
              <a:avLst/>
              <a:gdLst/>
              <a:ahLst/>
              <a:cxnLst/>
              <a:rect l="l" t="t" r="r" b="b"/>
              <a:pathLst>
                <a:path w="23832" h="20962" extrusionOk="0">
                  <a:moveTo>
                    <a:pt x="7223" y="1"/>
                  </a:moveTo>
                  <a:cubicBezTo>
                    <a:pt x="5433" y="1"/>
                    <a:pt x="3149" y="429"/>
                    <a:pt x="2060" y="2430"/>
                  </a:cubicBezTo>
                  <a:cubicBezTo>
                    <a:pt x="97" y="6003"/>
                    <a:pt x="1" y="6302"/>
                    <a:pt x="1" y="6302"/>
                  </a:cubicBezTo>
                  <a:cubicBezTo>
                    <a:pt x="1" y="6302"/>
                    <a:pt x="1537" y="8915"/>
                    <a:pt x="4470" y="10142"/>
                  </a:cubicBezTo>
                  <a:cubicBezTo>
                    <a:pt x="4470" y="10142"/>
                    <a:pt x="4321" y="11305"/>
                    <a:pt x="4748" y="12318"/>
                  </a:cubicBezTo>
                  <a:cubicBezTo>
                    <a:pt x="4748" y="12318"/>
                    <a:pt x="2977" y="16788"/>
                    <a:pt x="3201" y="19498"/>
                  </a:cubicBezTo>
                  <a:cubicBezTo>
                    <a:pt x="3201" y="19498"/>
                    <a:pt x="6008" y="20961"/>
                    <a:pt x="11814" y="20961"/>
                  </a:cubicBezTo>
                  <a:cubicBezTo>
                    <a:pt x="14621" y="20961"/>
                    <a:pt x="18129" y="20619"/>
                    <a:pt x="22360" y="19604"/>
                  </a:cubicBezTo>
                  <a:lnTo>
                    <a:pt x="23821" y="11678"/>
                  </a:lnTo>
                  <a:cubicBezTo>
                    <a:pt x="23832" y="11678"/>
                    <a:pt x="22168" y="1416"/>
                    <a:pt x="17911" y="925"/>
                  </a:cubicBezTo>
                  <a:cubicBezTo>
                    <a:pt x="17911" y="925"/>
                    <a:pt x="16962" y="701"/>
                    <a:pt x="15810" y="584"/>
                  </a:cubicBezTo>
                  <a:cubicBezTo>
                    <a:pt x="15063" y="1928"/>
                    <a:pt x="13644" y="2920"/>
                    <a:pt x="12098" y="2995"/>
                  </a:cubicBezTo>
                  <a:cubicBezTo>
                    <a:pt x="12030" y="2998"/>
                    <a:pt x="11963" y="3000"/>
                    <a:pt x="11896" y="3000"/>
                  </a:cubicBezTo>
                  <a:cubicBezTo>
                    <a:pt x="10048" y="3000"/>
                    <a:pt x="8287" y="1737"/>
                    <a:pt x="7628" y="8"/>
                  </a:cubicBezTo>
                  <a:cubicBezTo>
                    <a:pt x="7496" y="3"/>
                    <a:pt x="7361" y="1"/>
                    <a:pt x="7223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2347851" y="1845981"/>
              <a:ext cx="390786" cy="271778"/>
            </a:xfrm>
            <a:custGeom>
              <a:avLst/>
              <a:gdLst/>
              <a:ahLst/>
              <a:cxnLst/>
              <a:rect l="l" t="t" r="r" b="b"/>
              <a:pathLst>
                <a:path w="12941" h="9000" extrusionOk="0">
                  <a:moveTo>
                    <a:pt x="4757" y="0"/>
                  </a:moveTo>
                  <a:cubicBezTo>
                    <a:pt x="4193" y="0"/>
                    <a:pt x="3630" y="60"/>
                    <a:pt x="3073" y="209"/>
                  </a:cubicBezTo>
                  <a:cubicBezTo>
                    <a:pt x="1601" y="604"/>
                    <a:pt x="630" y="2076"/>
                    <a:pt x="289" y="3484"/>
                  </a:cubicBezTo>
                  <a:cubicBezTo>
                    <a:pt x="1" y="4626"/>
                    <a:pt x="86" y="5831"/>
                    <a:pt x="566" y="6898"/>
                  </a:cubicBezTo>
                  <a:lnTo>
                    <a:pt x="11596" y="8999"/>
                  </a:lnTo>
                  <a:cubicBezTo>
                    <a:pt x="12322" y="7986"/>
                    <a:pt x="12791" y="6759"/>
                    <a:pt x="12898" y="5522"/>
                  </a:cubicBezTo>
                  <a:cubicBezTo>
                    <a:pt x="12941" y="5020"/>
                    <a:pt x="12823" y="4423"/>
                    <a:pt x="12727" y="3932"/>
                  </a:cubicBezTo>
                  <a:cubicBezTo>
                    <a:pt x="12631" y="3410"/>
                    <a:pt x="12290" y="3122"/>
                    <a:pt x="11949" y="2738"/>
                  </a:cubicBezTo>
                  <a:cubicBezTo>
                    <a:pt x="11503" y="2242"/>
                    <a:pt x="10864" y="1867"/>
                    <a:pt x="10203" y="1867"/>
                  </a:cubicBezTo>
                  <a:cubicBezTo>
                    <a:pt x="10152" y="1867"/>
                    <a:pt x="10101" y="1869"/>
                    <a:pt x="10050" y="1873"/>
                  </a:cubicBezTo>
                  <a:cubicBezTo>
                    <a:pt x="9996" y="1500"/>
                    <a:pt x="9740" y="1169"/>
                    <a:pt x="9420" y="945"/>
                  </a:cubicBezTo>
                  <a:cubicBezTo>
                    <a:pt x="9100" y="732"/>
                    <a:pt x="8727" y="604"/>
                    <a:pt x="8354" y="529"/>
                  </a:cubicBezTo>
                  <a:cubicBezTo>
                    <a:pt x="7182" y="275"/>
                    <a:pt x="5967" y="0"/>
                    <a:pt x="4757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351082" y="1891218"/>
              <a:ext cx="372728" cy="337880"/>
            </a:xfrm>
            <a:custGeom>
              <a:avLst/>
              <a:gdLst/>
              <a:ahLst/>
              <a:cxnLst/>
              <a:rect l="l" t="t" r="r" b="b"/>
              <a:pathLst>
                <a:path w="12343" h="11189" extrusionOk="0">
                  <a:moveTo>
                    <a:pt x="4863" y="0"/>
                  </a:moveTo>
                  <a:cubicBezTo>
                    <a:pt x="3782" y="0"/>
                    <a:pt x="2650" y="201"/>
                    <a:pt x="1899" y="952"/>
                  </a:cubicBezTo>
                  <a:cubicBezTo>
                    <a:pt x="1547" y="1293"/>
                    <a:pt x="1334" y="1762"/>
                    <a:pt x="1163" y="2232"/>
                  </a:cubicBezTo>
                  <a:cubicBezTo>
                    <a:pt x="715" y="3458"/>
                    <a:pt x="481" y="4760"/>
                    <a:pt x="299" y="6072"/>
                  </a:cubicBezTo>
                  <a:cubicBezTo>
                    <a:pt x="129" y="7224"/>
                    <a:pt x="1" y="8493"/>
                    <a:pt x="683" y="9432"/>
                  </a:cubicBezTo>
                  <a:cubicBezTo>
                    <a:pt x="1057" y="9944"/>
                    <a:pt x="1622" y="10275"/>
                    <a:pt x="2187" y="10510"/>
                  </a:cubicBezTo>
                  <a:cubicBezTo>
                    <a:pt x="3166" y="10921"/>
                    <a:pt x="4235" y="11188"/>
                    <a:pt x="5303" y="11188"/>
                  </a:cubicBezTo>
                  <a:cubicBezTo>
                    <a:pt x="5399" y="11188"/>
                    <a:pt x="5495" y="11186"/>
                    <a:pt x="5590" y="11182"/>
                  </a:cubicBezTo>
                  <a:cubicBezTo>
                    <a:pt x="6166" y="11150"/>
                    <a:pt x="6721" y="11032"/>
                    <a:pt x="7254" y="10819"/>
                  </a:cubicBezTo>
                  <a:cubicBezTo>
                    <a:pt x="7863" y="10563"/>
                    <a:pt x="8161" y="10243"/>
                    <a:pt x="8556" y="9752"/>
                  </a:cubicBezTo>
                  <a:lnTo>
                    <a:pt x="8791" y="9432"/>
                  </a:lnTo>
                  <a:cubicBezTo>
                    <a:pt x="9041" y="9592"/>
                    <a:pt x="9341" y="9656"/>
                    <a:pt x="9650" y="9656"/>
                  </a:cubicBezTo>
                  <a:cubicBezTo>
                    <a:pt x="9854" y="9656"/>
                    <a:pt x="10063" y="9628"/>
                    <a:pt x="10263" y="9581"/>
                  </a:cubicBezTo>
                  <a:cubicBezTo>
                    <a:pt x="10849" y="9432"/>
                    <a:pt x="11393" y="9123"/>
                    <a:pt x="11778" y="8664"/>
                  </a:cubicBezTo>
                  <a:cubicBezTo>
                    <a:pt x="12140" y="8205"/>
                    <a:pt x="12343" y="7576"/>
                    <a:pt x="12236" y="6979"/>
                  </a:cubicBezTo>
                  <a:cubicBezTo>
                    <a:pt x="12130" y="6392"/>
                    <a:pt x="11713" y="5848"/>
                    <a:pt x="11137" y="5645"/>
                  </a:cubicBezTo>
                  <a:cubicBezTo>
                    <a:pt x="10969" y="5595"/>
                    <a:pt x="10800" y="5564"/>
                    <a:pt x="10631" y="5564"/>
                  </a:cubicBezTo>
                  <a:cubicBezTo>
                    <a:pt x="10586" y="5564"/>
                    <a:pt x="10542" y="5566"/>
                    <a:pt x="10497" y="5571"/>
                  </a:cubicBezTo>
                  <a:cubicBezTo>
                    <a:pt x="10700" y="4728"/>
                    <a:pt x="10807" y="3842"/>
                    <a:pt x="10700" y="2978"/>
                  </a:cubicBezTo>
                  <a:cubicBezTo>
                    <a:pt x="10647" y="2530"/>
                    <a:pt x="10604" y="2072"/>
                    <a:pt x="10241" y="1762"/>
                  </a:cubicBezTo>
                  <a:cubicBezTo>
                    <a:pt x="9847" y="1421"/>
                    <a:pt x="9313" y="1154"/>
                    <a:pt x="8844" y="909"/>
                  </a:cubicBezTo>
                  <a:cubicBezTo>
                    <a:pt x="7937" y="450"/>
                    <a:pt x="6934" y="162"/>
                    <a:pt x="5921" y="55"/>
                  </a:cubicBezTo>
                  <a:cubicBezTo>
                    <a:pt x="5585" y="23"/>
                    <a:pt x="5227" y="0"/>
                    <a:pt x="4863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632623" y="2085063"/>
              <a:ext cx="61512" cy="78121"/>
            </a:xfrm>
            <a:custGeom>
              <a:avLst/>
              <a:gdLst/>
              <a:ahLst/>
              <a:cxnLst/>
              <a:rect l="l" t="t" r="r" b="b"/>
              <a:pathLst>
                <a:path w="2037" h="2587" extrusionOk="0">
                  <a:moveTo>
                    <a:pt x="1671" y="1"/>
                  </a:moveTo>
                  <a:cubicBezTo>
                    <a:pt x="1614" y="1"/>
                    <a:pt x="1551" y="5"/>
                    <a:pt x="1484" y="16"/>
                  </a:cubicBezTo>
                  <a:cubicBezTo>
                    <a:pt x="1313" y="37"/>
                    <a:pt x="1110" y="101"/>
                    <a:pt x="918" y="240"/>
                  </a:cubicBezTo>
                  <a:cubicBezTo>
                    <a:pt x="737" y="368"/>
                    <a:pt x="556" y="560"/>
                    <a:pt x="428" y="784"/>
                  </a:cubicBezTo>
                  <a:cubicBezTo>
                    <a:pt x="161" y="1242"/>
                    <a:pt x="76" y="1722"/>
                    <a:pt x="44" y="2042"/>
                  </a:cubicBezTo>
                  <a:cubicBezTo>
                    <a:pt x="1" y="2373"/>
                    <a:pt x="12" y="2576"/>
                    <a:pt x="22" y="2586"/>
                  </a:cubicBezTo>
                  <a:cubicBezTo>
                    <a:pt x="54" y="2586"/>
                    <a:pt x="76" y="2384"/>
                    <a:pt x="150" y="2064"/>
                  </a:cubicBezTo>
                  <a:cubicBezTo>
                    <a:pt x="214" y="1744"/>
                    <a:pt x="310" y="1296"/>
                    <a:pt x="556" y="880"/>
                  </a:cubicBezTo>
                  <a:cubicBezTo>
                    <a:pt x="694" y="666"/>
                    <a:pt x="844" y="496"/>
                    <a:pt x="1014" y="378"/>
                  </a:cubicBezTo>
                  <a:cubicBezTo>
                    <a:pt x="1185" y="250"/>
                    <a:pt x="1356" y="176"/>
                    <a:pt x="1505" y="133"/>
                  </a:cubicBezTo>
                  <a:cubicBezTo>
                    <a:pt x="1644" y="91"/>
                    <a:pt x="1761" y="82"/>
                    <a:pt x="1849" y="82"/>
                  </a:cubicBezTo>
                  <a:cubicBezTo>
                    <a:pt x="1922" y="82"/>
                    <a:pt x="1975" y="88"/>
                    <a:pt x="2003" y="88"/>
                  </a:cubicBezTo>
                  <a:cubicBezTo>
                    <a:pt x="2019" y="88"/>
                    <a:pt x="2028" y="86"/>
                    <a:pt x="2028" y="80"/>
                  </a:cubicBezTo>
                  <a:cubicBezTo>
                    <a:pt x="2036" y="71"/>
                    <a:pt x="1901" y="1"/>
                    <a:pt x="1671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655182" y="2099045"/>
              <a:ext cx="17424" cy="52574"/>
            </a:xfrm>
            <a:custGeom>
              <a:avLst/>
              <a:gdLst/>
              <a:ahLst/>
              <a:cxnLst/>
              <a:rect l="l" t="t" r="r" b="b"/>
              <a:pathLst>
                <a:path w="577" h="1741" extrusionOk="0">
                  <a:moveTo>
                    <a:pt x="97" y="1"/>
                  </a:moveTo>
                  <a:lnTo>
                    <a:pt x="97" y="1"/>
                  </a:lnTo>
                  <a:cubicBezTo>
                    <a:pt x="86" y="22"/>
                    <a:pt x="139" y="107"/>
                    <a:pt x="225" y="257"/>
                  </a:cubicBezTo>
                  <a:cubicBezTo>
                    <a:pt x="321" y="406"/>
                    <a:pt x="438" y="619"/>
                    <a:pt x="417" y="854"/>
                  </a:cubicBezTo>
                  <a:cubicBezTo>
                    <a:pt x="385" y="1099"/>
                    <a:pt x="257" y="1313"/>
                    <a:pt x="171" y="1462"/>
                  </a:cubicBezTo>
                  <a:cubicBezTo>
                    <a:pt x="65" y="1611"/>
                    <a:pt x="1" y="1707"/>
                    <a:pt x="33" y="1739"/>
                  </a:cubicBezTo>
                  <a:cubicBezTo>
                    <a:pt x="33" y="1740"/>
                    <a:pt x="35" y="1741"/>
                    <a:pt x="36" y="1741"/>
                  </a:cubicBezTo>
                  <a:cubicBezTo>
                    <a:pt x="57" y="1741"/>
                    <a:pt x="148" y="1676"/>
                    <a:pt x="257" y="1547"/>
                  </a:cubicBezTo>
                  <a:cubicBezTo>
                    <a:pt x="374" y="1419"/>
                    <a:pt x="534" y="1206"/>
                    <a:pt x="566" y="897"/>
                  </a:cubicBezTo>
                  <a:cubicBezTo>
                    <a:pt x="577" y="747"/>
                    <a:pt x="545" y="609"/>
                    <a:pt x="491" y="481"/>
                  </a:cubicBezTo>
                  <a:cubicBezTo>
                    <a:pt x="438" y="363"/>
                    <a:pt x="374" y="289"/>
                    <a:pt x="321" y="203"/>
                  </a:cubicBezTo>
                  <a:cubicBezTo>
                    <a:pt x="203" y="75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437752" y="1975321"/>
              <a:ext cx="32221" cy="120005"/>
            </a:xfrm>
            <a:custGeom>
              <a:avLst/>
              <a:gdLst/>
              <a:ahLst/>
              <a:cxnLst/>
              <a:rect l="l" t="t" r="r" b="b"/>
              <a:pathLst>
                <a:path w="1067" h="3974" extrusionOk="0">
                  <a:moveTo>
                    <a:pt x="386" y="1"/>
                  </a:moveTo>
                  <a:cubicBezTo>
                    <a:pt x="385" y="1"/>
                    <a:pt x="385" y="1"/>
                    <a:pt x="384" y="1"/>
                  </a:cubicBezTo>
                  <a:cubicBezTo>
                    <a:pt x="363" y="23"/>
                    <a:pt x="470" y="257"/>
                    <a:pt x="598" y="673"/>
                  </a:cubicBezTo>
                  <a:cubicBezTo>
                    <a:pt x="672" y="876"/>
                    <a:pt x="736" y="1121"/>
                    <a:pt x="800" y="1409"/>
                  </a:cubicBezTo>
                  <a:cubicBezTo>
                    <a:pt x="832" y="1537"/>
                    <a:pt x="864" y="1697"/>
                    <a:pt x="896" y="1836"/>
                  </a:cubicBezTo>
                  <a:cubicBezTo>
                    <a:pt x="907" y="1900"/>
                    <a:pt x="907" y="1975"/>
                    <a:pt x="886" y="2028"/>
                  </a:cubicBezTo>
                  <a:cubicBezTo>
                    <a:pt x="864" y="2103"/>
                    <a:pt x="832" y="2156"/>
                    <a:pt x="779" y="2220"/>
                  </a:cubicBezTo>
                  <a:cubicBezTo>
                    <a:pt x="683" y="2337"/>
                    <a:pt x="544" y="2433"/>
                    <a:pt x="427" y="2540"/>
                  </a:cubicBezTo>
                  <a:cubicBezTo>
                    <a:pt x="310" y="2647"/>
                    <a:pt x="203" y="2764"/>
                    <a:pt x="117" y="2903"/>
                  </a:cubicBezTo>
                  <a:cubicBezTo>
                    <a:pt x="43" y="3031"/>
                    <a:pt x="0" y="3180"/>
                    <a:pt x="0" y="3330"/>
                  </a:cubicBezTo>
                  <a:cubicBezTo>
                    <a:pt x="0" y="3468"/>
                    <a:pt x="64" y="3596"/>
                    <a:pt x="139" y="3682"/>
                  </a:cubicBezTo>
                  <a:cubicBezTo>
                    <a:pt x="277" y="3874"/>
                    <a:pt x="470" y="3948"/>
                    <a:pt x="587" y="3948"/>
                  </a:cubicBezTo>
                  <a:cubicBezTo>
                    <a:pt x="664" y="3968"/>
                    <a:pt x="722" y="3974"/>
                    <a:pt x="762" y="3974"/>
                  </a:cubicBezTo>
                  <a:cubicBezTo>
                    <a:pt x="810" y="3974"/>
                    <a:pt x="832" y="3965"/>
                    <a:pt x="832" y="3959"/>
                  </a:cubicBezTo>
                  <a:cubicBezTo>
                    <a:pt x="832" y="3938"/>
                    <a:pt x="758" y="3959"/>
                    <a:pt x="640" y="3916"/>
                  </a:cubicBezTo>
                  <a:cubicBezTo>
                    <a:pt x="534" y="3884"/>
                    <a:pt x="374" y="3810"/>
                    <a:pt x="256" y="3628"/>
                  </a:cubicBezTo>
                  <a:cubicBezTo>
                    <a:pt x="203" y="3554"/>
                    <a:pt x="160" y="3447"/>
                    <a:pt x="160" y="3330"/>
                  </a:cubicBezTo>
                  <a:cubicBezTo>
                    <a:pt x="160" y="3202"/>
                    <a:pt x="203" y="3084"/>
                    <a:pt x="267" y="2978"/>
                  </a:cubicBezTo>
                  <a:cubicBezTo>
                    <a:pt x="331" y="2860"/>
                    <a:pt x="438" y="2764"/>
                    <a:pt x="544" y="2658"/>
                  </a:cubicBezTo>
                  <a:cubicBezTo>
                    <a:pt x="651" y="2551"/>
                    <a:pt x="800" y="2455"/>
                    <a:pt x="907" y="2327"/>
                  </a:cubicBezTo>
                  <a:cubicBezTo>
                    <a:pt x="960" y="2263"/>
                    <a:pt x="1014" y="2177"/>
                    <a:pt x="1046" y="2081"/>
                  </a:cubicBezTo>
                  <a:cubicBezTo>
                    <a:pt x="1067" y="1996"/>
                    <a:pt x="1067" y="1900"/>
                    <a:pt x="1056" y="1815"/>
                  </a:cubicBezTo>
                  <a:cubicBezTo>
                    <a:pt x="1024" y="1655"/>
                    <a:pt x="992" y="1516"/>
                    <a:pt x="950" y="1367"/>
                  </a:cubicBezTo>
                  <a:cubicBezTo>
                    <a:pt x="864" y="1089"/>
                    <a:pt x="790" y="833"/>
                    <a:pt x="704" y="631"/>
                  </a:cubicBezTo>
                  <a:cubicBezTo>
                    <a:pt x="548" y="224"/>
                    <a:pt x="412" y="1"/>
                    <a:pt x="386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473175" y="2084398"/>
              <a:ext cx="12592" cy="9784"/>
            </a:xfrm>
            <a:custGeom>
              <a:avLst/>
              <a:gdLst/>
              <a:ahLst/>
              <a:cxnLst/>
              <a:rect l="l" t="t" r="r" b="b"/>
              <a:pathLst>
                <a:path w="417" h="324" extrusionOk="0">
                  <a:moveTo>
                    <a:pt x="370" y="1"/>
                  </a:moveTo>
                  <a:cubicBezTo>
                    <a:pt x="334" y="1"/>
                    <a:pt x="253" y="49"/>
                    <a:pt x="171" y="112"/>
                  </a:cubicBezTo>
                  <a:cubicBezTo>
                    <a:pt x="86" y="198"/>
                    <a:pt x="1" y="262"/>
                    <a:pt x="33" y="304"/>
                  </a:cubicBezTo>
                  <a:cubicBezTo>
                    <a:pt x="36" y="317"/>
                    <a:pt x="48" y="323"/>
                    <a:pt x="68" y="323"/>
                  </a:cubicBezTo>
                  <a:cubicBezTo>
                    <a:pt x="112" y="323"/>
                    <a:pt x="192" y="289"/>
                    <a:pt x="267" y="230"/>
                  </a:cubicBezTo>
                  <a:cubicBezTo>
                    <a:pt x="374" y="144"/>
                    <a:pt x="417" y="38"/>
                    <a:pt x="385" y="6"/>
                  </a:cubicBezTo>
                  <a:cubicBezTo>
                    <a:pt x="381" y="2"/>
                    <a:pt x="376" y="1"/>
                    <a:pt x="370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472541" y="2108980"/>
              <a:ext cx="25789" cy="8576"/>
            </a:xfrm>
            <a:custGeom>
              <a:avLst/>
              <a:gdLst/>
              <a:ahLst/>
              <a:cxnLst/>
              <a:rect l="l" t="t" r="r" b="b"/>
              <a:pathLst>
                <a:path w="854" h="284" extrusionOk="0">
                  <a:moveTo>
                    <a:pt x="468" y="1"/>
                  </a:moveTo>
                  <a:cubicBezTo>
                    <a:pt x="454" y="1"/>
                    <a:pt x="441" y="1"/>
                    <a:pt x="427" y="2"/>
                  </a:cubicBezTo>
                  <a:cubicBezTo>
                    <a:pt x="278" y="34"/>
                    <a:pt x="171" y="98"/>
                    <a:pt x="107" y="152"/>
                  </a:cubicBezTo>
                  <a:cubicBezTo>
                    <a:pt x="32" y="205"/>
                    <a:pt x="0" y="248"/>
                    <a:pt x="11" y="269"/>
                  </a:cubicBezTo>
                  <a:cubicBezTo>
                    <a:pt x="16" y="279"/>
                    <a:pt x="29" y="284"/>
                    <a:pt x="50" y="284"/>
                  </a:cubicBezTo>
                  <a:cubicBezTo>
                    <a:pt x="76" y="284"/>
                    <a:pt x="113" y="276"/>
                    <a:pt x="160" y="258"/>
                  </a:cubicBezTo>
                  <a:cubicBezTo>
                    <a:pt x="235" y="237"/>
                    <a:pt x="342" y="194"/>
                    <a:pt x="448" y="184"/>
                  </a:cubicBezTo>
                  <a:cubicBezTo>
                    <a:pt x="473" y="179"/>
                    <a:pt x="497" y="177"/>
                    <a:pt x="521" y="177"/>
                  </a:cubicBezTo>
                  <a:cubicBezTo>
                    <a:pt x="598" y="177"/>
                    <a:pt x="666" y="199"/>
                    <a:pt x="715" y="216"/>
                  </a:cubicBezTo>
                  <a:cubicBezTo>
                    <a:pt x="767" y="233"/>
                    <a:pt x="798" y="264"/>
                    <a:pt x="819" y="264"/>
                  </a:cubicBezTo>
                  <a:cubicBezTo>
                    <a:pt x="824" y="264"/>
                    <a:pt x="828" y="262"/>
                    <a:pt x="832" y="258"/>
                  </a:cubicBezTo>
                  <a:cubicBezTo>
                    <a:pt x="854" y="248"/>
                    <a:pt x="854" y="184"/>
                    <a:pt x="779" y="109"/>
                  </a:cubicBezTo>
                  <a:cubicBezTo>
                    <a:pt x="720" y="51"/>
                    <a:pt x="609" y="1"/>
                    <a:pt x="468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403929" y="2036232"/>
              <a:ext cx="9693" cy="44481"/>
            </a:xfrm>
            <a:custGeom>
              <a:avLst/>
              <a:gdLst/>
              <a:ahLst/>
              <a:cxnLst/>
              <a:rect l="l" t="t" r="r" b="b"/>
              <a:pathLst>
                <a:path w="321" h="1473" extrusionOk="0">
                  <a:moveTo>
                    <a:pt x="276" y="0"/>
                  </a:moveTo>
                  <a:cubicBezTo>
                    <a:pt x="242" y="0"/>
                    <a:pt x="148" y="327"/>
                    <a:pt x="75" y="726"/>
                  </a:cubicBezTo>
                  <a:cubicBezTo>
                    <a:pt x="11" y="1142"/>
                    <a:pt x="0" y="1473"/>
                    <a:pt x="43" y="1473"/>
                  </a:cubicBezTo>
                  <a:cubicBezTo>
                    <a:pt x="43" y="1473"/>
                    <a:pt x="44" y="1473"/>
                    <a:pt x="44" y="1473"/>
                  </a:cubicBezTo>
                  <a:cubicBezTo>
                    <a:pt x="78" y="1473"/>
                    <a:pt x="172" y="1146"/>
                    <a:pt x="245" y="747"/>
                  </a:cubicBezTo>
                  <a:cubicBezTo>
                    <a:pt x="309" y="352"/>
                    <a:pt x="320" y="22"/>
                    <a:pt x="277" y="0"/>
                  </a:cubicBezTo>
                  <a:cubicBezTo>
                    <a:pt x="277" y="0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525690" y="2050395"/>
              <a:ext cx="8395" cy="42880"/>
            </a:xfrm>
            <a:custGeom>
              <a:avLst/>
              <a:gdLst/>
              <a:ahLst/>
              <a:cxnLst/>
              <a:rect l="l" t="t" r="r" b="b"/>
              <a:pathLst>
                <a:path w="278" h="1420" extrusionOk="0">
                  <a:moveTo>
                    <a:pt x="235" y="1"/>
                  </a:moveTo>
                  <a:cubicBezTo>
                    <a:pt x="192" y="1"/>
                    <a:pt x="128" y="310"/>
                    <a:pt x="75" y="694"/>
                  </a:cubicBezTo>
                  <a:cubicBezTo>
                    <a:pt x="11" y="1089"/>
                    <a:pt x="0" y="1398"/>
                    <a:pt x="32" y="1420"/>
                  </a:cubicBezTo>
                  <a:cubicBezTo>
                    <a:pt x="33" y="1420"/>
                    <a:pt x="34" y="1420"/>
                    <a:pt x="35" y="1420"/>
                  </a:cubicBezTo>
                  <a:cubicBezTo>
                    <a:pt x="78" y="1420"/>
                    <a:pt x="172" y="1114"/>
                    <a:pt x="224" y="726"/>
                  </a:cubicBezTo>
                  <a:cubicBezTo>
                    <a:pt x="278" y="332"/>
                    <a:pt x="278" y="12"/>
                    <a:pt x="235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375241" y="1960645"/>
              <a:ext cx="67371" cy="34274"/>
            </a:xfrm>
            <a:custGeom>
              <a:avLst/>
              <a:gdLst/>
              <a:ahLst/>
              <a:cxnLst/>
              <a:rect l="l" t="t" r="r" b="b"/>
              <a:pathLst>
                <a:path w="2231" h="1135" extrusionOk="0">
                  <a:moveTo>
                    <a:pt x="1480" y="0"/>
                  </a:moveTo>
                  <a:cubicBezTo>
                    <a:pt x="1329" y="0"/>
                    <a:pt x="1163" y="20"/>
                    <a:pt x="993" y="61"/>
                  </a:cubicBezTo>
                  <a:cubicBezTo>
                    <a:pt x="406" y="210"/>
                    <a:pt x="1" y="551"/>
                    <a:pt x="65" y="829"/>
                  </a:cubicBezTo>
                  <a:cubicBezTo>
                    <a:pt x="117" y="1024"/>
                    <a:pt x="392" y="1135"/>
                    <a:pt x="751" y="1135"/>
                  </a:cubicBezTo>
                  <a:cubicBezTo>
                    <a:pt x="902" y="1135"/>
                    <a:pt x="1068" y="1115"/>
                    <a:pt x="1238" y="1074"/>
                  </a:cubicBezTo>
                  <a:cubicBezTo>
                    <a:pt x="1814" y="925"/>
                    <a:pt x="2230" y="583"/>
                    <a:pt x="2166" y="306"/>
                  </a:cubicBezTo>
                  <a:cubicBezTo>
                    <a:pt x="2114" y="111"/>
                    <a:pt x="1839" y="0"/>
                    <a:pt x="1480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504098" y="1972181"/>
              <a:ext cx="63505" cy="46081"/>
            </a:xfrm>
            <a:custGeom>
              <a:avLst/>
              <a:gdLst/>
              <a:ahLst/>
              <a:cxnLst/>
              <a:rect l="l" t="t" r="r" b="b"/>
              <a:pathLst>
                <a:path w="2103" h="1526" extrusionOk="0">
                  <a:moveTo>
                    <a:pt x="479" y="1"/>
                  </a:moveTo>
                  <a:cubicBezTo>
                    <a:pt x="334" y="1"/>
                    <a:pt x="221" y="45"/>
                    <a:pt x="161" y="137"/>
                  </a:cubicBezTo>
                  <a:cubicBezTo>
                    <a:pt x="1" y="383"/>
                    <a:pt x="257" y="841"/>
                    <a:pt x="747" y="1193"/>
                  </a:cubicBezTo>
                  <a:cubicBezTo>
                    <a:pt x="1062" y="1408"/>
                    <a:pt x="1389" y="1525"/>
                    <a:pt x="1629" y="1525"/>
                  </a:cubicBezTo>
                  <a:cubicBezTo>
                    <a:pt x="1771" y="1525"/>
                    <a:pt x="1882" y="1484"/>
                    <a:pt x="1942" y="1396"/>
                  </a:cubicBezTo>
                  <a:cubicBezTo>
                    <a:pt x="2102" y="1151"/>
                    <a:pt x="1835" y="681"/>
                    <a:pt x="1355" y="340"/>
                  </a:cubicBezTo>
                  <a:cubicBezTo>
                    <a:pt x="1043" y="121"/>
                    <a:pt x="718" y="1"/>
                    <a:pt x="47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359779" y="2272777"/>
              <a:ext cx="307018" cy="119522"/>
            </a:xfrm>
            <a:custGeom>
              <a:avLst/>
              <a:gdLst/>
              <a:ahLst/>
              <a:cxnLst/>
              <a:rect l="l" t="t" r="r" b="b"/>
              <a:pathLst>
                <a:path w="10167" h="3958" extrusionOk="0">
                  <a:moveTo>
                    <a:pt x="425" y="0"/>
                  </a:moveTo>
                  <a:cubicBezTo>
                    <a:pt x="286" y="0"/>
                    <a:pt x="145" y="3"/>
                    <a:pt x="1" y="8"/>
                  </a:cubicBezTo>
                  <a:cubicBezTo>
                    <a:pt x="278" y="1395"/>
                    <a:pt x="1227" y="2654"/>
                    <a:pt x="2475" y="3315"/>
                  </a:cubicBezTo>
                  <a:cubicBezTo>
                    <a:pt x="3309" y="3759"/>
                    <a:pt x="4154" y="3958"/>
                    <a:pt x="4972" y="3958"/>
                  </a:cubicBezTo>
                  <a:cubicBezTo>
                    <a:pt x="7087" y="3958"/>
                    <a:pt x="9029" y="2628"/>
                    <a:pt x="10167" y="744"/>
                  </a:cubicBezTo>
                  <a:cubicBezTo>
                    <a:pt x="9836" y="691"/>
                    <a:pt x="9441" y="627"/>
                    <a:pt x="9025" y="584"/>
                  </a:cubicBezTo>
                  <a:cubicBezTo>
                    <a:pt x="8279" y="1928"/>
                    <a:pt x="6849" y="2920"/>
                    <a:pt x="5302" y="2995"/>
                  </a:cubicBezTo>
                  <a:cubicBezTo>
                    <a:pt x="5235" y="2998"/>
                    <a:pt x="5168" y="3000"/>
                    <a:pt x="5101" y="3000"/>
                  </a:cubicBezTo>
                  <a:cubicBezTo>
                    <a:pt x="3253" y="3000"/>
                    <a:pt x="1491" y="1737"/>
                    <a:pt x="833" y="8"/>
                  </a:cubicBezTo>
                  <a:cubicBezTo>
                    <a:pt x="699" y="3"/>
                    <a:pt x="563" y="0"/>
                    <a:pt x="42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384904" y="2185050"/>
              <a:ext cx="247438" cy="178950"/>
            </a:xfrm>
            <a:custGeom>
              <a:avLst/>
              <a:gdLst/>
              <a:ahLst/>
              <a:cxnLst/>
              <a:rect l="l" t="t" r="r" b="b"/>
              <a:pathLst>
                <a:path w="8194" h="5926" extrusionOk="0">
                  <a:moveTo>
                    <a:pt x="6102" y="1"/>
                  </a:moveTo>
                  <a:lnTo>
                    <a:pt x="2369" y="662"/>
                  </a:lnTo>
                  <a:lnTo>
                    <a:pt x="2188" y="2625"/>
                  </a:lnTo>
                  <a:cubicBezTo>
                    <a:pt x="2168" y="2902"/>
                    <a:pt x="1943" y="3103"/>
                    <a:pt x="1682" y="3103"/>
                  </a:cubicBezTo>
                  <a:cubicBezTo>
                    <a:pt x="1652" y="3103"/>
                    <a:pt x="1621" y="3100"/>
                    <a:pt x="1590" y="3094"/>
                  </a:cubicBezTo>
                  <a:cubicBezTo>
                    <a:pt x="1206" y="3020"/>
                    <a:pt x="662" y="2956"/>
                    <a:pt x="1" y="2934"/>
                  </a:cubicBezTo>
                  <a:lnTo>
                    <a:pt x="1" y="2934"/>
                  </a:lnTo>
                  <a:cubicBezTo>
                    <a:pt x="662" y="4650"/>
                    <a:pt x="2435" y="5925"/>
                    <a:pt x="4291" y="5925"/>
                  </a:cubicBezTo>
                  <a:cubicBezTo>
                    <a:pt x="4351" y="5925"/>
                    <a:pt x="4411" y="5924"/>
                    <a:pt x="4470" y="5921"/>
                  </a:cubicBezTo>
                  <a:cubicBezTo>
                    <a:pt x="6017" y="5836"/>
                    <a:pt x="7447" y="4855"/>
                    <a:pt x="8193" y="3500"/>
                  </a:cubicBezTo>
                  <a:cubicBezTo>
                    <a:pt x="7809" y="3452"/>
                    <a:pt x="7407" y="3428"/>
                    <a:pt x="7019" y="3428"/>
                  </a:cubicBezTo>
                  <a:cubicBezTo>
                    <a:pt x="6889" y="3428"/>
                    <a:pt x="6761" y="3430"/>
                    <a:pt x="6636" y="3436"/>
                  </a:cubicBezTo>
                  <a:cubicBezTo>
                    <a:pt x="6629" y="3436"/>
                    <a:pt x="6623" y="3436"/>
                    <a:pt x="6616" y="3436"/>
                  </a:cubicBezTo>
                  <a:cubicBezTo>
                    <a:pt x="6327" y="3436"/>
                    <a:pt x="6102" y="3205"/>
                    <a:pt x="6102" y="2913"/>
                  </a:cubicBezTo>
                  <a:lnTo>
                    <a:pt x="6102" y="1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450616" y="2243998"/>
              <a:ext cx="117951" cy="23524"/>
            </a:xfrm>
            <a:custGeom>
              <a:avLst/>
              <a:gdLst/>
              <a:ahLst/>
              <a:cxnLst/>
              <a:rect l="l" t="t" r="r" b="b"/>
              <a:pathLst>
                <a:path w="3906" h="779" extrusionOk="0">
                  <a:moveTo>
                    <a:pt x="54" y="1"/>
                  </a:moveTo>
                  <a:lnTo>
                    <a:pt x="1" y="662"/>
                  </a:lnTo>
                  <a:cubicBezTo>
                    <a:pt x="735" y="741"/>
                    <a:pt x="1479" y="779"/>
                    <a:pt x="2222" y="779"/>
                  </a:cubicBezTo>
                  <a:cubicBezTo>
                    <a:pt x="2786" y="779"/>
                    <a:pt x="3348" y="757"/>
                    <a:pt x="3905" y="716"/>
                  </a:cubicBezTo>
                  <a:lnTo>
                    <a:pt x="3905" y="44"/>
                  </a:lnTo>
                  <a:cubicBezTo>
                    <a:pt x="3335" y="91"/>
                    <a:pt x="2762" y="115"/>
                    <a:pt x="2190" y="115"/>
                  </a:cubicBezTo>
                  <a:cubicBezTo>
                    <a:pt x="1477" y="115"/>
                    <a:pt x="764" y="78"/>
                    <a:pt x="54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167142" y="2429900"/>
              <a:ext cx="124051" cy="125984"/>
            </a:xfrm>
            <a:custGeom>
              <a:avLst/>
              <a:gdLst/>
              <a:ahLst/>
              <a:cxnLst/>
              <a:rect l="l" t="t" r="r" b="b"/>
              <a:pathLst>
                <a:path w="4108" h="4172" extrusionOk="0">
                  <a:moveTo>
                    <a:pt x="118" y="0"/>
                  </a:moveTo>
                  <a:cubicBezTo>
                    <a:pt x="86" y="75"/>
                    <a:pt x="43" y="160"/>
                    <a:pt x="0" y="224"/>
                  </a:cubicBezTo>
                  <a:cubicBezTo>
                    <a:pt x="11" y="245"/>
                    <a:pt x="43" y="288"/>
                    <a:pt x="54" y="309"/>
                  </a:cubicBezTo>
                  <a:cubicBezTo>
                    <a:pt x="107" y="405"/>
                    <a:pt x="182" y="512"/>
                    <a:pt x="256" y="619"/>
                  </a:cubicBezTo>
                  <a:cubicBezTo>
                    <a:pt x="384" y="832"/>
                    <a:pt x="544" y="1046"/>
                    <a:pt x="715" y="1259"/>
                  </a:cubicBezTo>
                  <a:cubicBezTo>
                    <a:pt x="1067" y="1707"/>
                    <a:pt x="1483" y="2155"/>
                    <a:pt x="1963" y="2614"/>
                  </a:cubicBezTo>
                  <a:cubicBezTo>
                    <a:pt x="2443" y="3051"/>
                    <a:pt x="2934" y="3424"/>
                    <a:pt x="3403" y="3744"/>
                  </a:cubicBezTo>
                  <a:cubicBezTo>
                    <a:pt x="3638" y="3894"/>
                    <a:pt x="3851" y="4032"/>
                    <a:pt x="4075" y="4160"/>
                  </a:cubicBezTo>
                  <a:cubicBezTo>
                    <a:pt x="4075" y="4160"/>
                    <a:pt x="4097" y="4160"/>
                    <a:pt x="4097" y="4171"/>
                  </a:cubicBezTo>
                  <a:cubicBezTo>
                    <a:pt x="4097" y="4075"/>
                    <a:pt x="4097" y="3968"/>
                    <a:pt x="4107" y="3872"/>
                  </a:cubicBezTo>
                  <a:cubicBezTo>
                    <a:pt x="3937" y="3766"/>
                    <a:pt x="3745" y="3638"/>
                    <a:pt x="3563" y="3499"/>
                  </a:cubicBezTo>
                  <a:cubicBezTo>
                    <a:pt x="3126" y="3179"/>
                    <a:pt x="2646" y="2806"/>
                    <a:pt x="2177" y="2379"/>
                  </a:cubicBezTo>
                  <a:cubicBezTo>
                    <a:pt x="1707" y="1952"/>
                    <a:pt x="1313" y="1504"/>
                    <a:pt x="950" y="1088"/>
                  </a:cubicBezTo>
                  <a:cubicBezTo>
                    <a:pt x="779" y="875"/>
                    <a:pt x="619" y="672"/>
                    <a:pt x="470" y="480"/>
                  </a:cubicBezTo>
                  <a:cubicBezTo>
                    <a:pt x="406" y="384"/>
                    <a:pt x="320" y="288"/>
                    <a:pt x="256" y="192"/>
                  </a:cubicBezTo>
                  <a:cubicBezTo>
                    <a:pt x="214" y="128"/>
                    <a:pt x="160" y="64"/>
                    <a:pt x="118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681938" y="2575488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28455A"/>
              </a:solidFill>
              <a:prstDash val="solid"/>
              <a:miter lim="106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633590" y="2088626"/>
              <a:ext cx="69635" cy="77487"/>
            </a:xfrm>
            <a:custGeom>
              <a:avLst/>
              <a:gdLst/>
              <a:ahLst/>
              <a:cxnLst/>
              <a:rect l="l" t="t" r="r" b="b"/>
              <a:pathLst>
                <a:path w="2306" h="2566" extrusionOk="0">
                  <a:moveTo>
                    <a:pt x="1757" y="0"/>
                  </a:moveTo>
                  <a:cubicBezTo>
                    <a:pt x="1650" y="0"/>
                    <a:pt x="1540" y="25"/>
                    <a:pt x="1441" y="58"/>
                  </a:cubicBezTo>
                  <a:cubicBezTo>
                    <a:pt x="929" y="218"/>
                    <a:pt x="449" y="538"/>
                    <a:pt x="225" y="1018"/>
                  </a:cubicBezTo>
                  <a:cubicBezTo>
                    <a:pt x="129" y="1220"/>
                    <a:pt x="76" y="1444"/>
                    <a:pt x="33" y="1668"/>
                  </a:cubicBezTo>
                  <a:cubicBezTo>
                    <a:pt x="1" y="1935"/>
                    <a:pt x="1" y="2191"/>
                    <a:pt x="1" y="2468"/>
                  </a:cubicBezTo>
                  <a:cubicBezTo>
                    <a:pt x="118" y="2536"/>
                    <a:pt x="254" y="2566"/>
                    <a:pt x="400" y="2566"/>
                  </a:cubicBezTo>
                  <a:cubicBezTo>
                    <a:pt x="894" y="2566"/>
                    <a:pt x="1494" y="2229"/>
                    <a:pt x="1782" y="1924"/>
                  </a:cubicBezTo>
                  <a:cubicBezTo>
                    <a:pt x="2134" y="1551"/>
                    <a:pt x="2305" y="1018"/>
                    <a:pt x="2241" y="506"/>
                  </a:cubicBezTo>
                  <a:cubicBezTo>
                    <a:pt x="2209" y="346"/>
                    <a:pt x="2166" y="175"/>
                    <a:pt x="2038" y="79"/>
                  </a:cubicBezTo>
                  <a:cubicBezTo>
                    <a:pt x="1956" y="22"/>
                    <a:pt x="1858" y="0"/>
                    <a:pt x="1757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401997" y="1898405"/>
              <a:ext cx="274465" cy="172367"/>
            </a:xfrm>
            <a:custGeom>
              <a:avLst/>
              <a:gdLst/>
              <a:ahLst/>
              <a:cxnLst/>
              <a:rect l="l" t="t" r="r" b="b"/>
              <a:pathLst>
                <a:path w="9089" h="5708" extrusionOk="0">
                  <a:moveTo>
                    <a:pt x="4096" y="0"/>
                  </a:moveTo>
                  <a:cubicBezTo>
                    <a:pt x="3471" y="0"/>
                    <a:pt x="2872" y="95"/>
                    <a:pt x="2347" y="329"/>
                  </a:cubicBezTo>
                  <a:cubicBezTo>
                    <a:pt x="2090" y="444"/>
                    <a:pt x="1822" y="503"/>
                    <a:pt x="1563" y="503"/>
                  </a:cubicBezTo>
                  <a:cubicBezTo>
                    <a:pt x="1316" y="503"/>
                    <a:pt x="1078" y="449"/>
                    <a:pt x="864" y="340"/>
                  </a:cubicBezTo>
                  <a:lnTo>
                    <a:pt x="0" y="1130"/>
                  </a:lnTo>
                  <a:cubicBezTo>
                    <a:pt x="512" y="1546"/>
                    <a:pt x="1184" y="1759"/>
                    <a:pt x="1835" y="1791"/>
                  </a:cubicBezTo>
                  <a:cubicBezTo>
                    <a:pt x="1963" y="1799"/>
                    <a:pt x="2091" y="1804"/>
                    <a:pt x="2220" y="1804"/>
                  </a:cubicBezTo>
                  <a:cubicBezTo>
                    <a:pt x="2733" y="1804"/>
                    <a:pt x="3247" y="1729"/>
                    <a:pt x="3734" y="1524"/>
                  </a:cubicBezTo>
                  <a:lnTo>
                    <a:pt x="3734" y="1524"/>
                  </a:lnTo>
                  <a:cubicBezTo>
                    <a:pt x="3627" y="1578"/>
                    <a:pt x="3851" y="2527"/>
                    <a:pt x="3872" y="2644"/>
                  </a:cubicBezTo>
                  <a:cubicBezTo>
                    <a:pt x="4118" y="3572"/>
                    <a:pt x="4544" y="4383"/>
                    <a:pt x="5344" y="4927"/>
                  </a:cubicBezTo>
                  <a:cubicBezTo>
                    <a:pt x="6075" y="5431"/>
                    <a:pt x="6974" y="5707"/>
                    <a:pt x="7859" y="5707"/>
                  </a:cubicBezTo>
                  <a:cubicBezTo>
                    <a:pt x="7892" y="5707"/>
                    <a:pt x="7925" y="5707"/>
                    <a:pt x="7958" y="5706"/>
                  </a:cubicBezTo>
                  <a:cubicBezTo>
                    <a:pt x="8331" y="5685"/>
                    <a:pt x="8854" y="5610"/>
                    <a:pt x="9089" y="5279"/>
                  </a:cubicBezTo>
                  <a:cubicBezTo>
                    <a:pt x="8854" y="4991"/>
                    <a:pt x="8587" y="4724"/>
                    <a:pt x="8449" y="4372"/>
                  </a:cubicBezTo>
                  <a:cubicBezTo>
                    <a:pt x="8363" y="4116"/>
                    <a:pt x="8342" y="3850"/>
                    <a:pt x="8235" y="3594"/>
                  </a:cubicBezTo>
                  <a:cubicBezTo>
                    <a:pt x="7915" y="2804"/>
                    <a:pt x="7222" y="2218"/>
                    <a:pt x="6902" y="1418"/>
                  </a:cubicBezTo>
                  <a:cubicBezTo>
                    <a:pt x="6763" y="1087"/>
                    <a:pt x="6667" y="724"/>
                    <a:pt x="6475" y="404"/>
                  </a:cubicBezTo>
                  <a:cubicBezTo>
                    <a:pt x="6465" y="383"/>
                    <a:pt x="6454" y="372"/>
                    <a:pt x="6443" y="351"/>
                  </a:cubicBezTo>
                  <a:cubicBezTo>
                    <a:pt x="5678" y="145"/>
                    <a:pt x="4866" y="0"/>
                    <a:pt x="4096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377808" y="1878263"/>
              <a:ext cx="313812" cy="187647"/>
            </a:xfrm>
            <a:custGeom>
              <a:avLst/>
              <a:gdLst/>
              <a:ahLst/>
              <a:cxnLst/>
              <a:rect l="l" t="t" r="r" b="b"/>
              <a:pathLst>
                <a:path w="10392" h="6214" extrusionOk="0">
                  <a:moveTo>
                    <a:pt x="3247" y="1"/>
                  </a:moveTo>
                  <a:cubicBezTo>
                    <a:pt x="3085" y="1"/>
                    <a:pt x="2923" y="11"/>
                    <a:pt x="2764" y="36"/>
                  </a:cubicBezTo>
                  <a:cubicBezTo>
                    <a:pt x="2348" y="100"/>
                    <a:pt x="1942" y="292"/>
                    <a:pt x="1697" y="623"/>
                  </a:cubicBezTo>
                  <a:lnTo>
                    <a:pt x="1" y="1391"/>
                  </a:lnTo>
                  <a:cubicBezTo>
                    <a:pt x="705" y="1714"/>
                    <a:pt x="1475" y="1874"/>
                    <a:pt x="2245" y="1874"/>
                  </a:cubicBezTo>
                  <a:cubicBezTo>
                    <a:pt x="3178" y="1874"/>
                    <a:pt x="4111" y="1640"/>
                    <a:pt x="4929" y="1178"/>
                  </a:cubicBezTo>
                  <a:cubicBezTo>
                    <a:pt x="4961" y="2447"/>
                    <a:pt x="5111" y="3791"/>
                    <a:pt x="5889" y="4783"/>
                  </a:cubicBezTo>
                  <a:cubicBezTo>
                    <a:pt x="6670" y="5754"/>
                    <a:pt x="7972" y="6213"/>
                    <a:pt x="9228" y="6213"/>
                  </a:cubicBezTo>
                  <a:cubicBezTo>
                    <a:pt x="9242" y="6213"/>
                    <a:pt x="9257" y="6213"/>
                    <a:pt x="9271" y="6213"/>
                  </a:cubicBezTo>
                  <a:cubicBezTo>
                    <a:pt x="9431" y="6213"/>
                    <a:pt x="9602" y="6192"/>
                    <a:pt x="9751" y="6117"/>
                  </a:cubicBezTo>
                  <a:cubicBezTo>
                    <a:pt x="9975" y="5978"/>
                    <a:pt x="10082" y="5712"/>
                    <a:pt x="10146" y="5466"/>
                  </a:cubicBezTo>
                  <a:cubicBezTo>
                    <a:pt x="10348" y="4730"/>
                    <a:pt x="10391" y="3941"/>
                    <a:pt x="10199" y="3205"/>
                  </a:cubicBezTo>
                  <a:cubicBezTo>
                    <a:pt x="10018" y="2479"/>
                    <a:pt x="9591" y="1797"/>
                    <a:pt x="8972" y="1338"/>
                  </a:cubicBezTo>
                  <a:cubicBezTo>
                    <a:pt x="8375" y="900"/>
                    <a:pt x="7628" y="719"/>
                    <a:pt x="6903" y="559"/>
                  </a:cubicBezTo>
                  <a:cubicBezTo>
                    <a:pt x="5943" y="346"/>
                    <a:pt x="4972" y="186"/>
                    <a:pt x="4001" y="58"/>
                  </a:cubicBezTo>
                  <a:cubicBezTo>
                    <a:pt x="3749" y="25"/>
                    <a:pt x="3497" y="1"/>
                    <a:pt x="3247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462213" y="2506544"/>
              <a:ext cx="419443" cy="367624"/>
            </a:xfrm>
            <a:custGeom>
              <a:avLst/>
              <a:gdLst/>
              <a:ahLst/>
              <a:cxnLst/>
              <a:rect l="l" t="t" r="r" b="b"/>
              <a:pathLst>
                <a:path w="13890" h="12174" extrusionOk="0">
                  <a:moveTo>
                    <a:pt x="10230" y="0"/>
                  </a:moveTo>
                  <a:cubicBezTo>
                    <a:pt x="10198" y="0"/>
                    <a:pt x="10166" y="0"/>
                    <a:pt x="10135" y="1"/>
                  </a:cubicBezTo>
                  <a:cubicBezTo>
                    <a:pt x="9100" y="33"/>
                    <a:pt x="7617" y="652"/>
                    <a:pt x="6785" y="1228"/>
                  </a:cubicBezTo>
                  <a:cubicBezTo>
                    <a:pt x="6220" y="1612"/>
                    <a:pt x="6412" y="2017"/>
                    <a:pt x="6497" y="2625"/>
                  </a:cubicBezTo>
                  <a:cubicBezTo>
                    <a:pt x="6615" y="3532"/>
                    <a:pt x="6721" y="5004"/>
                    <a:pt x="6764" y="5911"/>
                  </a:cubicBezTo>
                  <a:cubicBezTo>
                    <a:pt x="4641" y="6231"/>
                    <a:pt x="2486" y="6892"/>
                    <a:pt x="332" y="7031"/>
                  </a:cubicBezTo>
                  <a:cubicBezTo>
                    <a:pt x="1" y="8588"/>
                    <a:pt x="246" y="9346"/>
                    <a:pt x="566" y="10935"/>
                  </a:cubicBezTo>
                  <a:cubicBezTo>
                    <a:pt x="673" y="10956"/>
                    <a:pt x="652" y="11266"/>
                    <a:pt x="758" y="11287"/>
                  </a:cubicBezTo>
                  <a:cubicBezTo>
                    <a:pt x="2061" y="11487"/>
                    <a:pt x="3322" y="12152"/>
                    <a:pt x="4633" y="12152"/>
                  </a:cubicBezTo>
                  <a:cubicBezTo>
                    <a:pt x="4654" y="12152"/>
                    <a:pt x="4674" y="12152"/>
                    <a:pt x="4695" y="12151"/>
                  </a:cubicBezTo>
                  <a:cubicBezTo>
                    <a:pt x="4754" y="12151"/>
                    <a:pt x="4814" y="12151"/>
                    <a:pt x="4873" y="12151"/>
                  </a:cubicBezTo>
                  <a:cubicBezTo>
                    <a:pt x="5489" y="12151"/>
                    <a:pt x="6115" y="12174"/>
                    <a:pt x="6739" y="12174"/>
                  </a:cubicBezTo>
                  <a:cubicBezTo>
                    <a:pt x="7390" y="12174"/>
                    <a:pt x="8039" y="12148"/>
                    <a:pt x="8674" y="12045"/>
                  </a:cubicBezTo>
                  <a:cubicBezTo>
                    <a:pt x="9932" y="11842"/>
                    <a:pt x="11266" y="11554"/>
                    <a:pt x="12461" y="11031"/>
                  </a:cubicBezTo>
                  <a:cubicBezTo>
                    <a:pt x="13431" y="10604"/>
                    <a:pt x="13741" y="9612"/>
                    <a:pt x="13815" y="8588"/>
                  </a:cubicBezTo>
                  <a:cubicBezTo>
                    <a:pt x="13858" y="8204"/>
                    <a:pt x="13858" y="7831"/>
                    <a:pt x="13858" y="7511"/>
                  </a:cubicBezTo>
                  <a:cubicBezTo>
                    <a:pt x="13890" y="6177"/>
                    <a:pt x="13741" y="4791"/>
                    <a:pt x="13517" y="3436"/>
                  </a:cubicBezTo>
                  <a:cubicBezTo>
                    <a:pt x="13442" y="3041"/>
                    <a:pt x="13378" y="2657"/>
                    <a:pt x="13314" y="2284"/>
                  </a:cubicBezTo>
                  <a:cubicBezTo>
                    <a:pt x="13165" y="1484"/>
                    <a:pt x="13229" y="524"/>
                    <a:pt x="12364" y="289"/>
                  </a:cubicBezTo>
                  <a:cubicBezTo>
                    <a:pt x="11744" y="106"/>
                    <a:pt x="10899" y="0"/>
                    <a:pt x="10230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283437" y="2344831"/>
              <a:ext cx="22256" cy="295513"/>
            </a:xfrm>
            <a:custGeom>
              <a:avLst/>
              <a:gdLst/>
              <a:ahLst/>
              <a:cxnLst/>
              <a:rect l="l" t="t" r="r" b="b"/>
              <a:pathLst>
                <a:path w="737" h="9786" extrusionOk="0">
                  <a:moveTo>
                    <a:pt x="704" y="1"/>
                  </a:moveTo>
                  <a:cubicBezTo>
                    <a:pt x="694" y="1"/>
                    <a:pt x="651" y="129"/>
                    <a:pt x="587" y="374"/>
                  </a:cubicBezTo>
                  <a:cubicBezTo>
                    <a:pt x="566" y="492"/>
                    <a:pt x="523" y="641"/>
                    <a:pt x="480" y="812"/>
                  </a:cubicBezTo>
                  <a:cubicBezTo>
                    <a:pt x="448" y="982"/>
                    <a:pt x="406" y="1185"/>
                    <a:pt x="363" y="1398"/>
                  </a:cubicBezTo>
                  <a:cubicBezTo>
                    <a:pt x="288" y="1836"/>
                    <a:pt x="203" y="2358"/>
                    <a:pt x="139" y="2956"/>
                  </a:cubicBezTo>
                  <a:cubicBezTo>
                    <a:pt x="86" y="3542"/>
                    <a:pt x="32" y="4193"/>
                    <a:pt x="22" y="4876"/>
                  </a:cubicBezTo>
                  <a:cubicBezTo>
                    <a:pt x="0" y="5559"/>
                    <a:pt x="22" y="6209"/>
                    <a:pt x="54" y="6796"/>
                  </a:cubicBezTo>
                  <a:cubicBezTo>
                    <a:pt x="96" y="7383"/>
                    <a:pt x="150" y="7916"/>
                    <a:pt x="214" y="8354"/>
                  </a:cubicBezTo>
                  <a:cubicBezTo>
                    <a:pt x="246" y="8588"/>
                    <a:pt x="288" y="8780"/>
                    <a:pt x="310" y="8962"/>
                  </a:cubicBezTo>
                  <a:cubicBezTo>
                    <a:pt x="342" y="9132"/>
                    <a:pt x="363" y="9282"/>
                    <a:pt x="395" y="9410"/>
                  </a:cubicBezTo>
                  <a:cubicBezTo>
                    <a:pt x="445" y="9648"/>
                    <a:pt x="476" y="9785"/>
                    <a:pt x="497" y="9785"/>
                  </a:cubicBezTo>
                  <a:cubicBezTo>
                    <a:pt x="499" y="9785"/>
                    <a:pt x="500" y="9784"/>
                    <a:pt x="502" y="9783"/>
                  </a:cubicBezTo>
                  <a:cubicBezTo>
                    <a:pt x="534" y="9783"/>
                    <a:pt x="459" y="9239"/>
                    <a:pt x="374" y="8343"/>
                  </a:cubicBezTo>
                  <a:cubicBezTo>
                    <a:pt x="342" y="7905"/>
                    <a:pt x="299" y="7372"/>
                    <a:pt x="267" y="6785"/>
                  </a:cubicBezTo>
                  <a:cubicBezTo>
                    <a:pt x="246" y="6199"/>
                    <a:pt x="235" y="5559"/>
                    <a:pt x="246" y="4876"/>
                  </a:cubicBezTo>
                  <a:cubicBezTo>
                    <a:pt x="256" y="4193"/>
                    <a:pt x="299" y="3564"/>
                    <a:pt x="352" y="2977"/>
                  </a:cubicBezTo>
                  <a:cubicBezTo>
                    <a:pt x="406" y="2390"/>
                    <a:pt x="459" y="1868"/>
                    <a:pt x="523" y="1420"/>
                  </a:cubicBezTo>
                  <a:cubicBezTo>
                    <a:pt x="640" y="545"/>
                    <a:pt x="736" y="1"/>
                    <a:pt x="704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273139" y="2369322"/>
              <a:ext cx="14525" cy="67371"/>
            </a:xfrm>
            <a:custGeom>
              <a:avLst/>
              <a:gdLst/>
              <a:ahLst/>
              <a:cxnLst/>
              <a:rect l="l" t="t" r="r" b="b"/>
              <a:pathLst>
                <a:path w="481" h="2231" extrusionOk="0">
                  <a:moveTo>
                    <a:pt x="180" y="0"/>
                  </a:moveTo>
                  <a:cubicBezTo>
                    <a:pt x="146" y="0"/>
                    <a:pt x="1" y="498"/>
                    <a:pt x="64" y="1131"/>
                  </a:cubicBezTo>
                  <a:cubicBezTo>
                    <a:pt x="148" y="1785"/>
                    <a:pt x="410" y="2230"/>
                    <a:pt x="437" y="2230"/>
                  </a:cubicBezTo>
                  <a:cubicBezTo>
                    <a:pt x="437" y="2230"/>
                    <a:pt x="437" y="2230"/>
                    <a:pt x="437" y="2230"/>
                  </a:cubicBezTo>
                  <a:cubicBezTo>
                    <a:pt x="480" y="2219"/>
                    <a:pt x="288" y="1739"/>
                    <a:pt x="224" y="1121"/>
                  </a:cubicBezTo>
                  <a:cubicBezTo>
                    <a:pt x="160" y="513"/>
                    <a:pt x="235" y="1"/>
                    <a:pt x="181" y="1"/>
                  </a:cubicBezTo>
                  <a:cubicBezTo>
                    <a:pt x="181" y="1"/>
                    <a:pt x="181" y="0"/>
                    <a:pt x="180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650350" y="2506544"/>
              <a:ext cx="219083" cy="132809"/>
            </a:xfrm>
            <a:custGeom>
              <a:avLst/>
              <a:gdLst/>
              <a:ahLst/>
              <a:cxnLst/>
              <a:rect l="l" t="t" r="r" b="b"/>
              <a:pathLst>
                <a:path w="7255" h="4398" extrusionOk="0">
                  <a:moveTo>
                    <a:pt x="4011" y="0"/>
                  </a:moveTo>
                  <a:cubicBezTo>
                    <a:pt x="3979" y="0"/>
                    <a:pt x="3947" y="0"/>
                    <a:pt x="3916" y="1"/>
                  </a:cubicBezTo>
                  <a:cubicBezTo>
                    <a:pt x="2881" y="33"/>
                    <a:pt x="1398" y="662"/>
                    <a:pt x="577" y="1228"/>
                  </a:cubicBezTo>
                  <a:cubicBezTo>
                    <a:pt x="1" y="1622"/>
                    <a:pt x="203" y="2017"/>
                    <a:pt x="278" y="2636"/>
                  </a:cubicBezTo>
                  <a:cubicBezTo>
                    <a:pt x="342" y="3180"/>
                    <a:pt x="374" y="3735"/>
                    <a:pt x="374" y="4300"/>
                  </a:cubicBezTo>
                  <a:cubicBezTo>
                    <a:pt x="941" y="4364"/>
                    <a:pt x="1510" y="4397"/>
                    <a:pt x="2075" y="4397"/>
                  </a:cubicBezTo>
                  <a:cubicBezTo>
                    <a:pt x="3884" y="4397"/>
                    <a:pt x="5662" y="4051"/>
                    <a:pt x="7255" y="3223"/>
                  </a:cubicBezTo>
                  <a:cubicBezTo>
                    <a:pt x="7201" y="2913"/>
                    <a:pt x="7148" y="2593"/>
                    <a:pt x="7095" y="2284"/>
                  </a:cubicBezTo>
                  <a:cubicBezTo>
                    <a:pt x="6945" y="1484"/>
                    <a:pt x="7020" y="524"/>
                    <a:pt x="6145" y="289"/>
                  </a:cubicBezTo>
                  <a:cubicBezTo>
                    <a:pt x="5524" y="106"/>
                    <a:pt x="4680" y="0"/>
                    <a:pt x="4011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619094" y="2314663"/>
              <a:ext cx="250669" cy="288930"/>
            </a:xfrm>
            <a:custGeom>
              <a:avLst/>
              <a:gdLst/>
              <a:ahLst/>
              <a:cxnLst/>
              <a:rect l="l" t="t" r="r" b="b"/>
              <a:pathLst>
                <a:path w="8301" h="9568" extrusionOk="0">
                  <a:moveTo>
                    <a:pt x="3086" y="1"/>
                  </a:moveTo>
                  <a:cubicBezTo>
                    <a:pt x="2509" y="1"/>
                    <a:pt x="1940" y="219"/>
                    <a:pt x="1473" y="733"/>
                  </a:cubicBezTo>
                  <a:cubicBezTo>
                    <a:pt x="1" y="2355"/>
                    <a:pt x="268" y="4904"/>
                    <a:pt x="588" y="6878"/>
                  </a:cubicBezTo>
                  <a:cubicBezTo>
                    <a:pt x="716" y="7774"/>
                    <a:pt x="865" y="8670"/>
                    <a:pt x="1014" y="9555"/>
                  </a:cubicBezTo>
                  <a:cubicBezTo>
                    <a:pt x="1207" y="9564"/>
                    <a:pt x="1400" y="9568"/>
                    <a:pt x="1594" y="9568"/>
                  </a:cubicBezTo>
                  <a:cubicBezTo>
                    <a:pt x="3880" y="9568"/>
                    <a:pt x="6186" y="8994"/>
                    <a:pt x="8300" y="8030"/>
                  </a:cubicBezTo>
                  <a:cubicBezTo>
                    <a:pt x="8066" y="6835"/>
                    <a:pt x="7682" y="5651"/>
                    <a:pt x="7287" y="4541"/>
                  </a:cubicBezTo>
                  <a:cubicBezTo>
                    <a:pt x="6849" y="3293"/>
                    <a:pt x="6252" y="2227"/>
                    <a:pt x="5399" y="1192"/>
                  </a:cubicBezTo>
                  <a:cubicBezTo>
                    <a:pt x="4818" y="484"/>
                    <a:pt x="3944" y="1"/>
                    <a:pt x="3086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628124" y="2314572"/>
              <a:ext cx="94730" cy="294758"/>
            </a:xfrm>
            <a:custGeom>
              <a:avLst/>
              <a:gdLst/>
              <a:ahLst/>
              <a:cxnLst/>
              <a:rect l="l" t="t" r="r" b="b"/>
              <a:pathLst>
                <a:path w="3137" h="9761" extrusionOk="0">
                  <a:moveTo>
                    <a:pt x="2870" y="0"/>
                  </a:moveTo>
                  <a:cubicBezTo>
                    <a:pt x="2817" y="0"/>
                    <a:pt x="2753" y="0"/>
                    <a:pt x="2668" y="11"/>
                  </a:cubicBezTo>
                  <a:cubicBezTo>
                    <a:pt x="2379" y="43"/>
                    <a:pt x="1953" y="150"/>
                    <a:pt x="1515" y="427"/>
                  </a:cubicBezTo>
                  <a:cubicBezTo>
                    <a:pt x="1281" y="566"/>
                    <a:pt x="1057" y="758"/>
                    <a:pt x="854" y="1003"/>
                  </a:cubicBezTo>
                  <a:cubicBezTo>
                    <a:pt x="662" y="1238"/>
                    <a:pt x="481" y="1536"/>
                    <a:pt x="363" y="1856"/>
                  </a:cubicBezTo>
                  <a:cubicBezTo>
                    <a:pt x="107" y="2507"/>
                    <a:pt x="43" y="3286"/>
                    <a:pt x="33" y="4064"/>
                  </a:cubicBezTo>
                  <a:cubicBezTo>
                    <a:pt x="1" y="5654"/>
                    <a:pt x="203" y="7094"/>
                    <a:pt x="374" y="8107"/>
                  </a:cubicBezTo>
                  <a:cubicBezTo>
                    <a:pt x="470" y="8619"/>
                    <a:pt x="555" y="9025"/>
                    <a:pt x="609" y="9324"/>
                  </a:cubicBezTo>
                  <a:cubicBezTo>
                    <a:pt x="683" y="9612"/>
                    <a:pt x="726" y="9761"/>
                    <a:pt x="737" y="9761"/>
                  </a:cubicBezTo>
                  <a:cubicBezTo>
                    <a:pt x="747" y="9761"/>
                    <a:pt x="726" y="9601"/>
                    <a:pt x="683" y="9313"/>
                  </a:cubicBezTo>
                  <a:cubicBezTo>
                    <a:pt x="630" y="8939"/>
                    <a:pt x="566" y="8534"/>
                    <a:pt x="502" y="8097"/>
                  </a:cubicBezTo>
                  <a:cubicBezTo>
                    <a:pt x="353" y="7073"/>
                    <a:pt x="161" y="5654"/>
                    <a:pt x="193" y="4064"/>
                  </a:cubicBezTo>
                  <a:cubicBezTo>
                    <a:pt x="203" y="3286"/>
                    <a:pt x="257" y="2539"/>
                    <a:pt x="502" y="1899"/>
                  </a:cubicBezTo>
                  <a:cubicBezTo>
                    <a:pt x="619" y="1579"/>
                    <a:pt x="779" y="1291"/>
                    <a:pt x="961" y="1067"/>
                  </a:cubicBezTo>
                  <a:cubicBezTo>
                    <a:pt x="1153" y="843"/>
                    <a:pt x="1366" y="651"/>
                    <a:pt x="1579" y="512"/>
                  </a:cubicBezTo>
                  <a:cubicBezTo>
                    <a:pt x="2006" y="224"/>
                    <a:pt x="2401" y="107"/>
                    <a:pt x="2700" y="64"/>
                  </a:cubicBezTo>
                  <a:cubicBezTo>
                    <a:pt x="2977" y="11"/>
                    <a:pt x="3137" y="32"/>
                    <a:pt x="3137" y="11"/>
                  </a:cubicBezTo>
                  <a:cubicBezTo>
                    <a:pt x="3137" y="11"/>
                    <a:pt x="3094" y="0"/>
                    <a:pt x="3020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646484" y="2527502"/>
              <a:ext cx="219415" cy="60576"/>
            </a:xfrm>
            <a:custGeom>
              <a:avLst/>
              <a:gdLst/>
              <a:ahLst/>
              <a:cxnLst/>
              <a:rect l="l" t="t" r="r" b="b"/>
              <a:pathLst>
                <a:path w="7266" h="2006" extrusionOk="0">
                  <a:moveTo>
                    <a:pt x="7159" y="0"/>
                  </a:moveTo>
                  <a:cubicBezTo>
                    <a:pt x="6999" y="75"/>
                    <a:pt x="6839" y="150"/>
                    <a:pt x="6668" y="214"/>
                  </a:cubicBezTo>
                  <a:cubicBezTo>
                    <a:pt x="5932" y="523"/>
                    <a:pt x="5100" y="822"/>
                    <a:pt x="4214" y="1056"/>
                  </a:cubicBezTo>
                  <a:cubicBezTo>
                    <a:pt x="3318" y="1302"/>
                    <a:pt x="2465" y="1472"/>
                    <a:pt x="1675" y="1590"/>
                  </a:cubicBezTo>
                  <a:cubicBezTo>
                    <a:pt x="1281" y="1643"/>
                    <a:pt x="907" y="1696"/>
                    <a:pt x="555" y="1728"/>
                  </a:cubicBezTo>
                  <a:cubicBezTo>
                    <a:pt x="385" y="1739"/>
                    <a:pt x="214" y="1760"/>
                    <a:pt x="54" y="1760"/>
                  </a:cubicBezTo>
                  <a:lnTo>
                    <a:pt x="1" y="1760"/>
                  </a:lnTo>
                  <a:lnTo>
                    <a:pt x="33" y="2006"/>
                  </a:lnTo>
                  <a:lnTo>
                    <a:pt x="75" y="2006"/>
                  </a:lnTo>
                  <a:cubicBezTo>
                    <a:pt x="246" y="2006"/>
                    <a:pt x="406" y="1995"/>
                    <a:pt x="598" y="1974"/>
                  </a:cubicBezTo>
                  <a:cubicBezTo>
                    <a:pt x="961" y="1963"/>
                    <a:pt x="1345" y="1910"/>
                    <a:pt x="1739" y="1867"/>
                  </a:cubicBezTo>
                  <a:cubicBezTo>
                    <a:pt x="2540" y="1760"/>
                    <a:pt x="3425" y="1600"/>
                    <a:pt x="4332" y="1355"/>
                  </a:cubicBezTo>
                  <a:cubicBezTo>
                    <a:pt x="5238" y="1099"/>
                    <a:pt x="6060" y="790"/>
                    <a:pt x="6807" y="470"/>
                  </a:cubicBezTo>
                  <a:cubicBezTo>
                    <a:pt x="6967" y="406"/>
                    <a:pt x="7116" y="342"/>
                    <a:pt x="7265" y="267"/>
                  </a:cubicBezTo>
                  <a:cubicBezTo>
                    <a:pt x="7201" y="192"/>
                    <a:pt x="7180" y="96"/>
                    <a:pt x="7159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1927426" y="2040731"/>
              <a:ext cx="210748" cy="298381"/>
            </a:xfrm>
            <a:custGeom>
              <a:avLst/>
              <a:gdLst/>
              <a:ahLst/>
              <a:cxnLst/>
              <a:rect l="l" t="t" r="r" b="b"/>
              <a:pathLst>
                <a:path w="6979" h="9881" extrusionOk="0">
                  <a:moveTo>
                    <a:pt x="6199" y="0"/>
                  </a:moveTo>
                  <a:cubicBezTo>
                    <a:pt x="6192" y="0"/>
                    <a:pt x="6185" y="1"/>
                    <a:pt x="6178" y="1"/>
                  </a:cubicBezTo>
                  <a:lnTo>
                    <a:pt x="1207" y="203"/>
                  </a:lnTo>
                  <a:cubicBezTo>
                    <a:pt x="1176" y="202"/>
                    <a:pt x="1145" y="201"/>
                    <a:pt x="1116" y="201"/>
                  </a:cubicBezTo>
                  <a:cubicBezTo>
                    <a:pt x="1" y="201"/>
                    <a:pt x="183" y="1153"/>
                    <a:pt x="183" y="1153"/>
                  </a:cubicBezTo>
                  <a:lnTo>
                    <a:pt x="610" y="1430"/>
                  </a:lnTo>
                  <a:lnTo>
                    <a:pt x="1015" y="9207"/>
                  </a:lnTo>
                  <a:cubicBezTo>
                    <a:pt x="1036" y="9499"/>
                    <a:pt x="1292" y="9741"/>
                    <a:pt x="1583" y="9741"/>
                  </a:cubicBezTo>
                  <a:cubicBezTo>
                    <a:pt x="1589" y="9741"/>
                    <a:pt x="1596" y="9740"/>
                    <a:pt x="1602" y="9740"/>
                  </a:cubicBezTo>
                  <a:lnTo>
                    <a:pt x="6008" y="9559"/>
                  </a:lnTo>
                  <a:lnTo>
                    <a:pt x="6114" y="9879"/>
                  </a:lnTo>
                  <a:cubicBezTo>
                    <a:pt x="6116" y="9878"/>
                    <a:pt x="6119" y="9878"/>
                    <a:pt x="6124" y="9878"/>
                  </a:cubicBezTo>
                  <a:cubicBezTo>
                    <a:pt x="6142" y="9878"/>
                    <a:pt x="6178" y="9881"/>
                    <a:pt x="6226" y="9881"/>
                  </a:cubicBezTo>
                  <a:cubicBezTo>
                    <a:pt x="6461" y="9881"/>
                    <a:pt x="6976" y="9819"/>
                    <a:pt x="6968" y="9100"/>
                  </a:cubicBezTo>
                  <a:cubicBezTo>
                    <a:pt x="6978" y="9057"/>
                    <a:pt x="6978" y="9004"/>
                    <a:pt x="6978" y="8961"/>
                  </a:cubicBezTo>
                  <a:lnTo>
                    <a:pt x="6765" y="545"/>
                  </a:lnTo>
                  <a:cubicBezTo>
                    <a:pt x="6755" y="232"/>
                    <a:pt x="6499" y="0"/>
                    <a:pt x="6199" y="0"/>
                  </a:cubicBezTo>
                  <a:close/>
                </a:path>
              </a:pathLst>
            </a:custGeom>
            <a:solidFill>
              <a:srgbClr val="3A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932288" y="2051029"/>
              <a:ext cx="194623" cy="294154"/>
            </a:xfrm>
            <a:custGeom>
              <a:avLst/>
              <a:gdLst/>
              <a:ahLst/>
              <a:cxnLst/>
              <a:rect l="l" t="t" r="r" b="b"/>
              <a:pathLst>
                <a:path w="6445" h="9741" extrusionOk="0">
                  <a:moveTo>
                    <a:pt x="5642" y="1"/>
                  </a:moveTo>
                  <a:cubicBezTo>
                    <a:pt x="5636" y="1"/>
                    <a:pt x="5629" y="1"/>
                    <a:pt x="5623" y="1"/>
                  </a:cubicBezTo>
                  <a:lnTo>
                    <a:pt x="566" y="204"/>
                  </a:lnTo>
                  <a:cubicBezTo>
                    <a:pt x="246" y="215"/>
                    <a:pt x="1" y="481"/>
                    <a:pt x="22" y="801"/>
                  </a:cubicBezTo>
                  <a:lnTo>
                    <a:pt x="470" y="9207"/>
                  </a:lnTo>
                  <a:cubicBezTo>
                    <a:pt x="481" y="9510"/>
                    <a:pt x="736" y="9741"/>
                    <a:pt x="1037" y="9741"/>
                  </a:cubicBezTo>
                  <a:cubicBezTo>
                    <a:pt x="1043" y="9741"/>
                    <a:pt x="1050" y="9741"/>
                    <a:pt x="1057" y="9741"/>
                  </a:cubicBezTo>
                  <a:lnTo>
                    <a:pt x="5900" y="9538"/>
                  </a:lnTo>
                  <a:cubicBezTo>
                    <a:pt x="6209" y="9527"/>
                    <a:pt x="6444" y="9271"/>
                    <a:pt x="6433" y="8951"/>
                  </a:cubicBezTo>
                  <a:lnTo>
                    <a:pt x="6209" y="556"/>
                  </a:lnTo>
                  <a:cubicBezTo>
                    <a:pt x="6209" y="253"/>
                    <a:pt x="5953" y="1"/>
                    <a:pt x="5642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008962" y="2076486"/>
              <a:ext cx="26453" cy="25849"/>
            </a:xfrm>
            <a:custGeom>
              <a:avLst/>
              <a:gdLst/>
              <a:ahLst/>
              <a:cxnLst/>
              <a:rect l="l" t="t" r="r" b="b"/>
              <a:pathLst>
                <a:path w="876" h="856" extrusionOk="0">
                  <a:moveTo>
                    <a:pt x="427" y="1"/>
                  </a:moveTo>
                  <a:cubicBezTo>
                    <a:pt x="182" y="22"/>
                    <a:pt x="1" y="204"/>
                    <a:pt x="11" y="449"/>
                  </a:cubicBezTo>
                  <a:cubicBezTo>
                    <a:pt x="22" y="672"/>
                    <a:pt x="195" y="856"/>
                    <a:pt x="413" y="856"/>
                  </a:cubicBezTo>
                  <a:cubicBezTo>
                    <a:pt x="425" y="856"/>
                    <a:pt x="437" y="855"/>
                    <a:pt x="449" y="854"/>
                  </a:cubicBezTo>
                  <a:cubicBezTo>
                    <a:pt x="694" y="844"/>
                    <a:pt x="875" y="662"/>
                    <a:pt x="865" y="417"/>
                  </a:cubicBezTo>
                  <a:cubicBezTo>
                    <a:pt x="865" y="182"/>
                    <a:pt x="662" y="1"/>
                    <a:pt x="427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1967741" y="2119942"/>
              <a:ext cx="160771" cy="278723"/>
            </a:xfrm>
            <a:custGeom>
              <a:avLst/>
              <a:gdLst/>
              <a:ahLst/>
              <a:cxnLst/>
              <a:rect l="l" t="t" r="r" b="b"/>
              <a:pathLst>
                <a:path w="5324" h="9230" extrusionOk="0">
                  <a:moveTo>
                    <a:pt x="1390" y="0"/>
                  </a:moveTo>
                  <a:cubicBezTo>
                    <a:pt x="1383" y="0"/>
                    <a:pt x="1374" y="1"/>
                    <a:pt x="1366" y="2"/>
                  </a:cubicBezTo>
                  <a:cubicBezTo>
                    <a:pt x="1184" y="34"/>
                    <a:pt x="950" y="215"/>
                    <a:pt x="832" y="343"/>
                  </a:cubicBezTo>
                  <a:cubicBezTo>
                    <a:pt x="534" y="631"/>
                    <a:pt x="331" y="1069"/>
                    <a:pt x="224" y="1474"/>
                  </a:cubicBezTo>
                  <a:cubicBezTo>
                    <a:pt x="54" y="2125"/>
                    <a:pt x="86" y="2829"/>
                    <a:pt x="150" y="3512"/>
                  </a:cubicBezTo>
                  <a:cubicBezTo>
                    <a:pt x="310" y="5378"/>
                    <a:pt x="0" y="7256"/>
                    <a:pt x="203" y="9123"/>
                  </a:cubicBezTo>
                  <a:lnTo>
                    <a:pt x="5206" y="9229"/>
                  </a:lnTo>
                  <a:cubicBezTo>
                    <a:pt x="5323" y="8323"/>
                    <a:pt x="5142" y="7459"/>
                    <a:pt x="4907" y="6595"/>
                  </a:cubicBezTo>
                  <a:cubicBezTo>
                    <a:pt x="4683" y="5752"/>
                    <a:pt x="4235" y="4920"/>
                    <a:pt x="4310" y="4034"/>
                  </a:cubicBezTo>
                  <a:cubicBezTo>
                    <a:pt x="4353" y="3608"/>
                    <a:pt x="4523" y="3202"/>
                    <a:pt x="4587" y="2776"/>
                  </a:cubicBezTo>
                  <a:cubicBezTo>
                    <a:pt x="4609" y="2722"/>
                    <a:pt x="4609" y="2669"/>
                    <a:pt x="4577" y="2637"/>
                  </a:cubicBezTo>
                  <a:cubicBezTo>
                    <a:pt x="4550" y="2584"/>
                    <a:pt x="4495" y="2564"/>
                    <a:pt x="4434" y="2564"/>
                  </a:cubicBezTo>
                  <a:cubicBezTo>
                    <a:pt x="4397" y="2564"/>
                    <a:pt x="4357" y="2571"/>
                    <a:pt x="4321" y="2584"/>
                  </a:cubicBezTo>
                  <a:cubicBezTo>
                    <a:pt x="4022" y="2669"/>
                    <a:pt x="3777" y="2925"/>
                    <a:pt x="3627" y="3202"/>
                  </a:cubicBezTo>
                  <a:cubicBezTo>
                    <a:pt x="3489" y="3490"/>
                    <a:pt x="3403" y="3810"/>
                    <a:pt x="3329" y="4109"/>
                  </a:cubicBezTo>
                  <a:cubicBezTo>
                    <a:pt x="3275" y="4354"/>
                    <a:pt x="3201" y="4610"/>
                    <a:pt x="3147" y="4845"/>
                  </a:cubicBezTo>
                  <a:cubicBezTo>
                    <a:pt x="3030" y="4237"/>
                    <a:pt x="3041" y="3597"/>
                    <a:pt x="3147" y="2968"/>
                  </a:cubicBezTo>
                  <a:cubicBezTo>
                    <a:pt x="3201" y="2669"/>
                    <a:pt x="3275" y="2349"/>
                    <a:pt x="3414" y="2082"/>
                  </a:cubicBezTo>
                  <a:cubicBezTo>
                    <a:pt x="3542" y="1847"/>
                    <a:pt x="3670" y="1634"/>
                    <a:pt x="3670" y="1346"/>
                  </a:cubicBezTo>
                  <a:cubicBezTo>
                    <a:pt x="3670" y="1239"/>
                    <a:pt x="3617" y="1122"/>
                    <a:pt x="3521" y="1122"/>
                  </a:cubicBezTo>
                  <a:cubicBezTo>
                    <a:pt x="3489" y="1122"/>
                    <a:pt x="3457" y="1154"/>
                    <a:pt x="3435" y="1175"/>
                  </a:cubicBezTo>
                  <a:cubicBezTo>
                    <a:pt x="2987" y="1527"/>
                    <a:pt x="2699" y="2018"/>
                    <a:pt x="2496" y="2541"/>
                  </a:cubicBezTo>
                  <a:cubicBezTo>
                    <a:pt x="2294" y="3053"/>
                    <a:pt x="2208" y="3618"/>
                    <a:pt x="2112" y="4162"/>
                  </a:cubicBezTo>
                  <a:cubicBezTo>
                    <a:pt x="2006" y="3693"/>
                    <a:pt x="1942" y="3192"/>
                    <a:pt x="2016" y="2722"/>
                  </a:cubicBezTo>
                  <a:cubicBezTo>
                    <a:pt x="2112" y="2189"/>
                    <a:pt x="2240" y="1666"/>
                    <a:pt x="2390" y="1165"/>
                  </a:cubicBezTo>
                  <a:cubicBezTo>
                    <a:pt x="2443" y="994"/>
                    <a:pt x="2571" y="535"/>
                    <a:pt x="2283" y="471"/>
                  </a:cubicBezTo>
                  <a:cubicBezTo>
                    <a:pt x="2271" y="468"/>
                    <a:pt x="2258" y="466"/>
                    <a:pt x="2246" y="466"/>
                  </a:cubicBezTo>
                  <a:cubicBezTo>
                    <a:pt x="2143" y="466"/>
                    <a:pt x="2051" y="579"/>
                    <a:pt x="1984" y="674"/>
                  </a:cubicBezTo>
                  <a:cubicBezTo>
                    <a:pt x="1686" y="1175"/>
                    <a:pt x="1472" y="1751"/>
                    <a:pt x="1366" y="2338"/>
                  </a:cubicBezTo>
                  <a:cubicBezTo>
                    <a:pt x="1238" y="2968"/>
                    <a:pt x="1238" y="3608"/>
                    <a:pt x="1238" y="4248"/>
                  </a:cubicBezTo>
                  <a:cubicBezTo>
                    <a:pt x="790" y="3096"/>
                    <a:pt x="854" y="1719"/>
                    <a:pt x="1323" y="589"/>
                  </a:cubicBezTo>
                  <a:cubicBezTo>
                    <a:pt x="1385" y="444"/>
                    <a:pt x="1617" y="0"/>
                    <a:pt x="1390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331423" y="2710143"/>
              <a:ext cx="328609" cy="164576"/>
            </a:xfrm>
            <a:custGeom>
              <a:avLst/>
              <a:gdLst/>
              <a:ahLst/>
              <a:cxnLst/>
              <a:rect l="l" t="t" r="r" b="b"/>
              <a:pathLst>
                <a:path w="10882" h="5450" extrusionOk="0">
                  <a:moveTo>
                    <a:pt x="7265" y="1"/>
                  </a:moveTo>
                  <a:cubicBezTo>
                    <a:pt x="6657" y="86"/>
                    <a:pt x="6028" y="75"/>
                    <a:pt x="5420" y="161"/>
                  </a:cubicBezTo>
                  <a:cubicBezTo>
                    <a:pt x="4791" y="235"/>
                    <a:pt x="4151" y="289"/>
                    <a:pt x="3510" y="321"/>
                  </a:cubicBezTo>
                  <a:cubicBezTo>
                    <a:pt x="3265" y="331"/>
                    <a:pt x="417" y="449"/>
                    <a:pt x="652" y="961"/>
                  </a:cubicBezTo>
                  <a:cubicBezTo>
                    <a:pt x="700" y="1057"/>
                    <a:pt x="833" y="1089"/>
                    <a:pt x="997" y="1089"/>
                  </a:cubicBezTo>
                  <a:cubicBezTo>
                    <a:pt x="1305" y="1089"/>
                    <a:pt x="1718" y="975"/>
                    <a:pt x="1857" y="961"/>
                  </a:cubicBezTo>
                  <a:cubicBezTo>
                    <a:pt x="2129" y="934"/>
                    <a:pt x="2401" y="921"/>
                    <a:pt x="2674" y="921"/>
                  </a:cubicBezTo>
                  <a:cubicBezTo>
                    <a:pt x="2948" y="921"/>
                    <a:pt x="3222" y="934"/>
                    <a:pt x="3500" y="961"/>
                  </a:cubicBezTo>
                  <a:cubicBezTo>
                    <a:pt x="2817" y="1228"/>
                    <a:pt x="2081" y="1281"/>
                    <a:pt x="1388" y="1462"/>
                  </a:cubicBezTo>
                  <a:cubicBezTo>
                    <a:pt x="940" y="1580"/>
                    <a:pt x="374" y="1729"/>
                    <a:pt x="97" y="2145"/>
                  </a:cubicBezTo>
                  <a:cubicBezTo>
                    <a:pt x="44" y="2220"/>
                    <a:pt x="1" y="2348"/>
                    <a:pt x="86" y="2401"/>
                  </a:cubicBezTo>
                  <a:cubicBezTo>
                    <a:pt x="105" y="2413"/>
                    <a:pt x="131" y="2419"/>
                    <a:pt x="160" y="2419"/>
                  </a:cubicBezTo>
                  <a:cubicBezTo>
                    <a:pt x="181" y="2419"/>
                    <a:pt x="203" y="2416"/>
                    <a:pt x="225" y="2412"/>
                  </a:cubicBezTo>
                  <a:cubicBezTo>
                    <a:pt x="1267" y="2211"/>
                    <a:pt x="2225" y="1766"/>
                    <a:pt x="3292" y="1766"/>
                  </a:cubicBezTo>
                  <a:cubicBezTo>
                    <a:pt x="3361" y="1766"/>
                    <a:pt x="3430" y="1768"/>
                    <a:pt x="3500" y="1772"/>
                  </a:cubicBezTo>
                  <a:cubicBezTo>
                    <a:pt x="2881" y="1953"/>
                    <a:pt x="2252" y="2145"/>
                    <a:pt x="1665" y="2412"/>
                  </a:cubicBezTo>
                  <a:cubicBezTo>
                    <a:pt x="1164" y="2646"/>
                    <a:pt x="566" y="2934"/>
                    <a:pt x="257" y="3414"/>
                  </a:cubicBezTo>
                  <a:cubicBezTo>
                    <a:pt x="214" y="3478"/>
                    <a:pt x="161" y="3553"/>
                    <a:pt x="161" y="3649"/>
                  </a:cubicBezTo>
                  <a:cubicBezTo>
                    <a:pt x="165" y="3778"/>
                    <a:pt x="229" y="3822"/>
                    <a:pt x="316" y="3822"/>
                  </a:cubicBezTo>
                  <a:cubicBezTo>
                    <a:pt x="474" y="3822"/>
                    <a:pt x="708" y="3676"/>
                    <a:pt x="790" y="3628"/>
                  </a:cubicBezTo>
                  <a:cubicBezTo>
                    <a:pt x="1174" y="3340"/>
                    <a:pt x="1590" y="3116"/>
                    <a:pt x="2028" y="2956"/>
                  </a:cubicBezTo>
                  <a:cubicBezTo>
                    <a:pt x="2420" y="2819"/>
                    <a:pt x="2861" y="2696"/>
                    <a:pt x="3283" y="2696"/>
                  </a:cubicBezTo>
                  <a:cubicBezTo>
                    <a:pt x="3389" y="2696"/>
                    <a:pt x="3493" y="2704"/>
                    <a:pt x="3596" y="2721"/>
                  </a:cubicBezTo>
                  <a:cubicBezTo>
                    <a:pt x="2742" y="2988"/>
                    <a:pt x="1537" y="3201"/>
                    <a:pt x="1057" y="4076"/>
                  </a:cubicBezTo>
                  <a:cubicBezTo>
                    <a:pt x="1004" y="4172"/>
                    <a:pt x="961" y="4289"/>
                    <a:pt x="1014" y="4374"/>
                  </a:cubicBezTo>
                  <a:cubicBezTo>
                    <a:pt x="1054" y="4430"/>
                    <a:pt x="1122" y="4461"/>
                    <a:pt x="1194" y="4461"/>
                  </a:cubicBezTo>
                  <a:cubicBezTo>
                    <a:pt x="1219" y="4461"/>
                    <a:pt x="1245" y="4458"/>
                    <a:pt x="1270" y="4449"/>
                  </a:cubicBezTo>
                  <a:cubicBezTo>
                    <a:pt x="1366" y="4438"/>
                    <a:pt x="1441" y="4374"/>
                    <a:pt x="1516" y="4332"/>
                  </a:cubicBezTo>
                  <a:cubicBezTo>
                    <a:pt x="2012" y="4011"/>
                    <a:pt x="2598" y="3851"/>
                    <a:pt x="3196" y="3851"/>
                  </a:cubicBezTo>
                  <a:cubicBezTo>
                    <a:pt x="3216" y="3851"/>
                    <a:pt x="3235" y="3851"/>
                    <a:pt x="3254" y="3852"/>
                  </a:cubicBezTo>
                  <a:cubicBezTo>
                    <a:pt x="3532" y="3862"/>
                    <a:pt x="3852" y="3873"/>
                    <a:pt x="4097" y="4012"/>
                  </a:cubicBezTo>
                  <a:cubicBezTo>
                    <a:pt x="4375" y="4172"/>
                    <a:pt x="4641" y="4396"/>
                    <a:pt x="4919" y="4566"/>
                  </a:cubicBezTo>
                  <a:cubicBezTo>
                    <a:pt x="6038" y="5298"/>
                    <a:pt x="7435" y="5450"/>
                    <a:pt x="8811" y="5450"/>
                  </a:cubicBezTo>
                  <a:cubicBezTo>
                    <a:pt x="9521" y="5450"/>
                    <a:pt x="10225" y="5410"/>
                    <a:pt x="10882" y="5388"/>
                  </a:cubicBezTo>
                  <a:lnTo>
                    <a:pt x="7265" y="1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275136" y="2275254"/>
              <a:ext cx="672317" cy="523836"/>
            </a:xfrm>
            <a:custGeom>
              <a:avLst/>
              <a:gdLst/>
              <a:ahLst/>
              <a:cxnLst/>
              <a:rect l="l" t="t" r="r" b="b"/>
              <a:pathLst>
                <a:path w="22264" h="17347" extrusionOk="0">
                  <a:moveTo>
                    <a:pt x="3115" y="1"/>
                  </a:moveTo>
                  <a:cubicBezTo>
                    <a:pt x="1387" y="1"/>
                    <a:pt x="0" y="1377"/>
                    <a:pt x="0" y="3105"/>
                  </a:cubicBezTo>
                  <a:lnTo>
                    <a:pt x="0" y="14242"/>
                  </a:lnTo>
                  <a:cubicBezTo>
                    <a:pt x="0" y="15959"/>
                    <a:pt x="1387" y="17346"/>
                    <a:pt x="3115" y="17346"/>
                  </a:cubicBezTo>
                  <a:lnTo>
                    <a:pt x="16268" y="17346"/>
                  </a:lnTo>
                  <a:cubicBezTo>
                    <a:pt x="17996" y="17346"/>
                    <a:pt x="19383" y="15959"/>
                    <a:pt x="19383" y="14242"/>
                  </a:cubicBezTo>
                  <a:lnTo>
                    <a:pt x="19383" y="6956"/>
                  </a:lnTo>
                  <a:lnTo>
                    <a:pt x="22103" y="4268"/>
                  </a:lnTo>
                  <a:cubicBezTo>
                    <a:pt x="22263" y="4140"/>
                    <a:pt x="22167" y="3905"/>
                    <a:pt x="21965" y="3905"/>
                  </a:cubicBezTo>
                  <a:lnTo>
                    <a:pt x="19394" y="3905"/>
                  </a:lnTo>
                  <a:lnTo>
                    <a:pt x="19394" y="3105"/>
                  </a:lnTo>
                  <a:cubicBezTo>
                    <a:pt x="19394" y="1387"/>
                    <a:pt x="18007" y="1"/>
                    <a:pt x="1628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336983" y="2323903"/>
              <a:ext cx="154974" cy="221982"/>
            </a:xfrm>
            <a:custGeom>
              <a:avLst/>
              <a:gdLst/>
              <a:ahLst/>
              <a:cxnLst/>
              <a:rect l="l" t="t" r="r" b="b"/>
              <a:pathLst>
                <a:path w="5132" h="7351" extrusionOk="0">
                  <a:moveTo>
                    <a:pt x="448" y="1"/>
                  </a:moveTo>
                  <a:cubicBezTo>
                    <a:pt x="192" y="1"/>
                    <a:pt x="0" y="203"/>
                    <a:pt x="0" y="449"/>
                  </a:cubicBezTo>
                  <a:lnTo>
                    <a:pt x="0" y="6892"/>
                  </a:lnTo>
                  <a:cubicBezTo>
                    <a:pt x="0" y="7148"/>
                    <a:pt x="192" y="7350"/>
                    <a:pt x="448" y="7350"/>
                  </a:cubicBezTo>
                  <a:lnTo>
                    <a:pt x="4673" y="7350"/>
                  </a:lnTo>
                  <a:cubicBezTo>
                    <a:pt x="4929" y="7350"/>
                    <a:pt x="5131" y="7148"/>
                    <a:pt x="5131" y="6892"/>
                  </a:cubicBezTo>
                  <a:lnTo>
                    <a:pt x="5131" y="449"/>
                  </a:lnTo>
                  <a:cubicBezTo>
                    <a:pt x="5131" y="203"/>
                    <a:pt x="4929" y="1"/>
                    <a:pt x="4673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517389" y="2337765"/>
              <a:ext cx="20323" cy="28688"/>
            </a:xfrm>
            <a:custGeom>
              <a:avLst/>
              <a:gdLst/>
              <a:ahLst/>
              <a:cxnLst/>
              <a:rect l="l" t="t" r="r" b="b"/>
              <a:pathLst>
                <a:path w="673" h="950" extrusionOk="0">
                  <a:moveTo>
                    <a:pt x="0" y="0"/>
                  </a:moveTo>
                  <a:lnTo>
                    <a:pt x="0" y="555"/>
                  </a:lnTo>
                  <a:cubicBezTo>
                    <a:pt x="0" y="843"/>
                    <a:pt x="139" y="950"/>
                    <a:pt x="331" y="950"/>
                  </a:cubicBezTo>
                  <a:cubicBezTo>
                    <a:pt x="534" y="950"/>
                    <a:pt x="672" y="832"/>
                    <a:pt x="672" y="555"/>
                  </a:cubicBezTo>
                  <a:lnTo>
                    <a:pt x="672" y="22"/>
                  </a:lnTo>
                  <a:lnTo>
                    <a:pt x="555" y="22"/>
                  </a:lnTo>
                  <a:lnTo>
                    <a:pt x="555" y="566"/>
                  </a:lnTo>
                  <a:cubicBezTo>
                    <a:pt x="555" y="768"/>
                    <a:pt x="459" y="864"/>
                    <a:pt x="331" y="864"/>
                  </a:cubicBezTo>
                  <a:cubicBezTo>
                    <a:pt x="213" y="864"/>
                    <a:pt x="117" y="779"/>
                    <a:pt x="117" y="566"/>
                  </a:cubicBezTo>
                  <a:lnTo>
                    <a:pt x="117" y="2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1544115" y="2338399"/>
              <a:ext cx="18390" cy="28053"/>
            </a:xfrm>
            <a:custGeom>
              <a:avLst/>
              <a:gdLst/>
              <a:ahLst/>
              <a:cxnLst/>
              <a:rect l="l" t="t" r="r" b="b"/>
              <a:pathLst>
                <a:path w="609" h="929" extrusionOk="0">
                  <a:moveTo>
                    <a:pt x="257" y="86"/>
                  </a:moveTo>
                  <a:cubicBezTo>
                    <a:pt x="395" y="86"/>
                    <a:pt x="470" y="150"/>
                    <a:pt x="470" y="267"/>
                  </a:cubicBezTo>
                  <a:cubicBezTo>
                    <a:pt x="470" y="374"/>
                    <a:pt x="395" y="438"/>
                    <a:pt x="257" y="438"/>
                  </a:cubicBezTo>
                  <a:lnTo>
                    <a:pt x="139" y="438"/>
                  </a:lnTo>
                  <a:lnTo>
                    <a:pt x="139" y="107"/>
                  </a:lnTo>
                  <a:cubicBezTo>
                    <a:pt x="161" y="86"/>
                    <a:pt x="203" y="86"/>
                    <a:pt x="257" y="86"/>
                  </a:cubicBezTo>
                  <a:close/>
                  <a:moveTo>
                    <a:pt x="246" y="1"/>
                  </a:moveTo>
                  <a:cubicBezTo>
                    <a:pt x="161" y="1"/>
                    <a:pt x="86" y="1"/>
                    <a:pt x="22" y="11"/>
                  </a:cubicBezTo>
                  <a:lnTo>
                    <a:pt x="1" y="11"/>
                  </a:lnTo>
                  <a:lnTo>
                    <a:pt x="1" y="929"/>
                  </a:lnTo>
                  <a:lnTo>
                    <a:pt x="129" y="929"/>
                  </a:lnTo>
                  <a:lnTo>
                    <a:pt x="129" y="534"/>
                  </a:lnTo>
                  <a:lnTo>
                    <a:pt x="235" y="534"/>
                  </a:lnTo>
                  <a:cubicBezTo>
                    <a:pt x="342" y="534"/>
                    <a:pt x="395" y="577"/>
                    <a:pt x="417" y="705"/>
                  </a:cubicBezTo>
                  <a:cubicBezTo>
                    <a:pt x="449" y="822"/>
                    <a:pt x="470" y="907"/>
                    <a:pt x="481" y="929"/>
                  </a:cubicBezTo>
                  <a:lnTo>
                    <a:pt x="609" y="929"/>
                  </a:lnTo>
                  <a:cubicBezTo>
                    <a:pt x="587" y="897"/>
                    <a:pt x="566" y="811"/>
                    <a:pt x="534" y="683"/>
                  </a:cubicBezTo>
                  <a:cubicBezTo>
                    <a:pt x="523" y="587"/>
                    <a:pt x="470" y="523"/>
                    <a:pt x="406" y="491"/>
                  </a:cubicBezTo>
                  <a:cubicBezTo>
                    <a:pt x="502" y="449"/>
                    <a:pt x="577" y="374"/>
                    <a:pt x="577" y="257"/>
                  </a:cubicBezTo>
                  <a:cubicBezTo>
                    <a:pt x="577" y="182"/>
                    <a:pt x="555" y="118"/>
                    <a:pt x="513" y="75"/>
                  </a:cubicBezTo>
                  <a:cubicBezTo>
                    <a:pt x="459" y="22"/>
                    <a:pt x="374" y="1"/>
                    <a:pt x="246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566009" y="2337765"/>
              <a:ext cx="22920" cy="28688"/>
            </a:xfrm>
            <a:custGeom>
              <a:avLst/>
              <a:gdLst/>
              <a:ahLst/>
              <a:cxnLst/>
              <a:rect l="l" t="t" r="r" b="b"/>
              <a:pathLst>
                <a:path w="759" h="950" extrusionOk="0">
                  <a:moveTo>
                    <a:pt x="492" y="0"/>
                  </a:moveTo>
                  <a:cubicBezTo>
                    <a:pt x="182" y="0"/>
                    <a:pt x="1" y="203"/>
                    <a:pt x="1" y="491"/>
                  </a:cubicBezTo>
                  <a:cubicBezTo>
                    <a:pt x="1" y="630"/>
                    <a:pt x="54" y="758"/>
                    <a:pt x="129" y="832"/>
                  </a:cubicBezTo>
                  <a:cubicBezTo>
                    <a:pt x="225" y="918"/>
                    <a:pt x="342" y="950"/>
                    <a:pt x="481" y="950"/>
                  </a:cubicBezTo>
                  <a:cubicBezTo>
                    <a:pt x="598" y="950"/>
                    <a:pt x="705" y="918"/>
                    <a:pt x="758" y="896"/>
                  </a:cubicBezTo>
                  <a:lnTo>
                    <a:pt x="758" y="459"/>
                  </a:lnTo>
                  <a:lnTo>
                    <a:pt x="449" y="459"/>
                  </a:lnTo>
                  <a:lnTo>
                    <a:pt x="449" y="534"/>
                  </a:lnTo>
                  <a:lnTo>
                    <a:pt x="641" y="534"/>
                  </a:lnTo>
                  <a:lnTo>
                    <a:pt x="641" y="822"/>
                  </a:lnTo>
                  <a:cubicBezTo>
                    <a:pt x="609" y="832"/>
                    <a:pt x="556" y="843"/>
                    <a:pt x="481" y="843"/>
                  </a:cubicBezTo>
                  <a:cubicBezTo>
                    <a:pt x="268" y="843"/>
                    <a:pt x="118" y="715"/>
                    <a:pt x="118" y="470"/>
                  </a:cubicBezTo>
                  <a:cubicBezTo>
                    <a:pt x="118" y="235"/>
                    <a:pt x="268" y="96"/>
                    <a:pt x="492" y="96"/>
                  </a:cubicBezTo>
                  <a:cubicBezTo>
                    <a:pt x="588" y="96"/>
                    <a:pt x="641" y="107"/>
                    <a:pt x="694" y="139"/>
                  </a:cubicBezTo>
                  <a:lnTo>
                    <a:pt x="716" y="43"/>
                  </a:lnTo>
                  <a:cubicBezTo>
                    <a:pt x="684" y="32"/>
                    <a:pt x="598" y="0"/>
                    <a:pt x="492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1595332" y="2338731"/>
              <a:ext cx="15823" cy="27721"/>
            </a:xfrm>
            <a:custGeom>
              <a:avLst/>
              <a:gdLst/>
              <a:ahLst/>
              <a:cxnLst/>
              <a:rect l="l" t="t" r="r" b="b"/>
              <a:pathLst>
                <a:path w="524" h="918" extrusionOk="0">
                  <a:moveTo>
                    <a:pt x="1" y="0"/>
                  </a:moveTo>
                  <a:lnTo>
                    <a:pt x="1" y="918"/>
                  </a:lnTo>
                  <a:lnTo>
                    <a:pt x="523" y="918"/>
                  </a:lnTo>
                  <a:lnTo>
                    <a:pt x="523" y="811"/>
                  </a:lnTo>
                  <a:lnTo>
                    <a:pt x="118" y="811"/>
                  </a:lnTo>
                  <a:lnTo>
                    <a:pt x="118" y="480"/>
                  </a:lnTo>
                  <a:lnTo>
                    <a:pt x="481" y="480"/>
                  </a:lnTo>
                  <a:lnTo>
                    <a:pt x="481" y="406"/>
                  </a:lnTo>
                  <a:lnTo>
                    <a:pt x="118" y="406"/>
                  </a:lnTo>
                  <a:lnTo>
                    <a:pt x="118" y="107"/>
                  </a:lnTo>
                  <a:lnTo>
                    <a:pt x="491" y="107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616592" y="2338399"/>
              <a:ext cx="20655" cy="28053"/>
            </a:xfrm>
            <a:custGeom>
              <a:avLst/>
              <a:gdLst/>
              <a:ahLst/>
              <a:cxnLst/>
              <a:rect l="l" t="t" r="r" b="b"/>
              <a:pathLst>
                <a:path w="684" h="929" extrusionOk="0">
                  <a:moveTo>
                    <a:pt x="1" y="1"/>
                  </a:moveTo>
                  <a:lnTo>
                    <a:pt x="1" y="918"/>
                  </a:lnTo>
                  <a:lnTo>
                    <a:pt x="1" y="929"/>
                  </a:lnTo>
                  <a:lnTo>
                    <a:pt x="107" y="929"/>
                  </a:lnTo>
                  <a:lnTo>
                    <a:pt x="107" y="534"/>
                  </a:lnTo>
                  <a:cubicBezTo>
                    <a:pt x="107" y="374"/>
                    <a:pt x="107" y="267"/>
                    <a:pt x="97" y="150"/>
                  </a:cubicBezTo>
                  <a:lnTo>
                    <a:pt x="97" y="150"/>
                  </a:lnTo>
                  <a:cubicBezTo>
                    <a:pt x="150" y="235"/>
                    <a:pt x="203" y="342"/>
                    <a:pt x="267" y="449"/>
                  </a:cubicBezTo>
                  <a:lnTo>
                    <a:pt x="566" y="918"/>
                  </a:lnTo>
                  <a:lnTo>
                    <a:pt x="683" y="918"/>
                  </a:lnTo>
                  <a:lnTo>
                    <a:pt x="683" y="1"/>
                  </a:lnTo>
                  <a:lnTo>
                    <a:pt x="577" y="1"/>
                  </a:lnTo>
                  <a:lnTo>
                    <a:pt x="577" y="385"/>
                  </a:lnTo>
                  <a:cubicBezTo>
                    <a:pt x="577" y="523"/>
                    <a:pt x="577" y="641"/>
                    <a:pt x="587" y="758"/>
                  </a:cubicBezTo>
                  <a:cubicBezTo>
                    <a:pt x="555" y="662"/>
                    <a:pt x="502" y="577"/>
                    <a:pt x="427" y="47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41415" y="2338399"/>
              <a:ext cx="20323" cy="28053"/>
            </a:xfrm>
            <a:custGeom>
              <a:avLst/>
              <a:gdLst/>
              <a:ahLst/>
              <a:cxnLst/>
              <a:rect l="l" t="t" r="r" b="b"/>
              <a:pathLst>
                <a:path w="673" h="929" extrusionOk="0">
                  <a:moveTo>
                    <a:pt x="0" y="1"/>
                  </a:moveTo>
                  <a:lnTo>
                    <a:pt x="0" y="107"/>
                  </a:lnTo>
                  <a:lnTo>
                    <a:pt x="277" y="107"/>
                  </a:lnTo>
                  <a:lnTo>
                    <a:pt x="277" y="929"/>
                  </a:lnTo>
                  <a:lnTo>
                    <a:pt x="395" y="929"/>
                  </a:lnTo>
                  <a:lnTo>
                    <a:pt x="395" y="107"/>
                  </a:lnTo>
                  <a:lnTo>
                    <a:pt x="672" y="107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675539" y="2338399"/>
              <a:ext cx="20655" cy="28053"/>
            </a:xfrm>
            <a:custGeom>
              <a:avLst/>
              <a:gdLst/>
              <a:ahLst/>
              <a:cxnLst/>
              <a:rect l="l" t="t" r="r" b="b"/>
              <a:pathLst>
                <a:path w="684" h="929" extrusionOk="0">
                  <a:moveTo>
                    <a:pt x="1" y="1"/>
                  </a:moveTo>
                  <a:lnTo>
                    <a:pt x="1" y="918"/>
                  </a:lnTo>
                  <a:lnTo>
                    <a:pt x="1" y="929"/>
                  </a:lnTo>
                  <a:lnTo>
                    <a:pt x="108" y="929"/>
                  </a:lnTo>
                  <a:lnTo>
                    <a:pt x="108" y="534"/>
                  </a:lnTo>
                  <a:cubicBezTo>
                    <a:pt x="108" y="374"/>
                    <a:pt x="108" y="267"/>
                    <a:pt x="97" y="150"/>
                  </a:cubicBezTo>
                  <a:lnTo>
                    <a:pt x="97" y="150"/>
                  </a:lnTo>
                  <a:cubicBezTo>
                    <a:pt x="150" y="235"/>
                    <a:pt x="204" y="342"/>
                    <a:pt x="268" y="449"/>
                  </a:cubicBezTo>
                  <a:lnTo>
                    <a:pt x="556" y="918"/>
                  </a:lnTo>
                  <a:lnTo>
                    <a:pt x="684" y="918"/>
                  </a:lnTo>
                  <a:lnTo>
                    <a:pt x="684" y="1"/>
                  </a:lnTo>
                  <a:lnTo>
                    <a:pt x="577" y="1"/>
                  </a:lnTo>
                  <a:lnTo>
                    <a:pt x="577" y="385"/>
                  </a:lnTo>
                  <a:cubicBezTo>
                    <a:pt x="577" y="523"/>
                    <a:pt x="577" y="641"/>
                    <a:pt x="588" y="758"/>
                  </a:cubicBezTo>
                  <a:cubicBezTo>
                    <a:pt x="545" y="662"/>
                    <a:pt x="492" y="577"/>
                    <a:pt x="428" y="470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703564" y="2338731"/>
              <a:ext cx="15823" cy="27721"/>
            </a:xfrm>
            <a:custGeom>
              <a:avLst/>
              <a:gdLst/>
              <a:ahLst/>
              <a:cxnLst/>
              <a:rect l="l" t="t" r="r" b="b"/>
              <a:pathLst>
                <a:path w="524" h="918" extrusionOk="0">
                  <a:moveTo>
                    <a:pt x="1" y="0"/>
                  </a:moveTo>
                  <a:lnTo>
                    <a:pt x="1" y="918"/>
                  </a:lnTo>
                  <a:lnTo>
                    <a:pt x="524" y="918"/>
                  </a:lnTo>
                  <a:lnTo>
                    <a:pt x="524" y="811"/>
                  </a:lnTo>
                  <a:lnTo>
                    <a:pt x="129" y="811"/>
                  </a:lnTo>
                  <a:lnTo>
                    <a:pt x="129" y="480"/>
                  </a:lnTo>
                  <a:lnTo>
                    <a:pt x="481" y="480"/>
                  </a:lnTo>
                  <a:lnTo>
                    <a:pt x="481" y="406"/>
                  </a:lnTo>
                  <a:lnTo>
                    <a:pt x="129" y="406"/>
                  </a:lnTo>
                  <a:lnTo>
                    <a:pt x="129" y="107"/>
                  </a:lnTo>
                  <a:lnTo>
                    <a:pt x="502" y="107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1722257" y="2338399"/>
              <a:ext cx="33217" cy="27721"/>
            </a:xfrm>
            <a:custGeom>
              <a:avLst/>
              <a:gdLst/>
              <a:ahLst/>
              <a:cxnLst/>
              <a:rect l="l" t="t" r="r" b="b"/>
              <a:pathLst>
                <a:path w="1100" h="918" extrusionOk="0">
                  <a:moveTo>
                    <a:pt x="1" y="1"/>
                  </a:moveTo>
                  <a:lnTo>
                    <a:pt x="235" y="918"/>
                  </a:lnTo>
                  <a:lnTo>
                    <a:pt x="331" y="918"/>
                  </a:lnTo>
                  <a:lnTo>
                    <a:pt x="470" y="438"/>
                  </a:lnTo>
                  <a:cubicBezTo>
                    <a:pt x="491" y="321"/>
                    <a:pt x="513" y="225"/>
                    <a:pt x="534" y="129"/>
                  </a:cubicBezTo>
                  <a:cubicBezTo>
                    <a:pt x="545" y="225"/>
                    <a:pt x="566" y="321"/>
                    <a:pt x="598" y="438"/>
                  </a:cubicBezTo>
                  <a:lnTo>
                    <a:pt x="715" y="918"/>
                  </a:lnTo>
                  <a:lnTo>
                    <a:pt x="833" y="918"/>
                  </a:lnTo>
                  <a:lnTo>
                    <a:pt x="1099" y="1"/>
                  </a:lnTo>
                  <a:lnTo>
                    <a:pt x="982" y="1"/>
                  </a:lnTo>
                  <a:lnTo>
                    <a:pt x="865" y="470"/>
                  </a:lnTo>
                  <a:cubicBezTo>
                    <a:pt x="822" y="587"/>
                    <a:pt x="801" y="683"/>
                    <a:pt x="779" y="790"/>
                  </a:cubicBezTo>
                  <a:cubicBezTo>
                    <a:pt x="769" y="683"/>
                    <a:pt x="747" y="577"/>
                    <a:pt x="715" y="470"/>
                  </a:cubicBezTo>
                  <a:lnTo>
                    <a:pt x="609" y="1"/>
                  </a:lnTo>
                  <a:lnTo>
                    <a:pt x="491" y="1"/>
                  </a:lnTo>
                  <a:lnTo>
                    <a:pt x="374" y="470"/>
                  </a:lnTo>
                  <a:cubicBezTo>
                    <a:pt x="331" y="587"/>
                    <a:pt x="310" y="694"/>
                    <a:pt x="289" y="790"/>
                  </a:cubicBezTo>
                  <a:cubicBezTo>
                    <a:pt x="278" y="694"/>
                    <a:pt x="257" y="587"/>
                    <a:pt x="225" y="470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759642" y="2338067"/>
              <a:ext cx="17092" cy="28053"/>
            </a:xfrm>
            <a:custGeom>
              <a:avLst/>
              <a:gdLst/>
              <a:ahLst/>
              <a:cxnLst/>
              <a:rect l="l" t="t" r="r" b="b"/>
              <a:pathLst>
                <a:path w="566" h="929" extrusionOk="0">
                  <a:moveTo>
                    <a:pt x="309" y="1"/>
                  </a:moveTo>
                  <a:cubicBezTo>
                    <a:pt x="139" y="1"/>
                    <a:pt x="11" y="108"/>
                    <a:pt x="11" y="246"/>
                  </a:cubicBezTo>
                  <a:cubicBezTo>
                    <a:pt x="11" y="385"/>
                    <a:pt x="107" y="460"/>
                    <a:pt x="256" y="513"/>
                  </a:cubicBezTo>
                  <a:cubicBezTo>
                    <a:pt x="373" y="566"/>
                    <a:pt x="427" y="620"/>
                    <a:pt x="427" y="705"/>
                  </a:cubicBezTo>
                  <a:cubicBezTo>
                    <a:pt x="427" y="801"/>
                    <a:pt x="363" y="865"/>
                    <a:pt x="245" y="865"/>
                  </a:cubicBezTo>
                  <a:cubicBezTo>
                    <a:pt x="160" y="865"/>
                    <a:pt x="85" y="822"/>
                    <a:pt x="32" y="801"/>
                  </a:cubicBezTo>
                  <a:lnTo>
                    <a:pt x="0" y="876"/>
                  </a:lnTo>
                  <a:cubicBezTo>
                    <a:pt x="53" y="908"/>
                    <a:pt x="149" y="929"/>
                    <a:pt x="245" y="929"/>
                  </a:cubicBezTo>
                  <a:cubicBezTo>
                    <a:pt x="459" y="929"/>
                    <a:pt x="565" y="812"/>
                    <a:pt x="565" y="662"/>
                  </a:cubicBezTo>
                  <a:cubicBezTo>
                    <a:pt x="565" y="534"/>
                    <a:pt x="480" y="460"/>
                    <a:pt x="320" y="396"/>
                  </a:cubicBezTo>
                  <a:cubicBezTo>
                    <a:pt x="192" y="353"/>
                    <a:pt x="139" y="300"/>
                    <a:pt x="139" y="225"/>
                  </a:cubicBezTo>
                  <a:cubicBezTo>
                    <a:pt x="139" y="172"/>
                    <a:pt x="192" y="86"/>
                    <a:pt x="309" y="86"/>
                  </a:cubicBezTo>
                  <a:cubicBezTo>
                    <a:pt x="384" y="86"/>
                    <a:pt x="459" y="118"/>
                    <a:pt x="480" y="129"/>
                  </a:cubicBezTo>
                  <a:lnTo>
                    <a:pt x="512" y="33"/>
                  </a:lnTo>
                  <a:cubicBezTo>
                    <a:pt x="469" y="22"/>
                    <a:pt x="405" y="1"/>
                    <a:pt x="309" y="1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1518990" y="2396712"/>
              <a:ext cx="280927" cy="18722"/>
            </a:xfrm>
            <a:custGeom>
              <a:avLst/>
              <a:gdLst/>
              <a:ahLst/>
              <a:cxnLst/>
              <a:rect l="l" t="t" r="r" b="b"/>
              <a:pathLst>
                <a:path w="9303" h="620" extrusionOk="0">
                  <a:moveTo>
                    <a:pt x="299" y="0"/>
                  </a:moveTo>
                  <a:cubicBezTo>
                    <a:pt x="128" y="0"/>
                    <a:pt x="0" y="139"/>
                    <a:pt x="0" y="310"/>
                  </a:cubicBezTo>
                  <a:cubicBezTo>
                    <a:pt x="0" y="480"/>
                    <a:pt x="128" y="619"/>
                    <a:pt x="299" y="619"/>
                  </a:cubicBezTo>
                  <a:lnTo>
                    <a:pt x="8993" y="619"/>
                  </a:lnTo>
                  <a:cubicBezTo>
                    <a:pt x="9175" y="619"/>
                    <a:pt x="9303" y="470"/>
                    <a:pt x="9303" y="310"/>
                  </a:cubicBezTo>
                  <a:cubicBezTo>
                    <a:pt x="9303" y="139"/>
                    <a:pt x="9175" y="0"/>
                    <a:pt x="8993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518990" y="2436967"/>
              <a:ext cx="280927" cy="18722"/>
            </a:xfrm>
            <a:custGeom>
              <a:avLst/>
              <a:gdLst/>
              <a:ahLst/>
              <a:cxnLst/>
              <a:rect l="l" t="t" r="r" b="b"/>
              <a:pathLst>
                <a:path w="9303" h="620" extrusionOk="0">
                  <a:moveTo>
                    <a:pt x="299" y="1"/>
                  </a:moveTo>
                  <a:cubicBezTo>
                    <a:pt x="128" y="1"/>
                    <a:pt x="0" y="139"/>
                    <a:pt x="0" y="310"/>
                  </a:cubicBezTo>
                  <a:cubicBezTo>
                    <a:pt x="0" y="481"/>
                    <a:pt x="128" y="620"/>
                    <a:pt x="299" y="620"/>
                  </a:cubicBezTo>
                  <a:lnTo>
                    <a:pt x="8993" y="620"/>
                  </a:lnTo>
                  <a:cubicBezTo>
                    <a:pt x="9175" y="620"/>
                    <a:pt x="9303" y="470"/>
                    <a:pt x="9303" y="310"/>
                  </a:cubicBezTo>
                  <a:cubicBezTo>
                    <a:pt x="9303" y="139"/>
                    <a:pt x="9175" y="1"/>
                    <a:pt x="8993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1518990" y="2476920"/>
              <a:ext cx="280927" cy="18390"/>
            </a:xfrm>
            <a:custGeom>
              <a:avLst/>
              <a:gdLst/>
              <a:ahLst/>
              <a:cxnLst/>
              <a:rect l="l" t="t" r="r" b="b"/>
              <a:pathLst>
                <a:path w="9303" h="609" extrusionOk="0">
                  <a:moveTo>
                    <a:pt x="299" y="1"/>
                  </a:moveTo>
                  <a:cubicBezTo>
                    <a:pt x="128" y="1"/>
                    <a:pt x="0" y="129"/>
                    <a:pt x="0" y="310"/>
                  </a:cubicBezTo>
                  <a:cubicBezTo>
                    <a:pt x="0" y="481"/>
                    <a:pt x="128" y="609"/>
                    <a:pt x="299" y="609"/>
                  </a:cubicBezTo>
                  <a:lnTo>
                    <a:pt x="8993" y="609"/>
                  </a:lnTo>
                  <a:cubicBezTo>
                    <a:pt x="9175" y="609"/>
                    <a:pt x="9303" y="481"/>
                    <a:pt x="9303" y="310"/>
                  </a:cubicBezTo>
                  <a:cubicBezTo>
                    <a:pt x="9303" y="129"/>
                    <a:pt x="9175" y="1"/>
                    <a:pt x="8993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518990" y="2517174"/>
              <a:ext cx="280927" cy="18420"/>
            </a:xfrm>
            <a:custGeom>
              <a:avLst/>
              <a:gdLst/>
              <a:ahLst/>
              <a:cxnLst/>
              <a:rect l="l" t="t" r="r" b="b"/>
              <a:pathLst>
                <a:path w="9303" h="610" extrusionOk="0">
                  <a:moveTo>
                    <a:pt x="299" y="1"/>
                  </a:moveTo>
                  <a:cubicBezTo>
                    <a:pt x="128" y="1"/>
                    <a:pt x="0" y="129"/>
                    <a:pt x="0" y="310"/>
                  </a:cubicBezTo>
                  <a:cubicBezTo>
                    <a:pt x="0" y="481"/>
                    <a:pt x="128" y="609"/>
                    <a:pt x="299" y="609"/>
                  </a:cubicBezTo>
                  <a:lnTo>
                    <a:pt x="8993" y="609"/>
                  </a:lnTo>
                  <a:cubicBezTo>
                    <a:pt x="9175" y="609"/>
                    <a:pt x="9303" y="481"/>
                    <a:pt x="9303" y="310"/>
                  </a:cubicBezTo>
                  <a:cubicBezTo>
                    <a:pt x="9303" y="129"/>
                    <a:pt x="9175" y="1"/>
                    <a:pt x="8993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335685" y="2576786"/>
              <a:ext cx="470356" cy="79268"/>
            </a:xfrm>
            <a:custGeom>
              <a:avLst/>
              <a:gdLst/>
              <a:ahLst/>
              <a:cxnLst/>
              <a:rect l="l" t="t" r="r" b="b"/>
              <a:pathLst>
                <a:path w="15576" h="2625" extrusionOk="0">
                  <a:moveTo>
                    <a:pt x="449" y="0"/>
                  </a:moveTo>
                  <a:cubicBezTo>
                    <a:pt x="203" y="0"/>
                    <a:pt x="1" y="203"/>
                    <a:pt x="1" y="449"/>
                  </a:cubicBezTo>
                  <a:lnTo>
                    <a:pt x="1" y="2177"/>
                  </a:lnTo>
                  <a:cubicBezTo>
                    <a:pt x="1" y="2422"/>
                    <a:pt x="203" y="2625"/>
                    <a:pt x="449" y="2625"/>
                  </a:cubicBezTo>
                  <a:lnTo>
                    <a:pt x="15116" y="2625"/>
                  </a:lnTo>
                  <a:cubicBezTo>
                    <a:pt x="15362" y="2625"/>
                    <a:pt x="15565" y="2422"/>
                    <a:pt x="15575" y="2177"/>
                  </a:cubicBezTo>
                  <a:lnTo>
                    <a:pt x="15575" y="449"/>
                  </a:lnTo>
                  <a:cubicBezTo>
                    <a:pt x="15575" y="203"/>
                    <a:pt x="15373" y="0"/>
                    <a:pt x="15116" y="0"/>
                  </a:cubicBez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336017" y="2680186"/>
              <a:ext cx="222284" cy="23554"/>
            </a:xfrm>
            <a:custGeom>
              <a:avLst/>
              <a:gdLst/>
              <a:ahLst/>
              <a:cxnLst/>
              <a:rect l="l" t="t" r="r" b="b"/>
              <a:pathLst>
                <a:path w="7361" h="780" extrusionOk="0">
                  <a:moveTo>
                    <a:pt x="278" y="1"/>
                  </a:moveTo>
                  <a:cubicBezTo>
                    <a:pt x="128" y="1"/>
                    <a:pt x="0" y="118"/>
                    <a:pt x="0" y="278"/>
                  </a:cubicBezTo>
                  <a:lnTo>
                    <a:pt x="0" y="491"/>
                  </a:lnTo>
                  <a:cubicBezTo>
                    <a:pt x="0" y="641"/>
                    <a:pt x="118" y="779"/>
                    <a:pt x="278" y="779"/>
                  </a:cubicBezTo>
                  <a:lnTo>
                    <a:pt x="7073" y="779"/>
                  </a:lnTo>
                  <a:cubicBezTo>
                    <a:pt x="7233" y="779"/>
                    <a:pt x="7361" y="641"/>
                    <a:pt x="7350" y="491"/>
                  </a:cubicBezTo>
                  <a:lnTo>
                    <a:pt x="7350" y="278"/>
                  </a:lnTo>
                  <a:cubicBezTo>
                    <a:pt x="7350" y="129"/>
                    <a:pt x="7233" y="1"/>
                    <a:pt x="7073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336017" y="2720139"/>
              <a:ext cx="222284" cy="23222"/>
            </a:xfrm>
            <a:custGeom>
              <a:avLst/>
              <a:gdLst/>
              <a:ahLst/>
              <a:cxnLst/>
              <a:rect l="l" t="t" r="r" b="b"/>
              <a:pathLst>
                <a:path w="7361" h="769" extrusionOk="0">
                  <a:moveTo>
                    <a:pt x="278" y="0"/>
                  </a:moveTo>
                  <a:cubicBezTo>
                    <a:pt x="128" y="0"/>
                    <a:pt x="0" y="118"/>
                    <a:pt x="0" y="278"/>
                  </a:cubicBezTo>
                  <a:lnTo>
                    <a:pt x="0" y="491"/>
                  </a:lnTo>
                  <a:cubicBezTo>
                    <a:pt x="0" y="641"/>
                    <a:pt x="118" y="769"/>
                    <a:pt x="278" y="769"/>
                  </a:cubicBezTo>
                  <a:lnTo>
                    <a:pt x="7073" y="769"/>
                  </a:lnTo>
                  <a:cubicBezTo>
                    <a:pt x="7233" y="769"/>
                    <a:pt x="7361" y="641"/>
                    <a:pt x="7350" y="491"/>
                  </a:cubicBezTo>
                  <a:lnTo>
                    <a:pt x="7350" y="278"/>
                  </a:lnTo>
                  <a:cubicBezTo>
                    <a:pt x="7350" y="129"/>
                    <a:pt x="7233" y="0"/>
                    <a:pt x="7073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1586001" y="2680186"/>
              <a:ext cx="221982" cy="23554"/>
            </a:xfrm>
            <a:custGeom>
              <a:avLst/>
              <a:gdLst/>
              <a:ahLst/>
              <a:cxnLst/>
              <a:rect l="l" t="t" r="r" b="b"/>
              <a:pathLst>
                <a:path w="7351" h="780" extrusionOk="0">
                  <a:moveTo>
                    <a:pt x="288" y="1"/>
                  </a:moveTo>
                  <a:cubicBezTo>
                    <a:pt x="139" y="1"/>
                    <a:pt x="0" y="118"/>
                    <a:pt x="0" y="278"/>
                  </a:cubicBezTo>
                  <a:lnTo>
                    <a:pt x="0" y="491"/>
                  </a:lnTo>
                  <a:cubicBezTo>
                    <a:pt x="0" y="641"/>
                    <a:pt x="128" y="779"/>
                    <a:pt x="288" y="779"/>
                  </a:cubicBezTo>
                  <a:lnTo>
                    <a:pt x="7073" y="779"/>
                  </a:lnTo>
                  <a:cubicBezTo>
                    <a:pt x="7233" y="779"/>
                    <a:pt x="7350" y="641"/>
                    <a:pt x="7350" y="491"/>
                  </a:cubicBezTo>
                  <a:lnTo>
                    <a:pt x="7350" y="278"/>
                  </a:lnTo>
                  <a:cubicBezTo>
                    <a:pt x="7350" y="129"/>
                    <a:pt x="7233" y="1"/>
                    <a:pt x="7073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1586001" y="2720139"/>
              <a:ext cx="221982" cy="23222"/>
            </a:xfrm>
            <a:custGeom>
              <a:avLst/>
              <a:gdLst/>
              <a:ahLst/>
              <a:cxnLst/>
              <a:rect l="l" t="t" r="r" b="b"/>
              <a:pathLst>
                <a:path w="7351" h="769" extrusionOk="0">
                  <a:moveTo>
                    <a:pt x="288" y="0"/>
                  </a:moveTo>
                  <a:cubicBezTo>
                    <a:pt x="139" y="0"/>
                    <a:pt x="0" y="118"/>
                    <a:pt x="0" y="278"/>
                  </a:cubicBezTo>
                  <a:lnTo>
                    <a:pt x="0" y="491"/>
                  </a:lnTo>
                  <a:cubicBezTo>
                    <a:pt x="0" y="641"/>
                    <a:pt x="128" y="769"/>
                    <a:pt x="288" y="769"/>
                  </a:cubicBezTo>
                  <a:lnTo>
                    <a:pt x="7073" y="769"/>
                  </a:lnTo>
                  <a:cubicBezTo>
                    <a:pt x="7233" y="769"/>
                    <a:pt x="7350" y="641"/>
                    <a:pt x="7350" y="491"/>
                  </a:cubicBezTo>
                  <a:lnTo>
                    <a:pt x="7350" y="278"/>
                  </a:lnTo>
                  <a:cubicBezTo>
                    <a:pt x="7350" y="129"/>
                    <a:pt x="7233" y="0"/>
                    <a:pt x="7073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1275136" y="2275254"/>
              <a:ext cx="585318" cy="523836"/>
            </a:xfrm>
            <a:custGeom>
              <a:avLst/>
              <a:gdLst/>
              <a:ahLst/>
              <a:cxnLst/>
              <a:rect l="l" t="t" r="r" b="b"/>
              <a:pathLst>
                <a:path w="19383" h="17347" extrusionOk="0">
                  <a:moveTo>
                    <a:pt x="3115" y="1"/>
                  </a:moveTo>
                  <a:cubicBezTo>
                    <a:pt x="1387" y="1"/>
                    <a:pt x="0" y="1377"/>
                    <a:pt x="0" y="3105"/>
                  </a:cubicBezTo>
                  <a:lnTo>
                    <a:pt x="0" y="14242"/>
                  </a:lnTo>
                  <a:cubicBezTo>
                    <a:pt x="0" y="15959"/>
                    <a:pt x="1387" y="17346"/>
                    <a:pt x="3115" y="17346"/>
                  </a:cubicBezTo>
                  <a:lnTo>
                    <a:pt x="16268" y="17346"/>
                  </a:lnTo>
                  <a:cubicBezTo>
                    <a:pt x="17911" y="17346"/>
                    <a:pt x="19255" y="16066"/>
                    <a:pt x="19383" y="14455"/>
                  </a:cubicBezTo>
                  <a:cubicBezTo>
                    <a:pt x="16556" y="13100"/>
                    <a:pt x="13281" y="12695"/>
                    <a:pt x="10177" y="11980"/>
                  </a:cubicBezTo>
                  <a:cubicBezTo>
                    <a:pt x="9142" y="11746"/>
                    <a:pt x="8075" y="11447"/>
                    <a:pt x="7222" y="10796"/>
                  </a:cubicBezTo>
                  <a:cubicBezTo>
                    <a:pt x="6251" y="10049"/>
                    <a:pt x="5697" y="8908"/>
                    <a:pt x="5345" y="7735"/>
                  </a:cubicBezTo>
                  <a:cubicBezTo>
                    <a:pt x="4630" y="5206"/>
                    <a:pt x="4843" y="2540"/>
                    <a:pt x="5590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205227" y="2256651"/>
              <a:ext cx="44149" cy="45145"/>
            </a:xfrm>
            <a:custGeom>
              <a:avLst/>
              <a:gdLst/>
              <a:ahLst/>
              <a:cxnLst/>
              <a:rect l="l" t="t" r="r" b="b"/>
              <a:pathLst>
                <a:path w="1462" h="1495" extrusionOk="0">
                  <a:moveTo>
                    <a:pt x="104" y="0"/>
                  </a:moveTo>
                  <a:cubicBezTo>
                    <a:pt x="93" y="0"/>
                    <a:pt x="83" y="3"/>
                    <a:pt x="75" y="9"/>
                  </a:cubicBezTo>
                  <a:cubicBezTo>
                    <a:pt x="0" y="83"/>
                    <a:pt x="192" y="489"/>
                    <a:pt x="576" y="905"/>
                  </a:cubicBezTo>
                  <a:cubicBezTo>
                    <a:pt x="885" y="1269"/>
                    <a:pt x="1226" y="1495"/>
                    <a:pt x="1356" y="1495"/>
                  </a:cubicBezTo>
                  <a:cubicBezTo>
                    <a:pt x="1374" y="1495"/>
                    <a:pt x="1389" y="1490"/>
                    <a:pt x="1398" y="1481"/>
                  </a:cubicBezTo>
                  <a:cubicBezTo>
                    <a:pt x="1462" y="1395"/>
                    <a:pt x="1216" y="1043"/>
                    <a:pt x="854" y="638"/>
                  </a:cubicBezTo>
                  <a:cubicBezTo>
                    <a:pt x="524" y="279"/>
                    <a:pt x="221" y="0"/>
                    <a:pt x="104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307026" y="2161435"/>
              <a:ext cx="39981" cy="81050"/>
            </a:xfrm>
            <a:custGeom>
              <a:avLst/>
              <a:gdLst/>
              <a:ahLst/>
              <a:cxnLst/>
              <a:rect l="l" t="t" r="r" b="b"/>
              <a:pathLst>
                <a:path w="1324" h="2684" extrusionOk="0">
                  <a:moveTo>
                    <a:pt x="112" y="1"/>
                  </a:moveTo>
                  <a:cubicBezTo>
                    <a:pt x="106" y="1"/>
                    <a:pt x="101" y="2"/>
                    <a:pt x="96" y="4"/>
                  </a:cubicBezTo>
                  <a:cubicBezTo>
                    <a:pt x="0" y="47"/>
                    <a:pt x="203" y="676"/>
                    <a:pt x="512" y="1423"/>
                  </a:cubicBezTo>
                  <a:cubicBezTo>
                    <a:pt x="801" y="2113"/>
                    <a:pt x="1099" y="2684"/>
                    <a:pt x="1215" y="2684"/>
                  </a:cubicBezTo>
                  <a:cubicBezTo>
                    <a:pt x="1219" y="2684"/>
                    <a:pt x="1223" y="2683"/>
                    <a:pt x="1227" y="2682"/>
                  </a:cubicBezTo>
                  <a:cubicBezTo>
                    <a:pt x="1323" y="2639"/>
                    <a:pt x="1174" y="1999"/>
                    <a:pt x="864" y="1263"/>
                  </a:cubicBezTo>
                  <a:cubicBezTo>
                    <a:pt x="559" y="539"/>
                    <a:pt x="233" y="1"/>
                    <a:pt x="112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1446815" y="2146698"/>
              <a:ext cx="19055" cy="81563"/>
            </a:xfrm>
            <a:custGeom>
              <a:avLst/>
              <a:gdLst/>
              <a:ahLst/>
              <a:cxnLst/>
              <a:rect l="l" t="t" r="r" b="b"/>
              <a:pathLst>
                <a:path w="631" h="2701" extrusionOk="0">
                  <a:moveTo>
                    <a:pt x="134" y="1"/>
                  </a:moveTo>
                  <a:cubicBezTo>
                    <a:pt x="133" y="1"/>
                    <a:pt x="131" y="1"/>
                    <a:pt x="129" y="1"/>
                  </a:cubicBezTo>
                  <a:cubicBezTo>
                    <a:pt x="22" y="12"/>
                    <a:pt x="1" y="620"/>
                    <a:pt x="108" y="1388"/>
                  </a:cubicBezTo>
                  <a:cubicBezTo>
                    <a:pt x="212" y="2122"/>
                    <a:pt x="410" y="2701"/>
                    <a:pt x="518" y="2701"/>
                  </a:cubicBezTo>
                  <a:cubicBezTo>
                    <a:pt x="520" y="2701"/>
                    <a:pt x="522" y="2701"/>
                    <a:pt x="524" y="2700"/>
                  </a:cubicBezTo>
                  <a:cubicBezTo>
                    <a:pt x="630" y="2690"/>
                    <a:pt x="598" y="2060"/>
                    <a:pt x="492" y="1335"/>
                  </a:cubicBezTo>
                  <a:cubicBezTo>
                    <a:pt x="387" y="601"/>
                    <a:pt x="241" y="1"/>
                    <a:pt x="134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1157543" y="2388528"/>
              <a:ext cx="65740" cy="14887"/>
            </a:xfrm>
            <a:custGeom>
              <a:avLst/>
              <a:gdLst/>
              <a:ahLst/>
              <a:cxnLst/>
              <a:rect l="l" t="t" r="r" b="b"/>
              <a:pathLst>
                <a:path w="2177" h="493" extrusionOk="0">
                  <a:moveTo>
                    <a:pt x="315" y="0"/>
                  </a:moveTo>
                  <a:cubicBezTo>
                    <a:pt x="148" y="0"/>
                    <a:pt x="42" y="20"/>
                    <a:pt x="33" y="69"/>
                  </a:cubicBezTo>
                  <a:cubicBezTo>
                    <a:pt x="1" y="175"/>
                    <a:pt x="470" y="367"/>
                    <a:pt x="1057" y="442"/>
                  </a:cubicBezTo>
                  <a:cubicBezTo>
                    <a:pt x="1282" y="477"/>
                    <a:pt x="1490" y="492"/>
                    <a:pt x="1664" y="492"/>
                  </a:cubicBezTo>
                  <a:cubicBezTo>
                    <a:pt x="1968" y="492"/>
                    <a:pt x="2166" y="446"/>
                    <a:pt x="2166" y="378"/>
                  </a:cubicBezTo>
                  <a:cubicBezTo>
                    <a:pt x="2177" y="271"/>
                    <a:pt x="1697" y="154"/>
                    <a:pt x="1121" y="69"/>
                  </a:cubicBezTo>
                  <a:cubicBezTo>
                    <a:pt x="802" y="28"/>
                    <a:pt x="515" y="0"/>
                    <a:pt x="315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1558278" y="2164757"/>
              <a:ext cx="17424" cy="70602"/>
            </a:xfrm>
            <a:custGeom>
              <a:avLst/>
              <a:gdLst/>
              <a:ahLst/>
              <a:cxnLst/>
              <a:rect l="l" t="t" r="r" b="b"/>
              <a:pathLst>
                <a:path w="577" h="2338" extrusionOk="0">
                  <a:moveTo>
                    <a:pt x="467" y="1"/>
                  </a:moveTo>
                  <a:cubicBezTo>
                    <a:pt x="360" y="1"/>
                    <a:pt x="202" y="498"/>
                    <a:pt x="97" y="1132"/>
                  </a:cubicBezTo>
                  <a:cubicBezTo>
                    <a:pt x="1" y="1793"/>
                    <a:pt x="1" y="2326"/>
                    <a:pt x="108" y="2337"/>
                  </a:cubicBezTo>
                  <a:cubicBezTo>
                    <a:pt x="109" y="2337"/>
                    <a:pt x="110" y="2337"/>
                    <a:pt x="111" y="2337"/>
                  </a:cubicBezTo>
                  <a:cubicBezTo>
                    <a:pt x="218" y="2337"/>
                    <a:pt x="375" y="1840"/>
                    <a:pt x="481" y="1206"/>
                  </a:cubicBezTo>
                  <a:cubicBezTo>
                    <a:pt x="577" y="566"/>
                    <a:pt x="577" y="33"/>
                    <a:pt x="470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17"/>
          <p:cNvGrpSpPr/>
          <p:nvPr/>
        </p:nvGrpSpPr>
        <p:grpSpPr>
          <a:xfrm>
            <a:off x="3428683" y="2662696"/>
            <a:ext cx="2786512" cy="1764719"/>
            <a:chOff x="5667713" y="1288225"/>
            <a:chExt cx="2329275" cy="1479600"/>
          </a:xfrm>
        </p:grpSpPr>
        <p:sp>
          <p:nvSpPr>
            <p:cNvPr id="688" name="Google Shape;688;p17"/>
            <p:cNvSpPr/>
            <p:nvPr/>
          </p:nvSpPr>
          <p:spPr>
            <a:xfrm>
              <a:off x="7728138" y="2489375"/>
              <a:ext cx="52025" cy="60025"/>
            </a:xfrm>
            <a:custGeom>
              <a:avLst/>
              <a:gdLst/>
              <a:ahLst/>
              <a:cxnLst/>
              <a:rect l="l" t="t" r="r" b="b"/>
              <a:pathLst>
                <a:path w="2081" h="2401" extrusionOk="0">
                  <a:moveTo>
                    <a:pt x="2080" y="1"/>
                  </a:moveTo>
                  <a:cubicBezTo>
                    <a:pt x="1707" y="97"/>
                    <a:pt x="1355" y="246"/>
                    <a:pt x="1035" y="427"/>
                  </a:cubicBezTo>
                  <a:cubicBezTo>
                    <a:pt x="694" y="619"/>
                    <a:pt x="150" y="918"/>
                    <a:pt x="75" y="1334"/>
                  </a:cubicBezTo>
                  <a:cubicBezTo>
                    <a:pt x="0" y="1697"/>
                    <a:pt x="235" y="2070"/>
                    <a:pt x="395" y="2401"/>
                  </a:cubicBezTo>
                  <a:cubicBezTo>
                    <a:pt x="992" y="1633"/>
                    <a:pt x="1547" y="833"/>
                    <a:pt x="2080" y="1"/>
                  </a:cubicBezTo>
                  <a:close/>
                </a:path>
              </a:pathLst>
            </a:custGeom>
            <a:solidFill>
              <a:srgbClr val="C8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5705313" y="1357875"/>
              <a:ext cx="1316650" cy="934450"/>
            </a:xfrm>
            <a:custGeom>
              <a:avLst/>
              <a:gdLst/>
              <a:ahLst/>
              <a:cxnLst/>
              <a:rect l="l" t="t" r="r" b="b"/>
              <a:pathLst>
                <a:path w="52666" h="37378" extrusionOk="0">
                  <a:moveTo>
                    <a:pt x="21003" y="0"/>
                  </a:moveTo>
                  <a:cubicBezTo>
                    <a:pt x="18644" y="0"/>
                    <a:pt x="16275" y="503"/>
                    <a:pt x="14103" y="1417"/>
                  </a:cubicBezTo>
                  <a:cubicBezTo>
                    <a:pt x="7521" y="4180"/>
                    <a:pt x="2859" y="10431"/>
                    <a:pt x="1067" y="17237"/>
                  </a:cubicBezTo>
                  <a:cubicBezTo>
                    <a:pt x="0" y="21291"/>
                    <a:pt x="459" y="26272"/>
                    <a:pt x="2059" y="30145"/>
                  </a:cubicBezTo>
                  <a:cubicBezTo>
                    <a:pt x="3297" y="33132"/>
                    <a:pt x="5441" y="35798"/>
                    <a:pt x="8246" y="37377"/>
                  </a:cubicBezTo>
                  <a:lnTo>
                    <a:pt x="19010" y="36524"/>
                  </a:lnTo>
                  <a:lnTo>
                    <a:pt x="19010" y="27318"/>
                  </a:lnTo>
                  <a:lnTo>
                    <a:pt x="18978" y="27318"/>
                  </a:lnTo>
                  <a:cubicBezTo>
                    <a:pt x="18978" y="26710"/>
                    <a:pt x="19458" y="26230"/>
                    <a:pt x="20055" y="26230"/>
                  </a:cubicBezTo>
                  <a:lnTo>
                    <a:pt x="20365" y="26230"/>
                  </a:lnTo>
                  <a:lnTo>
                    <a:pt x="20365" y="21717"/>
                  </a:lnTo>
                  <a:lnTo>
                    <a:pt x="18327" y="21717"/>
                  </a:lnTo>
                  <a:lnTo>
                    <a:pt x="27170" y="5770"/>
                  </a:lnTo>
                  <a:cubicBezTo>
                    <a:pt x="27512" y="5130"/>
                    <a:pt x="28195" y="4735"/>
                    <a:pt x="28909" y="4735"/>
                  </a:cubicBezTo>
                  <a:lnTo>
                    <a:pt x="52666" y="4735"/>
                  </a:lnTo>
                  <a:lnTo>
                    <a:pt x="52666" y="1108"/>
                  </a:lnTo>
                  <a:lnTo>
                    <a:pt x="52346" y="1108"/>
                  </a:lnTo>
                  <a:cubicBezTo>
                    <a:pt x="52079" y="1108"/>
                    <a:pt x="51866" y="969"/>
                    <a:pt x="51738" y="756"/>
                  </a:cubicBezTo>
                  <a:cubicBezTo>
                    <a:pt x="50682" y="1151"/>
                    <a:pt x="49636" y="1567"/>
                    <a:pt x="48569" y="1940"/>
                  </a:cubicBezTo>
                  <a:cubicBezTo>
                    <a:pt x="45241" y="3081"/>
                    <a:pt x="41774" y="3839"/>
                    <a:pt x="38286" y="4180"/>
                  </a:cubicBezTo>
                  <a:cubicBezTo>
                    <a:pt x="37904" y="4216"/>
                    <a:pt x="37531" y="4233"/>
                    <a:pt x="37165" y="4233"/>
                  </a:cubicBezTo>
                  <a:cubicBezTo>
                    <a:pt x="32969" y="4233"/>
                    <a:pt x="29733" y="2009"/>
                    <a:pt x="25730" y="724"/>
                  </a:cubicBezTo>
                  <a:cubicBezTo>
                    <a:pt x="24203" y="232"/>
                    <a:pt x="22605" y="0"/>
                    <a:pt x="21003" y="0"/>
                  </a:cubicBezTo>
                  <a:close/>
                </a:path>
              </a:pathLst>
            </a:custGeom>
            <a:solidFill>
              <a:srgbClr val="6FA0A4">
                <a:alpha val="3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7433963" y="2359775"/>
              <a:ext cx="279250" cy="366975"/>
            </a:xfrm>
            <a:custGeom>
              <a:avLst/>
              <a:gdLst/>
              <a:ahLst/>
              <a:cxnLst/>
              <a:rect l="l" t="t" r="r" b="b"/>
              <a:pathLst>
                <a:path w="11170" h="14679" extrusionOk="0">
                  <a:moveTo>
                    <a:pt x="2092" y="0"/>
                  </a:moveTo>
                  <a:lnTo>
                    <a:pt x="2092" y="8897"/>
                  </a:lnTo>
                  <a:cubicBezTo>
                    <a:pt x="2092" y="9494"/>
                    <a:pt x="1612" y="9974"/>
                    <a:pt x="1014" y="9974"/>
                  </a:cubicBezTo>
                  <a:lnTo>
                    <a:pt x="705" y="9974"/>
                  </a:lnTo>
                  <a:lnTo>
                    <a:pt x="705" y="12876"/>
                  </a:lnTo>
                  <a:cubicBezTo>
                    <a:pt x="705" y="13569"/>
                    <a:pt x="438" y="14209"/>
                    <a:pt x="1" y="14679"/>
                  </a:cubicBezTo>
                  <a:lnTo>
                    <a:pt x="481" y="14679"/>
                  </a:lnTo>
                  <a:cubicBezTo>
                    <a:pt x="1441" y="14359"/>
                    <a:pt x="2380" y="14028"/>
                    <a:pt x="3361" y="13718"/>
                  </a:cubicBezTo>
                  <a:cubicBezTo>
                    <a:pt x="6188" y="12812"/>
                    <a:pt x="9090" y="11222"/>
                    <a:pt x="11031" y="8950"/>
                  </a:cubicBezTo>
                  <a:cubicBezTo>
                    <a:pt x="11074" y="8897"/>
                    <a:pt x="11127" y="8843"/>
                    <a:pt x="11170" y="8790"/>
                  </a:cubicBezTo>
                  <a:cubicBezTo>
                    <a:pt x="11159" y="8769"/>
                    <a:pt x="11159" y="8747"/>
                    <a:pt x="11138" y="8737"/>
                  </a:cubicBezTo>
                  <a:cubicBezTo>
                    <a:pt x="11021" y="8502"/>
                    <a:pt x="10903" y="8267"/>
                    <a:pt x="10786" y="8043"/>
                  </a:cubicBezTo>
                  <a:cubicBezTo>
                    <a:pt x="10348" y="7211"/>
                    <a:pt x="9207" y="6657"/>
                    <a:pt x="8482" y="6091"/>
                  </a:cubicBezTo>
                  <a:cubicBezTo>
                    <a:pt x="8087" y="5803"/>
                    <a:pt x="7756" y="5515"/>
                    <a:pt x="7447" y="5195"/>
                  </a:cubicBezTo>
                  <a:lnTo>
                    <a:pt x="7426" y="5174"/>
                  </a:lnTo>
                  <a:cubicBezTo>
                    <a:pt x="7383" y="5131"/>
                    <a:pt x="7362" y="5089"/>
                    <a:pt x="7319" y="5057"/>
                  </a:cubicBezTo>
                  <a:lnTo>
                    <a:pt x="7276" y="5014"/>
                  </a:lnTo>
                  <a:cubicBezTo>
                    <a:pt x="7234" y="4971"/>
                    <a:pt x="7212" y="4929"/>
                    <a:pt x="7180" y="4897"/>
                  </a:cubicBezTo>
                  <a:lnTo>
                    <a:pt x="7159" y="4865"/>
                  </a:lnTo>
                  <a:cubicBezTo>
                    <a:pt x="7106" y="4811"/>
                    <a:pt x="7063" y="4747"/>
                    <a:pt x="7010" y="4694"/>
                  </a:cubicBezTo>
                  <a:cubicBezTo>
                    <a:pt x="6967" y="4715"/>
                    <a:pt x="6935" y="4747"/>
                    <a:pt x="6892" y="4790"/>
                  </a:cubicBezTo>
                  <a:lnTo>
                    <a:pt x="6167" y="3990"/>
                  </a:lnTo>
                  <a:cubicBezTo>
                    <a:pt x="5399" y="3104"/>
                    <a:pt x="4631" y="2230"/>
                    <a:pt x="3756" y="1440"/>
                  </a:cubicBezTo>
                  <a:cubicBezTo>
                    <a:pt x="3212" y="950"/>
                    <a:pt x="2668" y="470"/>
                    <a:pt x="2092" y="0"/>
                  </a:cubicBezTo>
                  <a:close/>
                </a:path>
              </a:pathLst>
            </a:custGeom>
            <a:solidFill>
              <a:srgbClr val="6FA0A4">
                <a:alpha val="3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7235288" y="1319725"/>
              <a:ext cx="720350" cy="1098725"/>
            </a:xfrm>
            <a:custGeom>
              <a:avLst/>
              <a:gdLst/>
              <a:ahLst/>
              <a:cxnLst/>
              <a:rect l="l" t="t" r="r" b="b"/>
              <a:pathLst>
                <a:path w="28814" h="43949" extrusionOk="0">
                  <a:moveTo>
                    <a:pt x="1717" y="0"/>
                  </a:moveTo>
                  <a:cubicBezTo>
                    <a:pt x="1349" y="0"/>
                    <a:pt x="979" y="7"/>
                    <a:pt x="609" y="20"/>
                  </a:cubicBezTo>
                  <a:cubicBezTo>
                    <a:pt x="854" y="127"/>
                    <a:pt x="1014" y="372"/>
                    <a:pt x="1014" y="650"/>
                  </a:cubicBezTo>
                  <a:lnTo>
                    <a:pt x="1014" y="1962"/>
                  </a:lnTo>
                  <a:cubicBezTo>
                    <a:pt x="1014" y="2346"/>
                    <a:pt x="705" y="2655"/>
                    <a:pt x="321" y="2655"/>
                  </a:cubicBezTo>
                  <a:lnTo>
                    <a:pt x="1" y="2655"/>
                  </a:lnTo>
                  <a:lnTo>
                    <a:pt x="1" y="6282"/>
                  </a:lnTo>
                  <a:lnTo>
                    <a:pt x="118" y="6282"/>
                  </a:lnTo>
                  <a:cubicBezTo>
                    <a:pt x="833" y="6282"/>
                    <a:pt x="1515" y="6677"/>
                    <a:pt x="1868" y="7306"/>
                  </a:cubicBezTo>
                  <a:lnTo>
                    <a:pt x="10700" y="23254"/>
                  </a:lnTo>
                  <a:lnTo>
                    <a:pt x="8663" y="23254"/>
                  </a:lnTo>
                  <a:lnTo>
                    <a:pt x="8663" y="27777"/>
                  </a:lnTo>
                  <a:lnTo>
                    <a:pt x="8972" y="27777"/>
                  </a:lnTo>
                  <a:cubicBezTo>
                    <a:pt x="9569" y="27777"/>
                    <a:pt x="10049" y="28257"/>
                    <a:pt x="10049" y="28855"/>
                  </a:cubicBezTo>
                  <a:lnTo>
                    <a:pt x="10049" y="32748"/>
                  </a:lnTo>
                  <a:cubicBezTo>
                    <a:pt x="10594" y="33175"/>
                    <a:pt x="11127" y="33623"/>
                    <a:pt x="11650" y="34092"/>
                  </a:cubicBezTo>
                  <a:cubicBezTo>
                    <a:pt x="11820" y="34252"/>
                    <a:pt x="12002" y="34412"/>
                    <a:pt x="12172" y="34583"/>
                  </a:cubicBezTo>
                  <a:cubicBezTo>
                    <a:pt x="14327" y="36716"/>
                    <a:pt x="16386" y="39266"/>
                    <a:pt x="18029" y="41965"/>
                  </a:cubicBezTo>
                  <a:cubicBezTo>
                    <a:pt x="18263" y="42349"/>
                    <a:pt x="18487" y="42744"/>
                    <a:pt x="18722" y="43149"/>
                  </a:cubicBezTo>
                  <a:lnTo>
                    <a:pt x="18583" y="43277"/>
                  </a:lnTo>
                  <a:lnTo>
                    <a:pt x="18786" y="43362"/>
                  </a:lnTo>
                  <a:lnTo>
                    <a:pt x="18797" y="43362"/>
                  </a:lnTo>
                  <a:cubicBezTo>
                    <a:pt x="18829" y="43373"/>
                    <a:pt x="18840" y="43373"/>
                    <a:pt x="18861" y="43384"/>
                  </a:cubicBezTo>
                  <a:lnTo>
                    <a:pt x="18882" y="43384"/>
                  </a:lnTo>
                  <a:cubicBezTo>
                    <a:pt x="18904" y="43405"/>
                    <a:pt x="18914" y="43405"/>
                    <a:pt x="18946" y="43416"/>
                  </a:cubicBezTo>
                  <a:lnTo>
                    <a:pt x="18957" y="43416"/>
                  </a:lnTo>
                  <a:cubicBezTo>
                    <a:pt x="18989" y="43426"/>
                    <a:pt x="19000" y="43426"/>
                    <a:pt x="19010" y="43437"/>
                  </a:cubicBezTo>
                  <a:cubicBezTo>
                    <a:pt x="19117" y="43480"/>
                    <a:pt x="19213" y="43512"/>
                    <a:pt x="19256" y="43522"/>
                  </a:cubicBezTo>
                  <a:cubicBezTo>
                    <a:pt x="19374" y="43551"/>
                    <a:pt x="19484" y="43565"/>
                    <a:pt x="19587" y="43565"/>
                  </a:cubicBezTo>
                  <a:cubicBezTo>
                    <a:pt x="20436" y="43565"/>
                    <a:pt x="20828" y="42667"/>
                    <a:pt x="21474" y="42125"/>
                  </a:cubicBezTo>
                  <a:cubicBezTo>
                    <a:pt x="21908" y="41765"/>
                    <a:pt x="22444" y="41589"/>
                    <a:pt x="22995" y="41589"/>
                  </a:cubicBezTo>
                  <a:cubicBezTo>
                    <a:pt x="23082" y="41589"/>
                    <a:pt x="23169" y="41593"/>
                    <a:pt x="23256" y="41602"/>
                  </a:cubicBezTo>
                  <a:lnTo>
                    <a:pt x="23277" y="41602"/>
                  </a:lnTo>
                  <a:cubicBezTo>
                    <a:pt x="23427" y="41613"/>
                    <a:pt x="23576" y="41655"/>
                    <a:pt x="23715" y="41698"/>
                  </a:cubicBezTo>
                  <a:cubicBezTo>
                    <a:pt x="23843" y="41730"/>
                    <a:pt x="23971" y="41805"/>
                    <a:pt x="24067" y="41879"/>
                  </a:cubicBezTo>
                  <a:lnTo>
                    <a:pt x="24109" y="41922"/>
                  </a:lnTo>
                  <a:cubicBezTo>
                    <a:pt x="24216" y="42040"/>
                    <a:pt x="24248" y="42189"/>
                    <a:pt x="24088" y="42370"/>
                  </a:cubicBezTo>
                  <a:cubicBezTo>
                    <a:pt x="23864" y="42637"/>
                    <a:pt x="23437" y="42573"/>
                    <a:pt x="23128" y="42669"/>
                  </a:cubicBezTo>
                  <a:cubicBezTo>
                    <a:pt x="22424" y="42882"/>
                    <a:pt x="21709" y="43277"/>
                    <a:pt x="21314" y="43949"/>
                  </a:cubicBezTo>
                  <a:cubicBezTo>
                    <a:pt x="22040" y="43458"/>
                    <a:pt x="22882" y="43469"/>
                    <a:pt x="23736" y="43458"/>
                  </a:cubicBezTo>
                  <a:cubicBezTo>
                    <a:pt x="26616" y="37879"/>
                    <a:pt x="28227" y="31575"/>
                    <a:pt x="28536" y="25430"/>
                  </a:cubicBezTo>
                  <a:cubicBezTo>
                    <a:pt x="28814" y="19841"/>
                    <a:pt x="27107" y="14336"/>
                    <a:pt x="23277" y="10144"/>
                  </a:cubicBezTo>
                  <a:cubicBezTo>
                    <a:pt x="21037" y="7690"/>
                    <a:pt x="18370" y="5482"/>
                    <a:pt x="15437" y="3775"/>
                  </a:cubicBezTo>
                  <a:cubicBezTo>
                    <a:pt x="12226" y="1887"/>
                    <a:pt x="8695" y="596"/>
                    <a:pt x="5025" y="180"/>
                  </a:cubicBezTo>
                  <a:cubicBezTo>
                    <a:pt x="3921" y="60"/>
                    <a:pt x="2823" y="0"/>
                    <a:pt x="1717" y="0"/>
                  </a:cubicBezTo>
                  <a:close/>
                </a:path>
              </a:pathLst>
            </a:custGeom>
            <a:solidFill>
              <a:srgbClr val="6FA0A4">
                <a:alpha val="3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7784138" y="2440850"/>
              <a:ext cx="25900" cy="9625"/>
            </a:xfrm>
            <a:custGeom>
              <a:avLst/>
              <a:gdLst/>
              <a:ahLst/>
              <a:cxnLst/>
              <a:rect l="l" t="t" r="r" b="b"/>
              <a:pathLst>
                <a:path w="1036" h="385" extrusionOk="0">
                  <a:moveTo>
                    <a:pt x="1035" y="0"/>
                  </a:moveTo>
                  <a:cubicBezTo>
                    <a:pt x="672" y="53"/>
                    <a:pt x="320" y="160"/>
                    <a:pt x="0" y="320"/>
                  </a:cubicBezTo>
                  <a:cubicBezTo>
                    <a:pt x="267" y="341"/>
                    <a:pt x="534" y="352"/>
                    <a:pt x="800" y="384"/>
                  </a:cubicBezTo>
                  <a:cubicBezTo>
                    <a:pt x="886" y="245"/>
                    <a:pt x="950" y="128"/>
                    <a:pt x="1035" y="0"/>
                  </a:cubicBezTo>
                  <a:close/>
                </a:path>
              </a:pathLst>
            </a:custGeom>
            <a:solidFill>
              <a:srgbClr val="C8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7499588" y="1503550"/>
              <a:ext cx="497400" cy="230575"/>
            </a:xfrm>
            <a:custGeom>
              <a:avLst/>
              <a:gdLst/>
              <a:ahLst/>
              <a:cxnLst/>
              <a:rect l="l" t="t" r="r" b="b"/>
              <a:pathLst>
                <a:path w="19896" h="9223" extrusionOk="0">
                  <a:moveTo>
                    <a:pt x="7676" y="0"/>
                  </a:moveTo>
                  <a:cubicBezTo>
                    <a:pt x="6688" y="0"/>
                    <a:pt x="5670" y="480"/>
                    <a:pt x="5003" y="1244"/>
                  </a:cubicBezTo>
                  <a:cubicBezTo>
                    <a:pt x="4043" y="2332"/>
                    <a:pt x="3723" y="3868"/>
                    <a:pt x="3776" y="5319"/>
                  </a:cubicBezTo>
                  <a:cubicBezTo>
                    <a:pt x="3307" y="5084"/>
                    <a:pt x="2795" y="4892"/>
                    <a:pt x="2283" y="4892"/>
                  </a:cubicBezTo>
                  <a:cubicBezTo>
                    <a:pt x="1750" y="4892"/>
                    <a:pt x="1195" y="5138"/>
                    <a:pt x="950" y="5586"/>
                  </a:cubicBezTo>
                  <a:cubicBezTo>
                    <a:pt x="0" y="7271"/>
                    <a:pt x="1824" y="8221"/>
                    <a:pt x="3158" y="8573"/>
                  </a:cubicBezTo>
                  <a:cubicBezTo>
                    <a:pt x="5355" y="9159"/>
                    <a:pt x="7798" y="9138"/>
                    <a:pt x="10070" y="9202"/>
                  </a:cubicBezTo>
                  <a:cubicBezTo>
                    <a:pt x="10498" y="9215"/>
                    <a:pt x="10926" y="9222"/>
                    <a:pt x="11354" y="9222"/>
                  </a:cubicBezTo>
                  <a:cubicBezTo>
                    <a:pt x="12951" y="9222"/>
                    <a:pt x="14545" y="9127"/>
                    <a:pt x="16119" y="8925"/>
                  </a:cubicBezTo>
                  <a:cubicBezTo>
                    <a:pt x="17410" y="8765"/>
                    <a:pt x="19895" y="8327"/>
                    <a:pt x="19735" y="6567"/>
                  </a:cubicBezTo>
                  <a:cubicBezTo>
                    <a:pt x="19650" y="5618"/>
                    <a:pt x="18604" y="4828"/>
                    <a:pt x="17708" y="4764"/>
                  </a:cubicBezTo>
                  <a:cubicBezTo>
                    <a:pt x="17655" y="4760"/>
                    <a:pt x="17602" y="4758"/>
                    <a:pt x="17549" y="4758"/>
                  </a:cubicBezTo>
                  <a:cubicBezTo>
                    <a:pt x="16804" y="4758"/>
                    <a:pt x="16081" y="5172"/>
                    <a:pt x="15703" y="5810"/>
                  </a:cubicBezTo>
                  <a:cubicBezTo>
                    <a:pt x="15639" y="5020"/>
                    <a:pt x="15255" y="4263"/>
                    <a:pt x="14625" y="3751"/>
                  </a:cubicBezTo>
                  <a:cubicBezTo>
                    <a:pt x="14188" y="3388"/>
                    <a:pt x="13623" y="3132"/>
                    <a:pt x="13057" y="3121"/>
                  </a:cubicBezTo>
                  <a:cubicBezTo>
                    <a:pt x="13041" y="3121"/>
                    <a:pt x="13024" y="3121"/>
                    <a:pt x="13008" y="3121"/>
                  </a:cubicBezTo>
                  <a:cubicBezTo>
                    <a:pt x="12118" y="3121"/>
                    <a:pt x="11237" y="3681"/>
                    <a:pt x="10892" y="4508"/>
                  </a:cubicBezTo>
                  <a:cubicBezTo>
                    <a:pt x="10689" y="2833"/>
                    <a:pt x="10625" y="1180"/>
                    <a:pt x="8929" y="295"/>
                  </a:cubicBezTo>
                  <a:cubicBezTo>
                    <a:pt x="8538" y="93"/>
                    <a:pt x="8110" y="0"/>
                    <a:pt x="7676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5907463" y="1390675"/>
              <a:ext cx="423250" cy="171475"/>
            </a:xfrm>
            <a:custGeom>
              <a:avLst/>
              <a:gdLst/>
              <a:ahLst/>
              <a:cxnLst/>
              <a:rect l="l" t="t" r="r" b="b"/>
              <a:pathLst>
                <a:path w="16930" h="6859" extrusionOk="0">
                  <a:moveTo>
                    <a:pt x="6536" y="0"/>
                  </a:moveTo>
                  <a:cubicBezTo>
                    <a:pt x="6462" y="0"/>
                    <a:pt x="6389" y="3"/>
                    <a:pt x="6315" y="9"/>
                  </a:cubicBezTo>
                  <a:cubicBezTo>
                    <a:pt x="4267" y="201"/>
                    <a:pt x="3254" y="2132"/>
                    <a:pt x="3201" y="4042"/>
                  </a:cubicBezTo>
                  <a:cubicBezTo>
                    <a:pt x="2869" y="3704"/>
                    <a:pt x="2430" y="3542"/>
                    <a:pt x="1989" y="3542"/>
                  </a:cubicBezTo>
                  <a:cubicBezTo>
                    <a:pt x="1594" y="3542"/>
                    <a:pt x="1198" y="3672"/>
                    <a:pt x="875" y="3924"/>
                  </a:cubicBezTo>
                  <a:cubicBezTo>
                    <a:pt x="0" y="4618"/>
                    <a:pt x="128" y="5759"/>
                    <a:pt x="1120" y="6282"/>
                  </a:cubicBezTo>
                  <a:cubicBezTo>
                    <a:pt x="1984" y="6730"/>
                    <a:pt x="3265" y="6815"/>
                    <a:pt x="4214" y="6826"/>
                  </a:cubicBezTo>
                  <a:cubicBezTo>
                    <a:pt x="5100" y="6846"/>
                    <a:pt x="5981" y="6858"/>
                    <a:pt x="6859" y="6858"/>
                  </a:cubicBezTo>
                  <a:cubicBezTo>
                    <a:pt x="8805" y="6858"/>
                    <a:pt x="10740" y="6796"/>
                    <a:pt x="12695" y="6612"/>
                  </a:cubicBezTo>
                  <a:cubicBezTo>
                    <a:pt x="13815" y="6516"/>
                    <a:pt x="15084" y="6591"/>
                    <a:pt x="16087" y="6026"/>
                  </a:cubicBezTo>
                  <a:cubicBezTo>
                    <a:pt x="16375" y="5866"/>
                    <a:pt x="16599" y="5652"/>
                    <a:pt x="16748" y="5396"/>
                  </a:cubicBezTo>
                  <a:cubicBezTo>
                    <a:pt x="16866" y="5183"/>
                    <a:pt x="16930" y="4948"/>
                    <a:pt x="16930" y="4692"/>
                  </a:cubicBezTo>
                  <a:cubicBezTo>
                    <a:pt x="16911" y="3940"/>
                    <a:pt x="16042" y="3598"/>
                    <a:pt x="15331" y="3598"/>
                  </a:cubicBezTo>
                  <a:cubicBezTo>
                    <a:pt x="15214" y="3598"/>
                    <a:pt x="15102" y="3608"/>
                    <a:pt x="14999" y="3626"/>
                  </a:cubicBezTo>
                  <a:cubicBezTo>
                    <a:pt x="14529" y="3711"/>
                    <a:pt x="14092" y="3946"/>
                    <a:pt x="13857" y="4351"/>
                  </a:cubicBezTo>
                  <a:cubicBezTo>
                    <a:pt x="13836" y="3764"/>
                    <a:pt x="13591" y="3188"/>
                    <a:pt x="13175" y="2783"/>
                  </a:cubicBezTo>
                  <a:cubicBezTo>
                    <a:pt x="12759" y="2380"/>
                    <a:pt x="12256" y="2193"/>
                    <a:pt x="11758" y="2193"/>
                  </a:cubicBezTo>
                  <a:cubicBezTo>
                    <a:pt x="11029" y="2193"/>
                    <a:pt x="10309" y="2592"/>
                    <a:pt x="9878" y="3295"/>
                  </a:cubicBezTo>
                  <a:cubicBezTo>
                    <a:pt x="9708" y="2409"/>
                    <a:pt x="9334" y="1577"/>
                    <a:pt x="8705" y="948"/>
                  </a:cubicBezTo>
                  <a:cubicBezTo>
                    <a:pt x="8128" y="371"/>
                    <a:pt x="7344" y="0"/>
                    <a:pt x="6536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5839188" y="1866175"/>
              <a:ext cx="312050" cy="156975"/>
            </a:xfrm>
            <a:custGeom>
              <a:avLst/>
              <a:gdLst/>
              <a:ahLst/>
              <a:cxnLst/>
              <a:rect l="l" t="t" r="r" b="b"/>
              <a:pathLst>
                <a:path w="12482" h="6279" extrusionOk="0">
                  <a:moveTo>
                    <a:pt x="6189" y="0"/>
                  </a:moveTo>
                  <a:cubicBezTo>
                    <a:pt x="5172" y="0"/>
                    <a:pt x="4251" y="630"/>
                    <a:pt x="3745" y="1567"/>
                  </a:cubicBezTo>
                  <a:cubicBezTo>
                    <a:pt x="3318" y="2356"/>
                    <a:pt x="3051" y="3220"/>
                    <a:pt x="2955" y="4106"/>
                  </a:cubicBezTo>
                  <a:cubicBezTo>
                    <a:pt x="2616" y="3922"/>
                    <a:pt x="2097" y="3769"/>
                    <a:pt x="1610" y="3769"/>
                  </a:cubicBezTo>
                  <a:cubicBezTo>
                    <a:pt x="1194" y="3769"/>
                    <a:pt x="802" y="3880"/>
                    <a:pt x="566" y="4180"/>
                  </a:cubicBezTo>
                  <a:cubicBezTo>
                    <a:pt x="0" y="4927"/>
                    <a:pt x="544" y="5674"/>
                    <a:pt x="1291" y="5898"/>
                  </a:cubicBezTo>
                  <a:cubicBezTo>
                    <a:pt x="1974" y="6100"/>
                    <a:pt x="2689" y="6154"/>
                    <a:pt x="3393" y="6196"/>
                  </a:cubicBezTo>
                  <a:cubicBezTo>
                    <a:pt x="4214" y="6242"/>
                    <a:pt x="5038" y="6278"/>
                    <a:pt x="5862" y="6278"/>
                  </a:cubicBezTo>
                  <a:cubicBezTo>
                    <a:pt x="6771" y="6278"/>
                    <a:pt x="7681" y="6234"/>
                    <a:pt x="8588" y="6111"/>
                  </a:cubicBezTo>
                  <a:cubicBezTo>
                    <a:pt x="9558" y="5983"/>
                    <a:pt x="11596" y="5919"/>
                    <a:pt x="12247" y="5034"/>
                  </a:cubicBezTo>
                  <a:cubicBezTo>
                    <a:pt x="12460" y="4756"/>
                    <a:pt x="12481" y="4490"/>
                    <a:pt x="12385" y="4244"/>
                  </a:cubicBezTo>
                  <a:cubicBezTo>
                    <a:pt x="12161" y="3679"/>
                    <a:pt x="11276" y="3252"/>
                    <a:pt x="10753" y="3156"/>
                  </a:cubicBezTo>
                  <a:cubicBezTo>
                    <a:pt x="10659" y="3143"/>
                    <a:pt x="10564" y="3136"/>
                    <a:pt x="10468" y="3136"/>
                  </a:cubicBezTo>
                  <a:cubicBezTo>
                    <a:pt x="9965" y="3136"/>
                    <a:pt x="9456" y="3324"/>
                    <a:pt x="9142" y="3700"/>
                  </a:cubicBezTo>
                  <a:cubicBezTo>
                    <a:pt x="8961" y="2079"/>
                    <a:pt x="8716" y="724"/>
                    <a:pt x="7009" y="137"/>
                  </a:cubicBezTo>
                  <a:cubicBezTo>
                    <a:pt x="6733" y="44"/>
                    <a:pt x="6458" y="0"/>
                    <a:pt x="6189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5667713" y="1667400"/>
              <a:ext cx="220025" cy="110775"/>
            </a:xfrm>
            <a:custGeom>
              <a:avLst/>
              <a:gdLst/>
              <a:ahLst/>
              <a:cxnLst/>
              <a:rect l="l" t="t" r="r" b="b"/>
              <a:pathLst>
                <a:path w="8801" h="4431" extrusionOk="0">
                  <a:moveTo>
                    <a:pt x="4387" y="1"/>
                  </a:moveTo>
                  <a:cubicBezTo>
                    <a:pt x="3668" y="1"/>
                    <a:pt x="3011" y="453"/>
                    <a:pt x="2656" y="1112"/>
                  </a:cubicBezTo>
                  <a:cubicBezTo>
                    <a:pt x="2347" y="1667"/>
                    <a:pt x="2166" y="2275"/>
                    <a:pt x="2091" y="2904"/>
                  </a:cubicBezTo>
                  <a:cubicBezTo>
                    <a:pt x="1847" y="2776"/>
                    <a:pt x="1474" y="2664"/>
                    <a:pt x="1128" y="2664"/>
                  </a:cubicBezTo>
                  <a:cubicBezTo>
                    <a:pt x="838" y="2664"/>
                    <a:pt x="566" y="2743"/>
                    <a:pt x="406" y="2957"/>
                  </a:cubicBezTo>
                  <a:cubicBezTo>
                    <a:pt x="0" y="3480"/>
                    <a:pt x="374" y="4013"/>
                    <a:pt x="907" y="4173"/>
                  </a:cubicBezTo>
                  <a:cubicBezTo>
                    <a:pt x="1387" y="4312"/>
                    <a:pt x="1878" y="4355"/>
                    <a:pt x="2390" y="4387"/>
                  </a:cubicBezTo>
                  <a:cubicBezTo>
                    <a:pt x="2939" y="4411"/>
                    <a:pt x="3488" y="4430"/>
                    <a:pt x="4036" y="4430"/>
                  </a:cubicBezTo>
                  <a:cubicBezTo>
                    <a:pt x="4711" y="4430"/>
                    <a:pt x="5383" y="4400"/>
                    <a:pt x="6049" y="4312"/>
                  </a:cubicBezTo>
                  <a:cubicBezTo>
                    <a:pt x="6731" y="4227"/>
                    <a:pt x="8172" y="4184"/>
                    <a:pt x="8641" y="3555"/>
                  </a:cubicBezTo>
                  <a:cubicBezTo>
                    <a:pt x="8790" y="3363"/>
                    <a:pt x="8801" y="3171"/>
                    <a:pt x="8737" y="3000"/>
                  </a:cubicBezTo>
                  <a:cubicBezTo>
                    <a:pt x="8577" y="2595"/>
                    <a:pt x="7958" y="2296"/>
                    <a:pt x="7617" y="2232"/>
                  </a:cubicBezTo>
                  <a:cubicBezTo>
                    <a:pt x="7554" y="2224"/>
                    <a:pt x="7491" y="2220"/>
                    <a:pt x="7428" y="2220"/>
                  </a:cubicBezTo>
                  <a:cubicBezTo>
                    <a:pt x="7060" y="2220"/>
                    <a:pt x="6692" y="2353"/>
                    <a:pt x="6465" y="2627"/>
                  </a:cubicBezTo>
                  <a:cubicBezTo>
                    <a:pt x="6337" y="1464"/>
                    <a:pt x="6166" y="514"/>
                    <a:pt x="4961" y="98"/>
                  </a:cubicBezTo>
                  <a:cubicBezTo>
                    <a:pt x="4768" y="32"/>
                    <a:pt x="4575" y="1"/>
                    <a:pt x="4387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7306938" y="1288225"/>
              <a:ext cx="276400" cy="140025"/>
            </a:xfrm>
            <a:custGeom>
              <a:avLst/>
              <a:gdLst/>
              <a:ahLst/>
              <a:cxnLst/>
              <a:rect l="l" t="t" r="r" b="b"/>
              <a:pathLst>
                <a:path w="11056" h="5601" extrusionOk="0">
                  <a:moveTo>
                    <a:pt x="5989" y="0"/>
                  </a:moveTo>
                  <a:cubicBezTo>
                    <a:pt x="5317" y="0"/>
                    <a:pt x="4687" y="427"/>
                    <a:pt x="4314" y="992"/>
                  </a:cubicBezTo>
                  <a:cubicBezTo>
                    <a:pt x="3941" y="1547"/>
                    <a:pt x="3781" y="2230"/>
                    <a:pt x="3727" y="2902"/>
                  </a:cubicBezTo>
                  <a:cubicBezTo>
                    <a:pt x="3390" y="2709"/>
                    <a:pt x="3000" y="2577"/>
                    <a:pt x="2613" y="2577"/>
                  </a:cubicBezTo>
                  <a:cubicBezTo>
                    <a:pt x="2572" y="2577"/>
                    <a:pt x="2531" y="2579"/>
                    <a:pt x="2490" y="2582"/>
                  </a:cubicBezTo>
                  <a:cubicBezTo>
                    <a:pt x="2052" y="2603"/>
                    <a:pt x="1626" y="2816"/>
                    <a:pt x="1380" y="3179"/>
                  </a:cubicBezTo>
                  <a:cubicBezTo>
                    <a:pt x="1" y="5313"/>
                    <a:pt x="4292" y="5560"/>
                    <a:pt x="6109" y="5560"/>
                  </a:cubicBezTo>
                  <a:cubicBezTo>
                    <a:pt x="6399" y="5560"/>
                    <a:pt x="6626" y="5553"/>
                    <a:pt x="6757" y="5547"/>
                  </a:cubicBezTo>
                  <a:cubicBezTo>
                    <a:pt x="7877" y="5494"/>
                    <a:pt x="8933" y="5601"/>
                    <a:pt x="10000" y="5142"/>
                  </a:cubicBezTo>
                  <a:cubicBezTo>
                    <a:pt x="10586" y="4897"/>
                    <a:pt x="11056" y="4619"/>
                    <a:pt x="11034" y="3937"/>
                  </a:cubicBezTo>
                  <a:cubicBezTo>
                    <a:pt x="11034" y="3777"/>
                    <a:pt x="11002" y="3617"/>
                    <a:pt x="10949" y="3467"/>
                  </a:cubicBezTo>
                  <a:cubicBezTo>
                    <a:pt x="10757" y="2976"/>
                    <a:pt x="10309" y="2560"/>
                    <a:pt x="9808" y="2400"/>
                  </a:cubicBezTo>
                  <a:cubicBezTo>
                    <a:pt x="9644" y="2345"/>
                    <a:pt x="9470" y="2317"/>
                    <a:pt x="9296" y="2317"/>
                  </a:cubicBezTo>
                  <a:cubicBezTo>
                    <a:pt x="8936" y="2317"/>
                    <a:pt x="8573" y="2434"/>
                    <a:pt x="8293" y="2656"/>
                  </a:cubicBezTo>
                  <a:cubicBezTo>
                    <a:pt x="8186" y="2027"/>
                    <a:pt x="7994" y="1387"/>
                    <a:pt x="7610" y="886"/>
                  </a:cubicBezTo>
                  <a:cubicBezTo>
                    <a:pt x="7226" y="374"/>
                    <a:pt x="6629" y="0"/>
                    <a:pt x="5989" y="0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7622313" y="1930925"/>
              <a:ext cx="187450" cy="95250"/>
            </a:xfrm>
            <a:custGeom>
              <a:avLst/>
              <a:gdLst/>
              <a:ahLst/>
              <a:cxnLst/>
              <a:rect l="l" t="t" r="r" b="b"/>
              <a:pathLst>
                <a:path w="7498" h="3810" extrusionOk="0">
                  <a:moveTo>
                    <a:pt x="4063" y="1"/>
                  </a:moveTo>
                  <a:cubicBezTo>
                    <a:pt x="3604" y="1"/>
                    <a:pt x="3188" y="289"/>
                    <a:pt x="2932" y="673"/>
                  </a:cubicBezTo>
                  <a:cubicBezTo>
                    <a:pt x="2676" y="1046"/>
                    <a:pt x="2569" y="1516"/>
                    <a:pt x="2526" y="1964"/>
                  </a:cubicBezTo>
                  <a:cubicBezTo>
                    <a:pt x="2294" y="1842"/>
                    <a:pt x="2013" y="1750"/>
                    <a:pt x="1738" y="1750"/>
                  </a:cubicBezTo>
                  <a:cubicBezTo>
                    <a:pt x="1724" y="1750"/>
                    <a:pt x="1709" y="1750"/>
                    <a:pt x="1694" y="1750"/>
                  </a:cubicBezTo>
                  <a:cubicBezTo>
                    <a:pt x="1396" y="1761"/>
                    <a:pt x="1108" y="1900"/>
                    <a:pt x="948" y="2156"/>
                  </a:cubicBezTo>
                  <a:cubicBezTo>
                    <a:pt x="0" y="3623"/>
                    <a:pt x="2975" y="3773"/>
                    <a:pt x="4183" y="3773"/>
                  </a:cubicBezTo>
                  <a:cubicBezTo>
                    <a:pt x="4362" y="3773"/>
                    <a:pt x="4502" y="3769"/>
                    <a:pt x="4585" y="3766"/>
                  </a:cubicBezTo>
                  <a:cubicBezTo>
                    <a:pt x="5343" y="3724"/>
                    <a:pt x="6068" y="3809"/>
                    <a:pt x="6783" y="3489"/>
                  </a:cubicBezTo>
                  <a:cubicBezTo>
                    <a:pt x="7188" y="3329"/>
                    <a:pt x="7497" y="3137"/>
                    <a:pt x="7487" y="2668"/>
                  </a:cubicBezTo>
                  <a:cubicBezTo>
                    <a:pt x="7487" y="2561"/>
                    <a:pt x="7465" y="2454"/>
                    <a:pt x="7423" y="2348"/>
                  </a:cubicBezTo>
                  <a:cubicBezTo>
                    <a:pt x="7295" y="2017"/>
                    <a:pt x="6985" y="1740"/>
                    <a:pt x="6655" y="1633"/>
                  </a:cubicBezTo>
                  <a:cubicBezTo>
                    <a:pt x="6539" y="1594"/>
                    <a:pt x="6417" y="1575"/>
                    <a:pt x="6295" y="1575"/>
                  </a:cubicBezTo>
                  <a:cubicBezTo>
                    <a:pt x="6049" y="1575"/>
                    <a:pt x="5806" y="1654"/>
                    <a:pt x="5620" y="1804"/>
                  </a:cubicBezTo>
                  <a:cubicBezTo>
                    <a:pt x="5556" y="1377"/>
                    <a:pt x="5439" y="950"/>
                    <a:pt x="5172" y="609"/>
                  </a:cubicBezTo>
                  <a:cubicBezTo>
                    <a:pt x="4905" y="257"/>
                    <a:pt x="4500" y="1"/>
                    <a:pt x="4063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723988" y="2336475"/>
              <a:ext cx="247500" cy="291600"/>
            </a:xfrm>
            <a:custGeom>
              <a:avLst/>
              <a:gdLst/>
              <a:ahLst/>
              <a:cxnLst/>
              <a:rect l="l" t="t" r="r" b="b"/>
              <a:pathLst>
                <a:path w="9900" h="11664" extrusionOk="0">
                  <a:moveTo>
                    <a:pt x="243" y="1"/>
                  </a:moveTo>
                  <a:cubicBezTo>
                    <a:pt x="163" y="1"/>
                    <a:pt x="82" y="5"/>
                    <a:pt x="0" y="15"/>
                  </a:cubicBezTo>
                  <a:lnTo>
                    <a:pt x="2571" y="11664"/>
                  </a:lnTo>
                  <a:lnTo>
                    <a:pt x="9899" y="8986"/>
                  </a:lnTo>
                  <a:lnTo>
                    <a:pt x="7819" y="2340"/>
                  </a:lnTo>
                  <a:lnTo>
                    <a:pt x="3499" y="3162"/>
                  </a:lnTo>
                  <a:cubicBezTo>
                    <a:pt x="3499" y="3162"/>
                    <a:pt x="2360" y="1"/>
                    <a:pt x="243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859463" y="2394975"/>
              <a:ext cx="111750" cy="201375"/>
            </a:xfrm>
            <a:custGeom>
              <a:avLst/>
              <a:gdLst/>
              <a:ahLst/>
              <a:cxnLst/>
              <a:rect l="l" t="t" r="r" b="b"/>
              <a:pathLst>
                <a:path w="4470" h="8055" extrusionOk="0">
                  <a:moveTo>
                    <a:pt x="2400" y="0"/>
                  </a:moveTo>
                  <a:lnTo>
                    <a:pt x="0" y="459"/>
                  </a:lnTo>
                  <a:cubicBezTo>
                    <a:pt x="96" y="3008"/>
                    <a:pt x="288" y="5537"/>
                    <a:pt x="598" y="8054"/>
                  </a:cubicBezTo>
                  <a:lnTo>
                    <a:pt x="4470" y="6646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5723713" y="2336475"/>
              <a:ext cx="134700" cy="291600"/>
            </a:xfrm>
            <a:custGeom>
              <a:avLst/>
              <a:gdLst/>
              <a:ahLst/>
              <a:cxnLst/>
              <a:rect l="l" t="t" r="r" b="b"/>
              <a:pathLst>
                <a:path w="5388" h="11664" extrusionOk="0">
                  <a:moveTo>
                    <a:pt x="243" y="1"/>
                  </a:moveTo>
                  <a:cubicBezTo>
                    <a:pt x="164" y="1"/>
                    <a:pt x="83" y="5"/>
                    <a:pt x="0" y="15"/>
                  </a:cubicBezTo>
                  <a:lnTo>
                    <a:pt x="2571" y="11664"/>
                  </a:lnTo>
                  <a:lnTo>
                    <a:pt x="5238" y="10693"/>
                  </a:lnTo>
                  <a:cubicBezTo>
                    <a:pt x="5387" y="9893"/>
                    <a:pt x="5313" y="9050"/>
                    <a:pt x="5057" y="8282"/>
                  </a:cubicBezTo>
                  <a:cubicBezTo>
                    <a:pt x="4705" y="7247"/>
                    <a:pt x="4065" y="6341"/>
                    <a:pt x="3286" y="5615"/>
                  </a:cubicBezTo>
                  <a:cubicBezTo>
                    <a:pt x="3467" y="4815"/>
                    <a:pt x="3563" y="3983"/>
                    <a:pt x="3521" y="3162"/>
                  </a:cubicBezTo>
                  <a:lnTo>
                    <a:pt x="3499" y="3162"/>
                  </a:lnTo>
                  <a:cubicBezTo>
                    <a:pt x="3499" y="3162"/>
                    <a:pt x="2360" y="1"/>
                    <a:pt x="243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6309888" y="1485450"/>
              <a:ext cx="1151575" cy="1020000"/>
            </a:xfrm>
            <a:custGeom>
              <a:avLst/>
              <a:gdLst/>
              <a:ahLst/>
              <a:cxnLst/>
              <a:rect l="l" t="t" r="r" b="b"/>
              <a:pathLst>
                <a:path w="46063" h="40800" extrusionOk="0">
                  <a:moveTo>
                    <a:pt x="26909" y="1"/>
                  </a:moveTo>
                  <a:cubicBezTo>
                    <a:pt x="26322" y="1"/>
                    <a:pt x="25717" y="129"/>
                    <a:pt x="25144" y="293"/>
                  </a:cubicBezTo>
                  <a:cubicBezTo>
                    <a:pt x="22040" y="1168"/>
                    <a:pt x="18146" y="2747"/>
                    <a:pt x="17581" y="6278"/>
                  </a:cubicBezTo>
                  <a:cubicBezTo>
                    <a:pt x="17367" y="7622"/>
                    <a:pt x="17495" y="8998"/>
                    <a:pt x="17367" y="10353"/>
                  </a:cubicBezTo>
                  <a:cubicBezTo>
                    <a:pt x="17346" y="10726"/>
                    <a:pt x="17293" y="11121"/>
                    <a:pt x="17101" y="11441"/>
                  </a:cubicBezTo>
                  <a:cubicBezTo>
                    <a:pt x="16599" y="12305"/>
                    <a:pt x="15415" y="12401"/>
                    <a:pt x="14412" y="12475"/>
                  </a:cubicBezTo>
                  <a:cubicBezTo>
                    <a:pt x="12802" y="12593"/>
                    <a:pt x="11159" y="12955"/>
                    <a:pt x="9825" y="13873"/>
                  </a:cubicBezTo>
                  <a:cubicBezTo>
                    <a:pt x="8481" y="14812"/>
                    <a:pt x="7542" y="16294"/>
                    <a:pt x="7169" y="17873"/>
                  </a:cubicBezTo>
                  <a:cubicBezTo>
                    <a:pt x="6785" y="19473"/>
                    <a:pt x="6945" y="21169"/>
                    <a:pt x="7478" y="22716"/>
                  </a:cubicBezTo>
                  <a:cubicBezTo>
                    <a:pt x="7638" y="23154"/>
                    <a:pt x="7820" y="23655"/>
                    <a:pt x="7649" y="24092"/>
                  </a:cubicBezTo>
                  <a:cubicBezTo>
                    <a:pt x="7446" y="24626"/>
                    <a:pt x="6838" y="24839"/>
                    <a:pt x="6294" y="24988"/>
                  </a:cubicBezTo>
                  <a:cubicBezTo>
                    <a:pt x="4929" y="25372"/>
                    <a:pt x="3521" y="25788"/>
                    <a:pt x="2454" y="26706"/>
                  </a:cubicBezTo>
                  <a:cubicBezTo>
                    <a:pt x="609" y="28306"/>
                    <a:pt x="289" y="30823"/>
                    <a:pt x="75" y="33117"/>
                  </a:cubicBezTo>
                  <a:cubicBezTo>
                    <a:pt x="22" y="33757"/>
                    <a:pt x="1" y="34408"/>
                    <a:pt x="267" y="34984"/>
                  </a:cubicBezTo>
                  <a:cubicBezTo>
                    <a:pt x="758" y="36008"/>
                    <a:pt x="1995" y="36381"/>
                    <a:pt x="3105" y="36616"/>
                  </a:cubicBezTo>
                  <a:cubicBezTo>
                    <a:pt x="4876" y="36968"/>
                    <a:pt x="6678" y="37235"/>
                    <a:pt x="8481" y="37395"/>
                  </a:cubicBezTo>
                  <a:cubicBezTo>
                    <a:pt x="9953" y="37533"/>
                    <a:pt x="11489" y="37608"/>
                    <a:pt x="12759" y="38376"/>
                  </a:cubicBezTo>
                  <a:cubicBezTo>
                    <a:pt x="13826" y="39016"/>
                    <a:pt x="14615" y="40104"/>
                    <a:pt x="15767" y="40563"/>
                  </a:cubicBezTo>
                  <a:cubicBezTo>
                    <a:pt x="16210" y="40734"/>
                    <a:pt x="16669" y="40799"/>
                    <a:pt x="17136" y="40799"/>
                  </a:cubicBezTo>
                  <a:cubicBezTo>
                    <a:pt x="18185" y="40799"/>
                    <a:pt x="19277" y="40468"/>
                    <a:pt x="20333" y="40254"/>
                  </a:cubicBezTo>
                  <a:cubicBezTo>
                    <a:pt x="21347" y="40053"/>
                    <a:pt x="22369" y="39977"/>
                    <a:pt x="23397" y="39977"/>
                  </a:cubicBezTo>
                  <a:cubicBezTo>
                    <a:pt x="26531" y="39977"/>
                    <a:pt x="29712" y="40681"/>
                    <a:pt x="32873" y="40681"/>
                  </a:cubicBezTo>
                  <a:cubicBezTo>
                    <a:pt x="33306" y="40681"/>
                    <a:pt x="33737" y="40667"/>
                    <a:pt x="34168" y="40638"/>
                  </a:cubicBezTo>
                  <a:lnTo>
                    <a:pt x="40718" y="36936"/>
                  </a:lnTo>
                  <a:cubicBezTo>
                    <a:pt x="42222" y="36296"/>
                    <a:pt x="43812" y="35571"/>
                    <a:pt x="44719" y="34216"/>
                  </a:cubicBezTo>
                  <a:cubicBezTo>
                    <a:pt x="45625" y="32861"/>
                    <a:pt x="46063" y="30962"/>
                    <a:pt x="45935" y="29341"/>
                  </a:cubicBezTo>
                  <a:cubicBezTo>
                    <a:pt x="45775" y="27527"/>
                    <a:pt x="45764" y="25799"/>
                    <a:pt x="44857" y="24135"/>
                  </a:cubicBezTo>
                  <a:cubicBezTo>
                    <a:pt x="44015" y="22556"/>
                    <a:pt x="42948" y="21105"/>
                    <a:pt x="41561" y="19975"/>
                  </a:cubicBezTo>
                  <a:cubicBezTo>
                    <a:pt x="40878" y="19420"/>
                    <a:pt x="40068" y="19079"/>
                    <a:pt x="39374" y="18545"/>
                  </a:cubicBezTo>
                  <a:cubicBezTo>
                    <a:pt x="38670" y="18001"/>
                    <a:pt x="38009" y="17382"/>
                    <a:pt x="37454" y="16678"/>
                  </a:cubicBezTo>
                  <a:cubicBezTo>
                    <a:pt x="36067" y="14929"/>
                    <a:pt x="35523" y="12678"/>
                    <a:pt x="35150" y="10545"/>
                  </a:cubicBezTo>
                  <a:cubicBezTo>
                    <a:pt x="34723" y="8102"/>
                    <a:pt x="34297" y="5531"/>
                    <a:pt x="32814" y="3461"/>
                  </a:cubicBezTo>
                  <a:cubicBezTo>
                    <a:pt x="32088" y="2448"/>
                    <a:pt x="31075" y="1253"/>
                    <a:pt x="29816" y="965"/>
                  </a:cubicBezTo>
                  <a:cubicBezTo>
                    <a:pt x="29613" y="933"/>
                    <a:pt x="29411" y="901"/>
                    <a:pt x="29208" y="837"/>
                  </a:cubicBezTo>
                  <a:cubicBezTo>
                    <a:pt x="28877" y="731"/>
                    <a:pt x="28600" y="485"/>
                    <a:pt x="28291" y="315"/>
                  </a:cubicBezTo>
                  <a:cubicBezTo>
                    <a:pt x="27862" y="88"/>
                    <a:pt x="27392" y="1"/>
                    <a:pt x="2690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6274413" y="2525375"/>
              <a:ext cx="304050" cy="198700"/>
            </a:xfrm>
            <a:custGeom>
              <a:avLst/>
              <a:gdLst/>
              <a:ahLst/>
              <a:cxnLst/>
              <a:rect l="l" t="t" r="r" b="b"/>
              <a:pathLst>
                <a:path w="12162" h="7948" extrusionOk="0">
                  <a:moveTo>
                    <a:pt x="5238" y="1"/>
                  </a:moveTo>
                  <a:lnTo>
                    <a:pt x="4278" y="4300"/>
                  </a:lnTo>
                  <a:cubicBezTo>
                    <a:pt x="4278" y="4300"/>
                    <a:pt x="4166" y="4292"/>
                    <a:pt x="3977" y="4292"/>
                  </a:cubicBezTo>
                  <a:cubicBezTo>
                    <a:pt x="3096" y="4292"/>
                    <a:pt x="554" y="4451"/>
                    <a:pt x="1" y="6252"/>
                  </a:cubicBezTo>
                  <a:lnTo>
                    <a:pt x="11319" y="7948"/>
                  </a:lnTo>
                  <a:lnTo>
                    <a:pt x="12162" y="726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7030738" y="1739175"/>
              <a:ext cx="390200" cy="657950"/>
            </a:xfrm>
            <a:custGeom>
              <a:avLst/>
              <a:gdLst/>
              <a:ahLst/>
              <a:cxnLst/>
              <a:rect l="l" t="t" r="r" b="b"/>
              <a:pathLst>
                <a:path w="15608" h="26318" extrusionOk="0">
                  <a:moveTo>
                    <a:pt x="5057" y="1"/>
                  </a:moveTo>
                  <a:lnTo>
                    <a:pt x="1" y="2550"/>
                  </a:lnTo>
                  <a:cubicBezTo>
                    <a:pt x="1196" y="3137"/>
                    <a:pt x="1942" y="4364"/>
                    <a:pt x="2284" y="5633"/>
                  </a:cubicBezTo>
                  <a:cubicBezTo>
                    <a:pt x="2636" y="6913"/>
                    <a:pt x="2646" y="8247"/>
                    <a:pt x="2742" y="9559"/>
                  </a:cubicBezTo>
                  <a:cubicBezTo>
                    <a:pt x="2966" y="12738"/>
                    <a:pt x="3681" y="15938"/>
                    <a:pt x="5206" y="18765"/>
                  </a:cubicBezTo>
                  <a:cubicBezTo>
                    <a:pt x="6807" y="21741"/>
                    <a:pt x="10210" y="23160"/>
                    <a:pt x="11543" y="26318"/>
                  </a:cubicBezTo>
                  <a:cubicBezTo>
                    <a:pt x="14028" y="25848"/>
                    <a:pt x="15202" y="22957"/>
                    <a:pt x="15405" y="20696"/>
                  </a:cubicBezTo>
                  <a:cubicBezTo>
                    <a:pt x="15607" y="18498"/>
                    <a:pt x="15383" y="15565"/>
                    <a:pt x="14370" y="13581"/>
                  </a:cubicBezTo>
                  <a:cubicBezTo>
                    <a:pt x="13591" y="12055"/>
                    <a:pt x="12396" y="10796"/>
                    <a:pt x="11031" y="9762"/>
                  </a:cubicBezTo>
                  <a:cubicBezTo>
                    <a:pt x="9687" y="8770"/>
                    <a:pt x="8076" y="8183"/>
                    <a:pt x="6903" y="6945"/>
                  </a:cubicBezTo>
                  <a:cubicBezTo>
                    <a:pt x="5206" y="5153"/>
                    <a:pt x="4822" y="2465"/>
                    <a:pt x="5057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6407488" y="1578100"/>
              <a:ext cx="805700" cy="886825"/>
            </a:xfrm>
            <a:custGeom>
              <a:avLst/>
              <a:gdLst/>
              <a:ahLst/>
              <a:cxnLst/>
              <a:rect l="l" t="t" r="r" b="b"/>
              <a:pathLst>
                <a:path w="32228" h="35473" extrusionOk="0">
                  <a:moveTo>
                    <a:pt x="17400" y="1"/>
                  </a:moveTo>
                  <a:cubicBezTo>
                    <a:pt x="15970" y="86"/>
                    <a:pt x="15159" y="1654"/>
                    <a:pt x="14850" y="3052"/>
                  </a:cubicBezTo>
                  <a:cubicBezTo>
                    <a:pt x="14615" y="4161"/>
                    <a:pt x="14519" y="5303"/>
                    <a:pt x="14573" y="6423"/>
                  </a:cubicBezTo>
                  <a:cubicBezTo>
                    <a:pt x="14615" y="7329"/>
                    <a:pt x="14743" y="8279"/>
                    <a:pt x="14402" y="9100"/>
                  </a:cubicBezTo>
                  <a:cubicBezTo>
                    <a:pt x="13975" y="10135"/>
                    <a:pt x="12908" y="10743"/>
                    <a:pt x="11852" y="11116"/>
                  </a:cubicBezTo>
                  <a:cubicBezTo>
                    <a:pt x="10818" y="11500"/>
                    <a:pt x="9698" y="11735"/>
                    <a:pt x="8759" y="12354"/>
                  </a:cubicBezTo>
                  <a:cubicBezTo>
                    <a:pt x="7756" y="13026"/>
                    <a:pt x="7052" y="14146"/>
                    <a:pt x="6892" y="15341"/>
                  </a:cubicBezTo>
                  <a:cubicBezTo>
                    <a:pt x="6636" y="17122"/>
                    <a:pt x="7511" y="19000"/>
                    <a:pt x="6892" y="20696"/>
                  </a:cubicBezTo>
                  <a:cubicBezTo>
                    <a:pt x="6316" y="22296"/>
                    <a:pt x="4652" y="23171"/>
                    <a:pt x="3361" y="24269"/>
                  </a:cubicBezTo>
                  <a:cubicBezTo>
                    <a:pt x="2294" y="25155"/>
                    <a:pt x="1430" y="26275"/>
                    <a:pt x="822" y="27534"/>
                  </a:cubicBezTo>
                  <a:cubicBezTo>
                    <a:pt x="321" y="28590"/>
                    <a:pt x="1" y="29848"/>
                    <a:pt x="524" y="30904"/>
                  </a:cubicBezTo>
                  <a:cubicBezTo>
                    <a:pt x="1217" y="32281"/>
                    <a:pt x="2977" y="32643"/>
                    <a:pt x="4492" y="32889"/>
                  </a:cubicBezTo>
                  <a:cubicBezTo>
                    <a:pt x="6529" y="33241"/>
                    <a:pt x="8556" y="33710"/>
                    <a:pt x="10551" y="34297"/>
                  </a:cubicBezTo>
                  <a:cubicBezTo>
                    <a:pt x="12365" y="34826"/>
                    <a:pt x="14213" y="35472"/>
                    <a:pt x="16094" y="35472"/>
                  </a:cubicBezTo>
                  <a:cubicBezTo>
                    <a:pt x="16336" y="35472"/>
                    <a:pt x="16580" y="35461"/>
                    <a:pt x="16823" y="35438"/>
                  </a:cubicBezTo>
                  <a:cubicBezTo>
                    <a:pt x="18466" y="35289"/>
                    <a:pt x="20002" y="34595"/>
                    <a:pt x="21432" y="33785"/>
                  </a:cubicBezTo>
                  <a:cubicBezTo>
                    <a:pt x="24920" y="31790"/>
                    <a:pt x="27960" y="29016"/>
                    <a:pt x="30254" y="25709"/>
                  </a:cubicBezTo>
                  <a:cubicBezTo>
                    <a:pt x="31011" y="24611"/>
                    <a:pt x="31705" y="23437"/>
                    <a:pt x="31939" y="22136"/>
                  </a:cubicBezTo>
                  <a:cubicBezTo>
                    <a:pt x="32227" y="20461"/>
                    <a:pt x="31758" y="18754"/>
                    <a:pt x="31139" y="17186"/>
                  </a:cubicBezTo>
                  <a:cubicBezTo>
                    <a:pt x="30232" y="14861"/>
                    <a:pt x="29016" y="12663"/>
                    <a:pt x="27534" y="10668"/>
                  </a:cubicBezTo>
                  <a:cubicBezTo>
                    <a:pt x="26712" y="9559"/>
                    <a:pt x="25773" y="8439"/>
                    <a:pt x="25496" y="7073"/>
                  </a:cubicBezTo>
                  <a:lnTo>
                    <a:pt x="17400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6567238" y="1613050"/>
              <a:ext cx="241375" cy="288575"/>
            </a:xfrm>
            <a:custGeom>
              <a:avLst/>
              <a:gdLst/>
              <a:ahLst/>
              <a:cxnLst/>
              <a:rect l="l" t="t" r="r" b="b"/>
              <a:pathLst>
                <a:path w="9655" h="11543" extrusionOk="0">
                  <a:moveTo>
                    <a:pt x="2412" y="0"/>
                  </a:moveTo>
                  <a:cubicBezTo>
                    <a:pt x="2102" y="0"/>
                    <a:pt x="1921" y="448"/>
                    <a:pt x="1814" y="662"/>
                  </a:cubicBezTo>
                  <a:cubicBezTo>
                    <a:pt x="1686" y="907"/>
                    <a:pt x="1633" y="1174"/>
                    <a:pt x="1601" y="1440"/>
                  </a:cubicBezTo>
                  <a:cubicBezTo>
                    <a:pt x="1398" y="2902"/>
                    <a:pt x="1729" y="4865"/>
                    <a:pt x="2860" y="5921"/>
                  </a:cubicBezTo>
                  <a:cubicBezTo>
                    <a:pt x="2358" y="5825"/>
                    <a:pt x="1931" y="5494"/>
                    <a:pt x="1611" y="5089"/>
                  </a:cubicBezTo>
                  <a:cubicBezTo>
                    <a:pt x="1206" y="4587"/>
                    <a:pt x="929" y="4011"/>
                    <a:pt x="811" y="3382"/>
                  </a:cubicBezTo>
                  <a:cubicBezTo>
                    <a:pt x="777" y="3212"/>
                    <a:pt x="601" y="2594"/>
                    <a:pt x="358" y="2594"/>
                  </a:cubicBezTo>
                  <a:cubicBezTo>
                    <a:pt x="296" y="2594"/>
                    <a:pt x="230" y="2634"/>
                    <a:pt x="161" y="2731"/>
                  </a:cubicBezTo>
                  <a:cubicBezTo>
                    <a:pt x="1" y="2955"/>
                    <a:pt x="1" y="3382"/>
                    <a:pt x="11" y="3649"/>
                  </a:cubicBezTo>
                  <a:cubicBezTo>
                    <a:pt x="22" y="3969"/>
                    <a:pt x="86" y="4289"/>
                    <a:pt x="193" y="4598"/>
                  </a:cubicBezTo>
                  <a:cubicBezTo>
                    <a:pt x="406" y="5174"/>
                    <a:pt x="747" y="5686"/>
                    <a:pt x="1153" y="6134"/>
                  </a:cubicBezTo>
                  <a:cubicBezTo>
                    <a:pt x="1782" y="6795"/>
                    <a:pt x="2454" y="7094"/>
                    <a:pt x="3329" y="7286"/>
                  </a:cubicBezTo>
                  <a:cubicBezTo>
                    <a:pt x="3692" y="7371"/>
                    <a:pt x="4065" y="7574"/>
                    <a:pt x="4342" y="7809"/>
                  </a:cubicBezTo>
                  <a:cubicBezTo>
                    <a:pt x="4566" y="8012"/>
                    <a:pt x="4758" y="8289"/>
                    <a:pt x="4801" y="8598"/>
                  </a:cubicBezTo>
                  <a:cubicBezTo>
                    <a:pt x="4822" y="8812"/>
                    <a:pt x="4780" y="9025"/>
                    <a:pt x="4748" y="9238"/>
                  </a:cubicBezTo>
                  <a:cubicBezTo>
                    <a:pt x="4705" y="9420"/>
                    <a:pt x="4652" y="9612"/>
                    <a:pt x="4598" y="9782"/>
                  </a:cubicBezTo>
                  <a:lnTo>
                    <a:pt x="6401" y="10145"/>
                  </a:lnTo>
                  <a:lnTo>
                    <a:pt x="8727" y="11542"/>
                  </a:lnTo>
                  <a:cubicBezTo>
                    <a:pt x="8812" y="11222"/>
                    <a:pt x="8993" y="10934"/>
                    <a:pt x="9132" y="10636"/>
                  </a:cubicBezTo>
                  <a:cubicBezTo>
                    <a:pt x="9463" y="9910"/>
                    <a:pt x="9655" y="8897"/>
                    <a:pt x="9388" y="8108"/>
                  </a:cubicBezTo>
                  <a:cubicBezTo>
                    <a:pt x="9132" y="7371"/>
                    <a:pt x="8353" y="6721"/>
                    <a:pt x="7767" y="6251"/>
                  </a:cubicBezTo>
                  <a:cubicBezTo>
                    <a:pt x="7073" y="5707"/>
                    <a:pt x="6614" y="4961"/>
                    <a:pt x="6433" y="4097"/>
                  </a:cubicBezTo>
                  <a:cubicBezTo>
                    <a:pt x="6348" y="3617"/>
                    <a:pt x="6401" y="3115"/>
                    <a:pt x="6433" y="2624"/>
                  </a:cubicBezTo>
                  <a:cubicBezTo>
                    <a:pt x="6465" y="2304"/>
                    <a:pt x="6614" y="1547"/>
                    <a:pt x="6220" y="1387"/>
                  </a:cubicBezTo>
                  <a:cubicBezTo>
                    <a:pt x="6175" y="1369"/>
                    <a:pt x="6132" y="1361"/>
                    <a:pt x="6092" y="1361"/>
                  </a:cubicBezTo>
                  <a:cubicBezTo>
                    <a:pt x="5522" y="1361"/>
                    <a:pt x="5343" y="3001"/>
                    <a:pt x="5313" y="3339"/>
                  </a:cubicBezTo>
                  <a:cubicBezTo>
                    <a:pt x="5281" y="4011"/>
                    <a:pt x="5366" y="4673"/>
                    <a:pt x="5366" y="5345"/>
                  </a:cubicBezTo>
                  <a:cubicBezTo>
                    <a:pt x="5132" y="5025"/>
                    <a:pt x="4929" y="4747"/>
                    <a:pt x="4780" y="4374"/>
                  </a:cubicBezTo>
                  <a:cubicBezTo>
                    <a:pt x="4620" y="3979"/>
                    <a:pt x="4545" y="3574"/>
                    <a:pt x="4481" y="3158"/>
                  </a:cubicBezTo>
                  <a:cubicBezTo>
                    <a:pt x="4396" y="2667"/>
                    <a:pt x="4342" y="2166"/>
                    <a:pt x="4321" y="1675"/>
                  </a:cubicBezTo>
                  <a:cubicBezTo>
                    <a:pt x="4300" y="1462"/>
                    <a:pt x="4342" y="1238"/>
                    <a:pt x="4342" y="1014"/>
                  </a:cubicBezTo>
                  <a:cubicBezTo>
                    <a:pt x="4342" y="798"/>
                    <a:pt x="4351" y="62"/>
                    <a:pt x="4041" y="62"/>
                  </a:cubicBezTo>
                  <a:cubicBezTo>
                    <a:pt x="3998" y="62"/>
                    <a:pt x="3950" y="76"/>
                    <a:pt x="3894" y="107"/>
                  </a:cubicBezTo>
                  <a:cubicBezTo>
                    <a:pt x="3628" y="246"/>
                    <a:pt x="3489" y="555"/>
                    <a:pt x="3425" y="832"/>
                  </a:cubicBezTo>
                  <a:cubicBezTo>
                    <a:pt x="3073" y="2422"/>
                    <a:pt x="3468" y="4075"/>
                    <a:pt x="3852" y="5654"/>
                  </a:cubicBezTo>
                  <a:cubicBezTo>
                    <a:pt x="2732" y="4427"/>
                    <a:pt x="2518" y="2742"/>
                    <a:pt x="2689" y="1152"/>
                  </a:cubicBezTo>
                  <a:cubicBezTo>
                    <a:pt x="2721" y="864"/>
                    <a:pt x="2828" y="352"/>
                    <a:pt x="2614" y="107"/>
                  </a:cubicBezTo>
                  <a:cubicBezTo>
                    <a:pt x="2561" y="54"/>
                    <a:pt x="2486" y="0"/>
                    <a:pt x="2412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6609388" y="1614650"/>
              <a:ext cx="16025" cy="23750"/>
            </a:xfrm>
            <a:custGeom>
              <a:avLst/>
              <a:gdLst/>
              <a:ahLst/>
              <a:cxnLst/>
              <a:rect l="l" t="t" r="r" b="b"/>
              <a:pathLst>
                <a:path w="641" h="950" extrusionOk="0">
                  <a:moveTo>
                    <a:pt x="555" y="0"/>
                  </a:moveTo>
                  <a:cubicBezTo>
                    <a:pt x="533" y="11"/>
                    <a:pt x="523" y="11"/>
                    <a:pt x="512" y="32"/>
                  </a:cubicBezTo>
                  <a:cubicBezTo>
                    <a:pt x="512" y="54"/>
                    <a:pt x="523" y="86"/>
                    <a:pt x="523" y="118"/>
                  </a:cubicBezTo>
                  <a:cubicBezTo>
                    <a:pt x="533" y="256"/>
                    <a:pt x="565" y="438"/>
                    <a:pt x="480" y="630"/>
                  </a:cubicBezTo>
                  <a:cubicBezTo>
                    <a:pt x="448" y="715"/>
                    <a:pt x="373" y="790"/>
                    <a:pt x="309" y="832"/>
                  </a:cubicBezTo>
                  <a:cubicBezTo>
                    <a:pt x="245" y="864"/>
                    <a:pt x="160" y="896"/>
                    <a:pt x="96" y="896"/>
                  </a:cubicBezTo>
                  <a:cubicBezTo>
                    <a:pt x="75" y="896"/>
                    <a:pt x="43" y="896"/>
                    <a:pt x="21" y="886"/>
                  </a:cubicBezTo>
                  <a:cubicBezTo>
                    <a:pt x="21" y="896"/>
                    <a:pt x="0" y="907"/>
                    <a:pt x="0" y="918"/>
                  </a:cubicBezTo>
                  <a:cubicBezTo>
                    <a:pt x="32" y="939"/>
                    <a:pt x="53" y="950"/>
                    <a:pt x="96" y="950"/>
                  </a:cubicBezTo>
                  <a:cubicBezTo>
                    <a:pt x="181" y="950"/>
                    <a:pt x="256" y="939"/>
                    <a:pt x="352" y="896"/>
                  </a:cubicBezTo>
                  <a:cubicBezTo>
                    <a:pt x="427" y="843"/>
                    <a:pt x="512" y="758"/>
                    <a:pt x="555" y="651"/>
                  </a:cubicBezTo>
                  <a:cubicBezTo>
                    <a:pt x="640" y="438"/>
                    <a:pt x="608" y="246"/>
                    <a:pt x="576" y="107"/>
                  </a:cubicBezTo>
                  <a:cubicBezTo>
                    <a:pt x="565" y="64"/>
                    <a:pt x="555" y="32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6567763" y="1685050"/>
              <a:ext cx="6975" cy="26950"/>
            </a:xfrm>
            <a:custGeom>
              <a:avLst/>
              <a:gdLst/>
              <a:ahLst/>
              <a:cxnLst/>
              <a:rect l="l" t="t" r="r" b="b"/>
              <a:pathLst>
                <a:path w="279" h="1078" extrusionOk="0">
                  <a:moveTo>
                    <a:pt x="65" y="0"/>
                  </a:moveTo>
                  <a:cubicBezTo>
                    <a:pt x="65" y="11"/>
                    <a:pt x="54" y="43"/>
                    <a:pt x="54" y="54"/>
                  </a:cubicBezTo>
                  <a:lnTo>
                    <a:pt x="86" y="75"/>
                  </a:lnTo>
                  <a:cubicBezTo>
                    <a:pt x="150" y="203"/>
                    <a:pt x="214" y="374"/>
                    <a:pt x="193" y="587"/>
                  </a:cubicBezTo>
                  <a:cubicBezTo>
                    <a:pt x="161" y="769"/>
                    <a:pt x="86" y="918"/>
                    <a:pt x="1" y="1014"/>
                  </a:cubicBezTo>
                  <a:cubicBezTo>
                    <a:pt x="1" y="1035"/>
                    <a:pt x="1" y="1067"/>
                    <a:pt x="12" y="1078"/>
                  </a:cubicBezTo>
                  <a:cubicBezTo>
                    <a:pt x="118" y="982"/>
                    <a:pt x="246" y="811"/>
                    <a:pt x="257" y="587"/>
                  </a:cubicBezTo>
                  <a:cubicBezTo>
                    <a:pt x="278" y="363"/>
                    <a:pt x="204" y="160"/>
                    <a:pt x="108" y="54"/>
                  </a:cubicBezTo>
                  <a:cubicBezTo>
                    <a:pt x="97" y="22"/>
                    <a:pt x="76" y="11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6710988" y="1653050"/>
              <a:ext cx="12825" cy="20475"/>
            </a:xfrm>
            <a:custGeom>
              <a:avLst/>
              <a:gdLst/>
              <a:ahLst/>
              <a:cxnLst/>
              <a:rect l="l" t="t" r="r" b="b"/>
              <a:pathLst>
                <a:path w="513" h="819" extrusionOk="0">
                  <a:moveTo>
                    <a:pt x="256" y="0"/>
                  </a:moveTo>
                  <a:cubicBezTo>
                    <a:pt x="182" y="0"/>
                    <a:pt x="118" y="54"/>
                    <a:pt x="75" y="118"/>
                  </a:cubicBezTo>
                  <a:cubicBezTo>
                    <a:pt x="32" y="182"/>
                    <a:pt x="22" y="256"/>
                    <a:pt x="22" y="320"/>
                  </a:cubicBezTo>
                  <a:cubicBezTo>
                    <a:pt x="0" y="384"/>
                    <a:pt x="0" y="448"/>
                    <a:pt x="22" y="502"/>
                  </a:cubicBezTo>
                  <a:cubicBezTo>
                    <a:pt x="32" y="630"/>
                    <a:pt x="54" y="747"/>
                    <a:pt x="150" y="800"/>
                  </a:cubicBezTo>
                  <a:cubicBezTo>
                    <a:pt x="181" y="813"/>
                    <a:pt x="209" y="818"/>
                    <a:pt x="235" y="818"/>
                  </a:cubicBezTo>
                  <a:cubicBezTo>
                    <a:pt x="253" y="818"/>
                    <a:pt x="271" y="816"/>
                    <a:pt x="288" y="811"/>
                  </a:cubicBezTo>
                  <a:cubicBezTo>
                    <a:pt x="320" y="800"/>
                    <a:pt x="352" y="768"/>
                    <a:pt x="363" y="758"/>
                  </a:cubicBezTo>
                  <a:cubicBezTo>
                    <a:pt x="406" y="704"/>
                    <a:pt x="406" y="683"/>
                    <a:pt x="406" y="683"/>
                  </a:cubicBezTo>
                  <a:lnTo>
                    <a:pt x="406" y="683"/>
                  </a:lnTo>
                  <a:cubicBezTo>
                    <a:pt x="406" y="683"/>
                    <a:pt x="384" y="694"/>
                    <a:pt x="352" y="736"/>
                  </a:cubicBezTo>
                  <a:cubicBezTo>
                    <a:pt x="330" y="751"/>
                    <a:pt x="288" y="776"/>
                    <a:pt x="243" y="776"/>
                  </a:cubicBezTo>
                  <a:cubicBezTo>
                    <a:pt x="222" y="776"/>
                    <a:pt x="202" y="771"/>
                    <a:pt x="182" y="758"/>
                  </a:cubicBezTo>
                  <a:cubicBezTo>
                    <a:pt x="118" y="715"/>
                    <a:pt x="96" y="608"/>
                    <a:pt x="86" y="491"/>
                  </a:cubicBezTo>
                  <a:cubicBezTo>
                    <a:pt x="86" y="384"/>
                    <a:pt x="86" y="246"/>
                    <a:pt x="139" y="150"/>
                  </a:cubicBezTo>
                  <a:cubicBezTo>
                    <a:pt x="171" y="96"/>
                    <a:pt x="214" y="64"/>
                    <a:pt x="278" y="64"/>
                  </a:cubicBezTo>
                  <a:cubicBezTo>
                    <a:pt x="331" y="64"/>
                    <a:pt x="384" y="75"/>
                    <a:pt x="406" y="128"/>
                  </a:cubicBezTo>
                  <a:cubicBezTo>
                    <a:pt x="459" y="214"/>
                    <a:pt x="459" y="331"/>
                    <a:pt x="459" y="416"/>
                  </a:cubicBezTo>
                  <a:cubicBezTo>
                    <a:pt x="459" y="576"/>
                    <a:pt x="406" y="683"/>
                    <a:pt x="406" y="683"/>
                  </a:cubicBezTo>
                  <a:cubicBezTo>
                    <a:pt x="406" y="684"/>
                    <a:pt x="407" y="684"/>
                    <a:pt x="408" y="684"/>
                  </a:cubicBezTo>
                  <a:cubicBezTo>
                    <a:pt x="422" y="684"/>
                    <a:pt x="481" y="579"/>
                    <a:pt x="502" y="416"/>
                  </a:cubicBezTo>
                  <a:cubicBezTo>
                    <a:pt x="512" y="320"/>
                    <a:pt x="512" y="214"/>
                    <a:pt x="448" y="96"/>
                  </a:cubicBezTo>
                  <a:cubicBezTo>
                    <a:pt x="416" y="43"/>
                    <a:pt x="342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6656038" y="1618900"/>
              <a:ext cx="15625" cy="24350"/>
            </a:xfrm>
            <a:custGeom>
              <a:avLst/>
              <a:gdLst/>
              <a:ahLst/>
              <a:cxnLst/>
              <a:rect l="l" t="t" r="r" b="b"/>
              <a:pathLst>
                <a:path w="625" h="974" extrusionOk="0">
                  <a:moveTo>
                    <a:pt x="353" y="1"/>
                  </a:moveTo>
                  <a:cubicBezTo>
                    <a:pt x="321" y="12"/>
                    <a:pt x="289" y="33"/>
                    <a:pt x="257" y="44"/>
                  </a:cubicBezTo>
                  <a:cubicBezTo>
                    <a:pt x="204" y="86"/>
                    <a:pt x="161" y="140"/>
                    <a:pt x="129" y="204"/>
                  </a:cubicBezTo>
                  <a:cubicBezTo>
                    <a:pt x="54" y="321"/>
                    <a:pt x="1" y="481"/>
                    <a:pt x="1" y="662"/>
                  </a:cubicBezTo>
                  <a:cubicBezTo>
                    <a:pt x="1" y="737"/>
                    <a:pt x="33" y="833"/>
                    <a:pt x="86" y="897"/>
                  </a:cubicBezTo>
                  <a:cubicBezTo>
                    <a:pt x="125" y="944"/>
                    <a:pt x="193" y="974"/>
                    <a:pt x="251" y="974"/>
                  </a:cubicBezTo>
                  <a:cubicBezTo>
                    <a:pt x="273" y="974"/>
                    <a:pt x="293" y="970"/>
                    <a:pt x="310" y="961"/>
                  </a:cubicBezTo>
                  <a:cubicBezTo>
                    <a:pt x="385" y="940"/>
                    <a:pt x="449" y="886"/>
                    <a:pt x="481" y="833"/>
                  </a:cubicBezTo>
                  <a:cubicBezTo>
                    <a:pt x="524" y="780"/>
                    <a:pt x="534" y="726"/>
                    <a:pt x="545" y="673"/>
                  </a:cubicBezTo>
                  <a:cubicBezTo>
                    <a:pt x="625" y="483"/>
                    <a:pt x="593" y="340"/>
                    <a:pt x="579" y="340"/>
                  </a:cubicBezTo>
                  <a:lnTo>
                    <a:pt x="579" y="340"/>
                  </a:lnTo>
                  <a:cubicBezTo>
                    <a:pt x="578" y="340"/>
                    <a:pt x="578" y="341"/>
                    <a:pt x="577" y="342"/>
                  </a:cubicBezTo>
                  <a:cubicBezTo>
                    <a:pt x="566" y="342"/>
                    <a:pt x="577" y="470"/>
                    <a:pt x="513" y="662"/>
                  </a:cubicBezTo>
                  <a:cubicBezTo>
                    <a:pt x="481" y="748"/>
                    <a:pt x="417" y="876"/>
                    <a:pt x="300" y="897"/>
                  </a:cubicBezTo>
                  <a:cubicBezTo>
                    <a:pt x="288" y="899"/>
                    <a:pt x="275" y="901"/>
                    <a:pt x="262" y="901"/>
                  </a:cubicBezTo>
                  <a:cubicBezTo>
                    <a:pt x="219" y="901"/>
                    <a:pt x="173" y="885"/>
                    <a:pt x="140" y="844"/>
                  </a:cubicBezTo>
                  <a:cubicBezTo>
                    <a:pt x="97" y="790"/>
                    <a:pt x="76" y="726"/>
                    <a:pt x="76" y="641"/>
                  </a:cubicBezTo>
                  <a:cubicBezTo>
                    <a:pt x="54" y="502"/>
                    <a:pt x="108" y="353"/>
                    <a:pt x="182" y="236"/>
                  </a:cubicBezTo>
                  <a:cubicBezTo>
                    <a:pt x="204" y="182"/>
                    <a:pt x="246" y="129"/>
                    <a:pt x="289" y="86"/>
                  </a:cubicBezTo>
                  <a:cubicBezTo>
                    <a:pt x="313" y="54"/>
                    <a:pt x="350" y="40"/>
                    <a:pt x="381" y="40"/>
                  </a:cubicBezTo>
                  <a:cubicBezTo>
                    <a:pt x="390" y="40"/>
                    <a:pt x="399" y="41"/>
                    <a:pt x="406" y="44"/>
                  </a:cubicBezTo>
                  <a:cubicBezTo>
                    <a:pt x="449" y="54"/>
                    <a:pt x="470" y="97"/>
                    <a:pt x="481" y="140"/>
                  </a:cubicBezTo>
                  <a:cubicBezTo>
                    <a:pt x="502" y="182"/>
                    <a:pt x="524" y="204"/>
                    <a:pt x="524" y="236"/>
                  </a:cubicBezTo>
                  <a:cubicBezTo>
                    <a:pt x="566" y="300"/>
                    <a:pt x="577" y="342"/>
                    <a:pt x="577" y="342"/>
                  </a:cubicBezTo>
                  <a:cubicBezTo>
                    <a:pt x="577" y="342"/>
                    <a:pt x="588" y="300"/>
                    <a:pt x="577" y="246"/>
                  </a:cubicBezTo>
                  <a:cubicBezTo>
                    <a:pt x="577" y="214"/>
                    <a:pt x="566" y="182"/>
                    <a:pt x="534" y="140"/>
                  </a:cubicBezTo>
                  <a:cubicBezTo>
                    <a:pt x="524" y="97"/>
                    <a:pt x="502" y="54"/>
                    <a:pt x="449" y="12"/>
                  </a:cubicBezTo>
                  <a:cubicBezTo>
                    <a:pt x="417" y="1"/>
                    <a:pt x="374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6274688" y="2633025"/>
              <a:ext cx="291250" cy="91600"/>
            </a:xfrm>
            <a:custGeom>
              <a:avLst/>
              <a:gdLst/>
              <a:ahLst/>
              <a:cxnLst/>
              <a:rect l="l" t="t" r="r" b="b"/>
              <a:pathLst>
                <a:path w="11650" h="3664" extrusionOk="0">
                  <a:moveTo>
                    <a:pt x="3977" y="1"/>
                  </a:moveTo>
                  <a:cubicBezTo>
                    <a:pt x="3083" y="1"/>
                    <a:pt x="556" y="173"/>
                    <a:pt x="0" y="1978"/>
                  </a:cubicBezTo>
                  <a:lnTo>
                    <a:pt x="11329" y="3663"/>
                  </a:lnTo>
                  <a:lnTo>
                    <a:pt x="11649" y="708"/>
                  </a:lnTo>
                  <a:cubicBezTo>
                    <a:pt x="11274" y="643"/>
                    <a:pt x="10898" y="617"/>
                    <a:pt x="10519" y="617"/>
                  </a:cubicBezTo>
                  <a:cubicBezTo>
                    <a:pt x="10339" y="617"/>
                    <a:pt x="10157" y="623"/>
                    <a:pt x="9975" y="634"/>
                  </a:cubicBezTo>
                  <a:cubicBezTo>
                    <a:pt x="8854" y="687"/>
                    <a:pt x="7734" y="868"/>
                    <a:pt x="6668" y="1220"/>
                  </a:cubicBezTo>
                  <a:cubicBezTo>
                    <a:pt x="6560" y="1247"/>
                    <a:pt x="6445" y="1289"/>
                    <a:pt x="6335" y="1289"/>
                  </a:cubicBezTo>
                  <a:cubicBezTo>
                    <a:pt x="6314" y="1289"/>
                    <a:pt x="6293" y="1288"/>
                    <a:pt x="6273" y="1284"/>
                  </a:cubicBezTo>
                  <a:cubicBezTo>
                    <a:pt x="6134" y="1252"/>
                    <a:pt x="6028" y="1178"/>
                    <a:pt x="5921" y="1082"/>
                  </a:cubicBezTo>
                  <a:cubicBezTo>
                    <a:pt x="5377" y="655"/>
                    <a:pt x="4790" y="292"/>
                    <a:pt x="4182" y="4"/>
                  </a:cubicBezTo>
                  <a:cubicBezTo>
                    <a:pt x="4130" y="2"/>
                    <a:pt x="4061" y="1"/>
                    <a:pt x="3977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6588038" y="1819725"/>
              <a:ext cx="595800" cy="461900"/>
            </a:xfrm>
            <a:custGeom>
              <a:avLst/>
              <a:gdLst/>
              <a:ahLst/>
              <a:cxnLst/>
              <a:rect l="l" t="t" r="r" b="b"/>
              <a:pathLst>
                <a:path w="23832" h="18476" extrusionOk="0">
                  <a:moveTo>
                    <a:pt x="3297" y="1"/>
                  </a:moveTo>
                  <a:cubicBezTo>
                    <a:pt x="3148" y="193"/>
                    <a:pt x="3020" y="395"/>
                    <a:pt x="2881" y="587"/>
                  </a:cubicBezTo>
                  <a:cubicBezTo>
                    <a:pt x="1430" y="2646"/>
                    <a:pt x="470" y="5068"/>
                    <a:pt x="150" y="7585"/>
                  </a:cubicBezTo>
                  <a:cubicBezTo>
                    <a:pt x="43" y="8438"/>
                    <a:pt x="1" y="9303"/>
                    <a:pt x="107" y="10156"/>
                  </a:cubicBezTo>
                  <a:cubicBezTo>
                    <a:pt x="481" y="13186"/>
                    <a:pt x="2774" y="15756"/>
                    <a:pt x="5569" y="17015"/>
                  </a:cubicBezTo>
                  <a:cubicBezTo>
                    <a:pt x="7276" y="17773"/>
                    <a:pt x="8961" y="17741"/>
                    <a:pt x="10722" y="18146"/>
                  </a:cubicBezTo>
                  <a:cubicBezTo>
                    <a:pt x="11702" y="18368"/>
                    <a:pt x="12704" y="18476"/>
                    <a:pt x="13711" y="18476"/>
                  </a:cubicBezTo>
                  <a:cubicBezTo>
                    <a:pt x="14446" y="18476"/>
                    <a:pt x="15183" y="18418"/>
                    <a:pt x="15917" y="18306"/>
                  </a:cubicBezTo>
                  <a:cubicBezTo>
                    <a:pt x="17549" y="18050"/>
                    <a:pt x="19170" y="17420"/>
                    <a:pt x="20354" y="16279"/>
                  </a:cubicBezTo>
                  <a:cubicBezTo>
                    <a:pt x="21848" y="14839"/>
                    <a:pt x="21602" y="13068"/>
                    <a:pt x="22477" y="11393"/>
                  </a:cubicBezTo>
                  <a:cubicBezTo>
                    <a:pt x="23235" y="9964"/>
                    <a:pt x="23832" y="7734"/>
                    <a:pt x="22349" y="6572"/>
                  </a:cubicBezTo>
                  <a:cubicBezTo>
                    <a:pt x="21787" y="6134"/>
                    <a:pt x="21165" y="5952"/>
                    <a:pt x="20534" y="5952"/>
                  </a:cubicBezTo>
                  <a:cubicBezTo>
                    <a:pt x="19058" y="5952"/>
                    <a:pt x="17536" y="6950"/>
                    <a:pt x="16631" y="8012"/>
                  </a:cubicBezTo>
                  <a:cubicBezTo>
                    <a:pt x="15778" y="9015"/>
                    <a:pt x="15021" y="10156"/>
                    <a:pt x="13900" y="10849"/>
                  </a:cubicBezTo>
                  <a:cubicBezTo>
                    <a:pt x="13213" y="11263"/>
                    <a:pt x="12411" y="11470"/>
                    <a:pt x="11611" y="11470"/>
                  </a:cubicBezTo>
                  <a:cubicBezTo>
                    <a:pt x="10946" y="11470"/>
                    <a:pt x="10282" y="11327"/>
                    <a:pt x="9687" y="11041"/>
                  </a:cubicBezTo>
                  <a:cubicBezTo>
                    <a:pt x="8300" y="10391"/>
                    <a:pt x="7596" y="9356"/>
                    <a:pt x="7553" y="7766"/>
                  </a:cubicBezTo>
                  <a:cubicBezTo>
                    <a:pt x="7521" y="6422"/>
                    <a:pt x="7948" y="4929"/>
                    <a:pt x="8353" y="3638"/>
                  </a:cubicBezTo>
                  <a:cubicBezTo>
                    <a:pt x="8396" y="3531"/>
                    <a:pt x="8737" y="2433"/>
                    <a:pt x="8993" y="1707"/>
                  </a:cubicBezTo>
                  <a:cubicBezTo>
                    <a:pt x="7148" y="929"/>
                    <a:pt x="5260" y="278"/>
                    <a:pt x="3297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6387238" y="2525375"/>
              <a:ext cx="190975" cy="96825"/>
            </a:xfrm>
            <a:custGeom>
              <a:avLst/>
              <a:gdLst/>
              <a:ahLst/>
              <a:cxnLst/>
              <a:rect l="l" t="t" r="r" b="b"/>
              <a:pathLst>
                <a:path w="7639" h="3873" extrusionOk="0">
                  <a:moveTo>
                    <a:pt x="715" y="1"/>
                  </a:moveTo>
                  <a:lnTo>
                    <a:pt x="0" y="3265"/>
                  </a:lnTo>
                  <a:cubicBezTo>
                    <a:pt x="2422" y="3510"/>
                    <a:pt x="4854" y="3713"/>
                    <a:pt x="7275" y="3873"/>
                  </a:cubicBezTo>
                  <a:lnTo>
                    <a:pt x="7638" y="726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37888" y="1989475"/>
              <a:ext cx="830075" cy="628700"/>
            </a:xfrm>
            <a:custGeom>
              <a:avLst/>
              <a:gdLst/>
              <a:ahLst/>
              <a:cxnLst/>
              <a:rect l="l" t="t" r="r" b="b"/>
              <a:pathLst>
                <a:path w="33203" h="25148" extrusionOk="0">
                  <a:moveTo>
                    <a:pt x="12618" y="1"/>
                  </a:moveTo>
                  <a:cubicBezTo>
                    <a:pt x="12214" y="1"/>
                    <a:pt x="11839" y="67"/>
                    <a:pt x="11500" y="208"/>
                  </a:cubicBezTo>
                  <a:cubicBezTo>
                    <a:pt x="7447" y="1905"/>
                    <a:pt x="3532" y="8006"/>
                    <a:pt x="1" y="22290"/>
                  </a:cubicBezTo>
                  <a:cubicBezTo>
                    <a:pt x="651" y="22439"/>
                    <a:pt x="1302" y="22610"/>
                    <a:pt x="1953" y="22770"/>
                  </a:cubicBezTo>
                  <a:cubicBezTo>
                    <a:pt x="4332" y="23357"/>
                    <a:pt x="6721" y="23837"/>
                    <a:pt x="9121" y="24264"/>
                  </a:cubicBezTo>
                  <a:cubicBezTo>
                    <a:pt x="9793" y="24381"/>
                    <a:pt x="10487" y="24509"/>
                    <a:pt x="11169" y="24616"/>
                  </a:cubicBezTo>
                  <a:lnTo>
                    <a:pt x="14242" y="8646"/>
                  </a:lnTo>
                  <a:cubicBezTo>
                    <a:pt x="14242" y="8646"/>
                    <a:pt x="16706" y="20583"/>
                    <a:pt x="25421" y="24509"/>
                  </a:cubicBezTo>
                  <a:cubicBezTo>
                    <a:pt x="26408" y="24952"/>
                    <a:pt x="27227" y="25148"/>
                    <a:pt x="27903" y="25148"/>
                  </a:cubicBezTo>
                  <a:cubicBezTo>
                    <a:pt x="33203" y="25148"/>
                    <a:pt x="29720" y="13073"/>
                    <a:pt x="29720" y="13073"/>
                  </a:cubicBezTo>
                  <a:cubicBezTo>
                    <a:pt x="29720" y="13073"/>
                    <a:pt x="18293" y="1"/>
                    <a:pt x="12618" y="1"/>
                  </a:cubicBezTo>
                  <a:close/>
                </a:path>
              </a:pathLst>
            </a:custGeom>
            <a:solidFill>
              <a:srgbClr val="E2B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47763" y="2502450"/>
              <a:ext cx="278975" cy="57350"/>
            </a:xfrm>
            <a:custGeom>
              <a:avLst/>
              <a:gdLst/>
              <a:ahLst/>
              <a:cxnLst/>
              <a:rect l="l" t="t" r="r" b="b"/>
              <a:pathLst>
                <a:path w="11159" h="2294" extrusionOk="0">
                  <a:moveTo>
                    <a:pt x="43" y="0"/>
                  </a:moveTo>
                  <a:cubicBezTo>
                    <a:pt x="32" y="54"/>
                    <a:pt x="11" y="118"/>
                    <a:pt x="0" y="171"/>
                  </a:cubicBezTo>
                  <a:cubicBezTo>
                    <a:pt x="1643" y="491"/>
                    <a:pt x="3617" y="864"/>
                    <a:pt x="5761" y="1270"/>
                  </a:cubicBezTo>
                  <a:cubicBezTo>
                    <a:pt x="7734" y="1643"/>
                    <a:pt x="9558" y="1995"/>
                    <a:pt x="11127" y="2294"/>
                  </a:cubicBezTo>
                  <a:lnTo>
                    <a:pt x="11159" y="2102"/>
                  </a:lnTo>
                  <a:cubicBezTo>
                    <a:pt x="9633" y="1782"/>
                    <a:pt x="7788" y="1408"/>
                    <a:pt x="5803" y="1035"/>
                  </a:cubicBezTo>
                  <a:cubicBezTo>
                    <a:pt x="3659" y="630"/>
                    <a:pt x="1664" y="278"/>
                    <a:pt x="43" y="0"/>
                  </a:cubicBezTo>
                  <a:close/>
                </a:path>
              </a:pathLst>
            </a:custGeom>
            <a:solidFill>
              <a:srgbClr val="B78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479763" y="2088975"/>
              <a:ext cx="627550" cy="448150"/>
            </a:xfrm>
            <a:custGeom>
              <a:avLst/>
              <a:gdLst/>
              <a:ahLst/>
              <a:cxnLst/>
              <a:rect l="l" t="t" r="r" b="b"/>
              <a:pathLst>
                <a:path w="25102" h="17926" extrusionOk="0">
                  <a:moveTo>
                    <a:pt x="7019" y="1"/>
                  </a:moveTo>
                  <a:cubicBezTo>
                    <a:pt x="6880" y="1"/>
                    <a:pt x="6741" y="12"/>
                    <a:pt x="6604" y="37"/>
                  </a:cubicBezTo>
                  <a:cubicBezTo>
                    <a:pt x="6359" y="69"/>
                    <a:pt x="6124" y="165"/>
                    <a:pt x="5911" y="261"/>
                  </a:cubicBezTo>
                  <a:cubicBezTo>
                    <a:pt x="5697" y="367"/>
                    <a:pt x="5484" y="485"/>
                    <a:pt x="5292" y="634"/>
                  </a:cubicBezTo>
                  <a:cubicBezTo>
                    <a:pt x="4545" y="1221"/>
                    <a:pt x="4054" y="2031"/>
                    <a:pt x="3681" y="2832"/>
                  </a:cubicBezTo>
                  <a:cubicBezTo>
                    <a:pt x="3308" y="3642"/>
                    <a:pt x="3030" y="4474"/>
                    <a:pt x="2785" y="5285"/>
                  </a:cubicBezTo>
                  <a:cubicBezTo>
                    <a:pt x="2550" y="6096"/>
                    <a:pt x="2348" y="6896"/>
                    <a:pt x="2166" y="7664"/>
                  </a:cubicBezTo>
                  <a:cubicBezTo>
                    <a:pt x="1974" y="8443"/>
                    <a:pt x="1793" y="9200"/>
                    <a:pt x="1612" y="9936"/>
                  </a:cubicBezTo>
                  <a:cubicBezTo>
                    <a:pt x="1270" y="11408"/>
                    <a:pt x="961" y="12763"/>
                    <a:pt x="694" y="14022"/>
                  </a:cubicBezTo>
                  <a:cubicBezTo>
                    <a:pt x="417" y="15334"/>
                    <a:pt x="193" y="16539"/>
                    <a:pt x="1" y="17574"/>
                  </a:cubicBezTo>
                  <a:lnTo>
                    <a:pt x="118" y="17617"/>
                  </a:lnTo>
                  <a:cubicBezTo>
                    <a:pt x="321" y="16582"/>
                    <a:pt x="566" y="15376"/>
                    <a:pt x="854" y="14054"/>
                  </a:cubicBezTo>
                  <a:cubicBezTo>
                    <a:pt x="1131" y="12806"/>
                    <a:pt x="1441" y="11440"/>
                    <a:pt x="1804" y="9989"/>
                  </a:cubicBezTo>
                  <a:cubicBezTo>
                    <a:pt x="1985" y="9253"/>
                    <a:pt x="2177" y="8507"/>
                    <a:pt x="2358" y="7739"/>
                  </a:cubicBezTo>
                  <a:cubicBezTo>
                    <a:pt x="2561" y="6960"/>
                    <a:pt x="2764" y="6160"/>
                    <a:pt x="2998" y="5360"/>
                  </a:cubicBezTo>
                  <a:cubicBezTo>
                    <a:pt x="3244" y="4560"/>
                    <a:pt x="3521" y="3738"/>
                    <a:pt x="3894" y="2949"/>
                  </a:cubicBezTo>
                  <a:cubicBezTo>
                    <a:pt x="4268" y="2159"/>
                    <a:pt x="4748" y="1391"/>
                    <a:pt x="5452" y="826"/>
                  </a:cubicBezTo>
                  <a:cubicBezTo>
                    <a:pt x="5804" y="559"/>
                    <a:pt x="6220" y="346"/>
                    <a:pt x="6657" y="282"/>
                  </a:cubicBezTo>
                  <a:cubicBezTo>
                    <a:pt x="6782" y="258"/>
                    <a:pt x="6910" y="246"/>
                    <a:pt x="7038" y="246"/>
                  </a:cubicBezTo>
                  <a:cubicBezTo>
                    <a:pt x="7359" y="246"/>
                    <a:pt x="7686" y="317"/>
                    <a:pt x="7991" y="431"/>
                  </a:cubicBezTo>
                  <a:cubicBezTo>
                    <a:pt x="8428" y="581"/>
                    <a:pt x="8833" y="815"/>
                    <a:pt x="9228" y="1082"/>
                  </a:cubicBezTo>
                  <a:cubicBezTo>
                    <a:pt x="9431" y="1221"/>
                    <a:pt x="9612" y="1359"/>
                    <a:pt x="9804" y="1509"/>
                  </a:cubicBezTo>
                  <a:cubicBezTo>
                    <a:pt x="9985" y="1658"/>
                    <a:pt x="10178" y="1818"/>
                    <a:pt x="10359" y="1957"/>
                  </a:cubicBezTo>
                  <a:cubicBezTo>
                    <a:pt x="11106" y="2586"/>
                    <a:pt x="11799" y="3258"/>
                    <a:pt x="12460" y="3920"/>
                  </a:cubicBezTo>
                  <a:cubicBezTo>
                    <a:pt x="13111" y="4602"/>
                    <a:pt x="13740" y="5296"/>
                    <a:pt x="14338" y="6000"/>
                  </a:cubicBezTo>
                  <a:cubicBezTo>
                    <a:pt x="15522" y="7397"/>
                    <a:pt x="16599" y="8805"/>
                    <a:pt x="17645" y="10139"/>
                  </a:cubicBezTo>
                  <a:cubicBezTo>
                    <a:pt x="18679" y="11472"/>
                    <a:pt x="19693" y="12720"/>
                    <a:pt x="20696" y="13840"/>
                  </a:cubicBezTo>
                  <a:cubicBezTo>
                    <a:pt x="21698" y="14960"/>
                    <a:pt x="22701" y="15953"/>
                    <a:pt x="23672" y="16795"/>
                  </a:cubicBezTo>
                  <a:cubicBezTo>
                    <a:pt x="24152" y="17201"/>
                    <a:pt x="24621" y="17574"/>
                    <a:pt x="25069" y="17926"/>
                  </a:cubicBezTo>
                  <a:cubicBezTo>
                    <a:pt x="25080" y="17873"/>
                    <a:pt x="25080" y="17819"/>
                    <a:pt x="25101" y="17766"/>
                  </a:cubicBezTo>
                  <a:cubicBezTo>
                    <a:pt x="24653" y="17435"/>
                    <a:pt x="24216" y="17073"/>
                    <a:pt x="23768" y="16667"/>
                  </a:cubicBezTo>
                  <a:cubicBezTo>
                    <a:pt x="22808" y="15835"/>
                    <a:pt x="21816" y="14832"/>
                    <a:pt x="20834" y="13712"/>
                  </a:cubicBezTo>
                  <a:cubicBezTo>
                    <a:pt x="19832" y="12592"/>
                    <a:pt x="18840" y="11334"/>
                    <a:pt x="17805" y="10000"/>
                  </a:cubicBezTo>
                  <a:cubicBezTo>
                    <a:pt x="16759" y="8667"/>
                    <a:pt x="15682" y="7269"/>
                    <a:pt x="14498" y="5861"/>
                  </a:cubicBezTo>
                  <a:cubicBezTo>
                    <a:pt x="13900" y="5146"/>
                    <a:pt x="13282" y="4453"/>
                    <a:pt x="12620" y="3760"/>
                  </a:cubicBezTo>
                  <a:cubicBezTo>
                    <a:pt x="11948" y="3088"/>
                    <a:pt x="11244" y="2416"/>
                    <a:pt x="10498" y="1775"/>
                  </a:cubicBezTo>
                  <a:cubicBezTo>
                    <a:pt x="10306" y="1615"/>
                    <a:pt x="10124" y="1466"/>
                    <a:pt x="9921" y="1306"/>
                  </a:cubicBezTo>
                  <a:cubicBezTo>
                    <a:pt x="9740" y="1167"/>
                    <a:pt x="9537" y="1018"/>
                    <a:pt x="9335" y="869"/>
                  </a:cubicBezTo>
                  <a:cubicBezTo>
                    <a:pt x="8940" y="591"/>
                    <a:pt x="8513" y="346"/>
                    <a:pt x="8044" y="186"/>
                  </a:cubicBezTo>
                  <a:cubicBezTo>
                    <a:pt x="7716" y="72"/>
                    <a:pt x="7367" y="1"/>
                    <a:pt x="7019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354413" y="2347225"/>
              <a:ext cx="290200" cy="184850"/>
            </a:xfrm>
            <a:custGeom>
              <a:avLst/>
              <a:gdLst/>
              <a:ahLst/>
              <a:cxnLst/>
              <a:rect l="l" t="t" r="r" b="b"/>
              <a:pathLst>
                <a:path w="11608" h="7394" extrusionOk="0">
                  <a:moveTo>
                    <a:pt x="5327" y="1"/>
                  </a:moveTo>
                  <a:cubicBezTo>
                    <a:pt x="4287" y="1"/>
                    <a:pt x="3228" y="246"/>
                    <a:pt x="2263" y="651"/>
                  </a:cubicBezTo>
                  <a:cubicBezTo>
                    <a:pt x="1249" y="1078"/>
                    <a:pt x="225" y="1772"/>
                    <a:pt x="1" y="2838"/>
                  </a:cubicBezTo>
                  <a:lnTo>
                    <a:pt x="1" y="5644"/>
                  </a:lnTo>
                  <a:cubicBezTo>
                    <a:pt x="1473" y="5516"/>
                    <a:pt x="2924" y="5292"/>
                    <a:pt x="4343" y="4950"/>
                  </a:cubicBezTo>
                  <a:cubicBezTo>
                    <a:pt x="4448" y="4928"/>
                    <a:pt x="4559" y="4905"/>
                    <a:pt x="4668" y="4905"/>
                  </a:cubicBezTo>
                  <a:cubicBezTo>
                    <a:pt x="4713" y="4905"/>
                    <a:pt x="4758" y="4909"/>
                    <a:pt x="4801" y="4918"/>
                  </a:cubicBezTo>
                  <a:cubicBezTo>
                    <a:pt x="4919" y="4940"/>
                    <a:pt x="5025" y="5025"/>
                    <a:pt x="5132" y="5089"/>
                  </a:cubicBezTo>
                  <a:cubicBezTo>
                    <a:pt x="6988" y="6359"/>
                    <a:pt x="9175" y="7159"/>
                    <a:pt x="11415" y="7393"/>
                  </a:cubicBezTo>
                  <a:cubicBezTo>
                    <a:pt x="11607" y="7084"/>
                    <a:pt x="11543" y="6700"/>
                    <a:pt x="11479" y="6359"/>
                  </a:cubicBezTo>
                  <a:cubicBezTo>
                    <a:pt x="11266" y="5164"/>
                    <a:pt x="10914" y="3990"/>
                    <a:pt x="10295" y="2956"/>
                  </a:cubicBezTo>
                  <a:cubicBezTo>
                    <a:pt x="9676" y="1910"/>
                    <a:pt x="8802" y="1004"/>
                    <a:pt x="7703" y="502"/>
                  </a:cubicBezTo>
                  <a:cubicBezTo>
                    <a:pt x="6959" y="154"/>
                    <a:pt x="6149" y="1"/>
                    <a:pt x="5327" y="1"/>
                  </a:cubicBezTo>
                  <a:close/>
                </a:path>
              </a:pathLst>
            </a:custGeom>
            <a:solidFill>
              <a:srgbClr val="D6A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7016088" y="1796800"/>
              <a:ext cx="163225" cy="211575"/>
            </a:xfrm>
            <a:custGeom>
              <a:avLst/>
              <a:gdLst/>
              <a:ahLst/>
              <a:cxnLst/>
              <a:rect l="l" t="t" r="r" b="b"/>
              <a:pathLst>
                <a:path w="6529" h="8463" extrusionOk="0">
                  <a:moveTo>
                    <a:pt x="3062" y="0"/>
                  </a:moveTo>
                  <a:lnTo>
                    <a:pt x="0" y="3382"/>
                  </a:lnTo>
                  <a:lnTo>
                    <a:pt x="1685" y="6721"/>
                  </a:lnTo>
                  <a:cubicBezTo>
                    <a:pt x="1920" y="7211"/>
                    <a:pt x="1952" y="7787"/>
                    <a:pt x="1750" y="8289"/>
                  </a:cubicBezTo>
                  <a:cubicBezTo>
                    <a:pt x="1728" y="8353"/>
                    <a:pt x="1707" y="8406"/>
                    <a:pt x="1685" y="8459"/>
                  </a:cubicBezTo>
                  <a:cubicBezTo>
                    <a:pt x="1736" y="8462"/>
                    <a:pt x="1787" y="8463"/>
                    <a:pt x="1839" y="8463"/>
                  </a:cubicBezTo>
                  <a:cubicBezTo>
                    <a:pt x="2291" y="8463"/>
                    <a:pt x="2748" y="8379"/>
                    <a:pt x="3179" y="8235"/>
                  </a:cubicBezTo>
                  <a:cubicBezTo>
                    <a:pt x="4203" y="7894"/>
                    <a:pt x="5099" y="7201"/>
                    <a:pt x="5792" y="6369"/>
                  </a:cubicBezTo>
                  <a:cubicBezTo>
                    <a:pt x="6059" y="6049"/>
                    <a:pt x="6315" y="5718"/>
                    <a:pt x="6529" y="5355"/>
                  </a:cubicBezTo>
                  <a:cubicBezTo>
                    <a:pt x="6273" y="5195"/>
                    <a:pt x="6059" y="4982"/>
                    <a:pt x="5899" y="4726"/>
                  </a:cubicBezTo>
                  <a:lnTo>
                    <a:pt x="3062" y="0"/>
                  </a:ln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876788" y="2244300"/>
              <a:ext cx="1500975" cy="482600"/>
            </a:xfrm>
            <a:custGeom>
              <a:avLst/>
              <a:gdLst/>
              <a:ahLst/>
              <a:cxnLst/>
              <a:rect l="l" t="t" r="r" b="b"/>
              <a:pathLst>
                <a:path w="60039" h="19304" extrusionOk="0">
                  <a:moveTo>
                    <a:pt x="25389" y="0"/>
                  </a:moveTo>
                  <a:lnTo>
                    <a:pt x="1" y="2027"/>
                  </a:lnTo>
                  <a:cubicBezTo>
                    <a:pt x="598" y="6262"/>
                    <a:pt x="1078" y="10529"/>
                    <a:pt x="1867" y="14711"/>
                  </a:cubicBezTo>
                  <a:cubicBezTo>
                    <a:pt x="6017" y="13516"/>
                    <a:pt x="25197" y="7681"/>
                    <a:pt x="25197" y="7681"/>
                  </a:cubicBezTo>
                  <a:cubicBezTo>
                    <a:pt x="25197" y="7681"/>
                    <a:pt x="39394" y="19304"/>
                    <a:pt x="47880" y="19304"/>
                  </a:cubicBezTo>
                  <a:cubicBezTo>
                    <a:pt x="48067" y="19304"/>
                    <a:pt x="48250" y="19298"/>
                    <a:pt x="48431" y="19287"/>
                  </a:cubicBezTo>
                  <a:cubicBezTo>
                    <a:pt x="56826" y="18764"/>
                    <a:pt x="59674" y="13014"/>
                    <a:pt x="59866" y="9633"/>
                  </a:cubicBezTo>
                  <a:cubicBezTo>
                    <a:pt x="60039" y="6895"/>
                    <a:pt x="54117" y="6631"/>
                    <a:pt x="51825" y="6631"/>
                  </a:cubicBezTo>
                  <a:cubicBezTo>
                    <a:pt x="51278" y="6631"/>
                    <a:pt x="50938" y="6646"/>
                    <a:pt x="50938" y="6646"/>
                  </a:cubicBezTo>
                  <a:cubicBezTo>
                    <a:pt x="50938" y="6646"/>
                    <a:pt x="37390" y="694"/>
                    <a:pt x="25389" y="0"/>
                  </a:cubicBezTo>
                  <a:close/>
                </a:path>
              </a:pathLst>
            </a:custGeom>
            <a:solidFill>
              <a:srgbClr val="F8C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921063" y="2291500"/>
              <a:ext cx="42150" cy="310700"/>
            </a:xfrm>
            <a:custGeom>
              <a:avLst/>
              <a:gdLst/>
              <a:ahLst/>
              <a:cxnLst/>
              <a:rect l="l" t="t" r="r" b="b"/>
              <a:pathLst>
                <a:path w="1686" h="12428" extrusionOk="0">
                  <a:moveTo>
                    <a:pt x="192" y="0"/>
                  </a:moveTo>
                  <a:lnTo>
                    <a:pt x="0" y="11"/>
                  </a:lnTo>
                  <a:cubicBezTo>
                    <a:pt x="150" y="1718"/>
                    <a:pt x="363" y="3798"/>
                    <a:pt x="640" y="6038"/>
                  </a:cubicBezTo>
                  <a:cubicBezTo>
                    <a:pt x="939" y="8449"/>
                    <a:pt x="1238" y="10668"/>
                    <a:pt x="1504" y="12428"/>
                  </a:cubicBezTo>
                  <a:cubicBezTo>
                    <a:pt x="1558" y="12407"/>
                    <a:pt x="1611" y="12385"/>
                    <a:pt x="1686" y="12375"/>
                  </a:cubicBezTo>
                  <a:cubicBezTo>
                    <a:pt x="1440" y="10614"/>
                    <a:pt x="1163" y="8396"/>
                    <a:pt x="864" y="6006"/>
                  </a:cubicBezTo>
                  <a:cubicBezTo>
                    <a:pt x="598" y="3766"/>
                    <a:pt x="374" y="1707"/>
                    <a:pt x="192" y="0"/>
                  </a:cubicBezTo>
                  <a:close/>
                </a:path>
              </a:pathLst>
            </a:custGeom>
            <a:solidFill>
              <a:srgbClr val="B78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939988" y="2355025"/>
              <a:ext cx="1383875" cy="192600"/>
            </a:xfrm>
            <a:custGeom>
              <a:avLst/>
              <a:gdLst/>
              <a:ahLst/>
              <a:cxnLst/>
              <a:rect l="l" t="t" r="r" b="b"/>
              <a:pathLst>
                <a:path w="55355" h="7704" extrusionOk="0">
                  <a:moveTo>
                    <a:pt x="22597" y="0"/>
                  </a:moveTo>
                  <a:cubicBezTo>
                    <a:pt x="21689" y="0"/>
                    <a:pt x="20803" y="54"/>
                    <a:pt x="19938" y="115"/>
                  </a:cubicBezTo>
                  <a:cubicBezTo>
                    <a:pt x="19405" y="158"/>
                    <a:pt x="18882" y="211"/>
                    <a:pt x="18359" y="265"/>
                  </a:cubicBezTo>
                  <a:cubicBezTo>
                    <a:pt x="17847" y="318"/>
                    <a:pt x="17335" y="371"/>
                    <a:pt x="16834" y="446"/>
                  </a:cubicBezTo>
                  <a:cubicBezTo>
                    <a:pt x="12780" y="937"/>
                    <a:pt x="9164" y="1630"/>
                    <a:pt x="6156" y="2260"/>
                  </a:cubicBezTo>
                  <a:cubicBezTo>
                    <a:pt x="3670" y="2772"/>
                    <a:pt x="1590" y="3252"/>
                    <a:pt x="1" y="3625"/>
                  </a:cubicBezTo>
                  <a:cubicBezTo>
                    <a:pt x="22" y="3657"/>
                    <a:pt x="22" y="3700"/>
                    <a:pt x="33" y="3721"/>
                  </a:cubicBezTo>
                  <a:cubicBezTo>
                    <a:pt x="1633" y="3358"/>
                    <a:pt x="3713" y="2910"/>
                    <a:pt x="6188" y="2398"/>
                  </a:cubicBezTo>
                  <a:cubicBezTo>
                    <a:pt x="9207" y="1801"/>
                    <a:pt x="12823" y="1118"/>
                    <a:pt x="16855" y="638"/>
                  </a:cubicBezTo>
                  <a:cubicBezTo>
                    <a:pt x="17367" y="585"/>
                    <a:pt x="17869" y="521"/>
                    <a:pt x="18391" y="467"/>
                  </a:cubicBezTo>
                  <a:cubicBezTo>
                    <a:pt x="18914" y="414"/>
                    <a:pt x="19437" y="361"/>
                    <a:pt x="19970" y="318"/>
                  </a:cubicBezTo>
                  <a:cubicBezTo>
                    <a:pt x="20876" y="255"/>
                    <a:pt x="21789" y="207"/>
                    <a:pt x="22723" y="207"/>
                  </a:cubicBezTo>
                  <a:cubicBezTo>
                    <a:pt x="22890" y="207"/>
                    <a:pt x="23056" y="208"/>
                    <a:pt x="23224" y="211"/>
                  </a:cubicBezTo>
                  <a:cubicBezTo>
                    <a:pt x="24323" y="254"/>
                    <a:pt x="25432" y="393"/>
                    <a:pt x="26541" y="681"/>
                  </a:cubicBezTo>
                  <a:cubicBezTo>
                    <a:pt x="27630" y="980"/>
                    <a:pt x="28718" y="1417"/>
                    <a:pt x="29763" y="1908"/>
                  </a:cubicBezTo>
                  <a:cubicBezTo>
                    <a:pt x="30819" y="2420"/>
                    <a:pt x="31843" y="2964"/>
                    <a:pt x="32878" y="3486"/>
                  </a:cubicBezTo>
                  <a:cubicBezTo>
                    <a:pt x="33891" y="4020"/>
                    <a:pt x="34915" y="4510"/>
                    <a:pt x="35929" y="4948"/>
                  </a:cubicBezTo>
                  <a:cubicBezTo>
                    <a:pt x="37966" y="5844"/>
                    <a:pt x="39993" y="6548"/>
                    <a:pt x="41977" y="7028"/>
                  </a:cubicBezTo>
                  <a:cubicBezTo>
                    <a:pt x="42980" y="7273"/>
                    <a:pt x="43951" y="7455"/>
                    <a:pt x="44911" y="7572"/>
                  </a:cubicBezTo>
                  <a:cubicBezTo>
                    <a:pt x="45577" y="7661"/>
                    <a:pt x="46237" y="7703"/>
                    <a:pt x="46882" y="7703"/>
                  </a:cubicBezTo>
                  <a:cubicBezTo>
                    <a:pt x="47167" y="7703"/>
                    <a:pt x="47449" y="7695"/>
                    <a:pt x="47727" y="7679"/>
                  </a:cubicBezTo>
                  <a:cubicBezTo>
                    <a:pt x="48634" y="7647"/>
                    <a:pt x="49519" y="7508"/>
                    <a:pt x="50330" y="7273"/>
                  </a:cubicBezTo>
                  <a:cubicBezTo>
                    <a:pt x="51141" y="7039"/>
                    <a:pt x="51898" y="6708"/>
                    <a:pt x="52559" y="6281"/>
                  </a:cubicBezTo>
                  <a:cubicBezTo>
                    <a:pt x="53210" y="5855"/>
                    <a:pt x="53765" y="5353"/>
                    <a:pt x="54213" y="4820"/>
                  </a:cubicBezTo>
                  <a:cubicBezTo>
                    <a:pt x="54650" y="4265"/>
                    <a:pt x="54992" y="3700"/>
                    <a:pt x="55258" y="3145"/>
                  </a:cubicBezTo>
                  <a:cubicBezTo>
                    <a:pt x="55301" y="3081"/>
                    <a:pt x="55333" y="3017"/>
                    <a:pt x="55354" y="2953"/>
                  </a:cubicBezTo>
                  <a:lnTo>
                    <a:pt x="55354" y="2953"/>
                  </a:lnTo>
                  <a:cubicBezTo>
                    <a:pt x="55333" y="2969"/>
                    <a:pt x="55314" y="2974"/>
                    <a:pt x="55296" y="2974"/>
                  </a:cubicBezTo>
                  <a:cubicBezTo>
                    <a:pt x="55277" y="2974"/>
                    <a:pt x="55258" y="2969"/>
                    <a:pt x="55237" y="2964"/>
                  </a:cubicBezTo>
                  <a:cubicBezTo>
                    <a:pt x="55205" y="3028"/>
                    <a:pt x="55184" y="3092"/>
                    <a:pt x="55141" y="3145"/>
                  </a:cubicBezTo>
                  <a:cubicBezTo>
                    <a:pt x="54874" y="3700"/>
                    <a:pt x="54533" y="4254"/>
                    <a:pt x="54085" y="4777"/>
                  </a:cubicBezTo>
                  <a:cubicBezTo>
                    <a:pt x="53648" y="5311"/>
                    <a:pt x="53103" y="5801"/>
                    <a:pt x="52463" y="6207"/>
                  </a:cubicBezTo>
                  <a:cubicBezTo>
                    <a:pt x="51823" y="6612"/>
                    <a:pt x="51077" y="6932"/>
                    <a:pt x="50277" y="7145"/>
                  </a:cubicBezTo>
                  <a:cubicBezTo>
                    <a:pt x="49477" y="7380"/>
                    <a:pt x="48602" y="7497"/>
                    <a:pt x="47695" y="7540"/>
                  </a:cubicBezTo>
                  <a:cubicBezTo>
                    <a:pt x="47486" y="7548"/>
                    <a:pt x="47274" y="7552"/>
                    <a:pt x="47060" y="7552"/>
                  </a:cubicBezTo>
                  <a:cubicBezTo>
                    <a:pt x="46365" y="7552"/>
                    <a:pt x="45644" y="7510"/>
                    <a:pt x="44911" y="7412"/>
                  </a:cubicBezTo>
                  <a:cubicBezTo>
                    <a:pt x="43961" y="7295"/>
                    <a:pt x="42980" y="7113"/>
                    <a:pt x="41988" y="6868"/>
                  </a:cubicBezTo>
                  <a:cubicBezTo>
                    <a:pt x="40014" y="6388"/>
                    <a:pt x="37988" y="5684"/>
                    <a:pt x="35982" y="4788"/>
                  </a:cubicBezTo>
                  <a:cubicBezTo>
                    <a:pt x="34969" y="4350"/>
                    <a:pt x="33955" y="3849"/>
                    <a:pt x="32942" y="3316"/>
                  </a:cubicBezTo>
                  <a:cubicBezTo>
                    <a:pt x="31929" y="2804"/>
                    <a:pt x="30894" y="2238"/>
                    <a:pt x="29827" y="1737"/>
                  </a:cubicBezTo>
                  <a:cubicBezTo>
                    <a:pt x="28760" y="1225"/>
                    <a:pt x="27683" y="788"/>
                    <a:pt x="26563" y="499"/>
                  </a:cubicBezTo>
                  <a:cubicBezTo>
                    <a:pt x="25443" y="190"/>
                    <a:pt x="24312" y="51"/>
                    <a:pt x="23203" y="9"/>
                  </a:cubicBezTo>
                  <a:cubicBezTo>
                    <a:pt x="22999" y="3"/>
                    <a:pt x="22797" y="0"/>
                    <a:pt x="22597" y="0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229163" y="2488575"/>
              <a:ext cx="144300" cy="197375"/>
            </a:xfrm>
            <a:custGeom>
              <a:avLst/>
              <a:gdLst/>
              <a:ahLst/>
              <a:cxnLst/>
              <a:rect l="l" t="t" r="r" b="b"/>
              <a:pathLst>
                <a:path w="5772" h="7895" extrusionOk="0">
                  <a:moveTo>
                    <a:pt x="5771" y="1"/>
                  </a:moveTo>
                  <a:lnTo>
                    <a:pt x="5771" y="1"/>
                  </a:lnTo>
                  <a:cubicBezTo>
                    <a:pt x="5526" y="150"/>
                    <a:pt x="5259" y="331"/>
                    <a:pt x="4971" y="513"/>
                  </a:cubicBezTo>
                  <a:cubicBezTo>
                    <a:pt x="4683" y="715"/>
                    <a:pt x="4374" y="929"/>
                    <a:pt x="4054" y="1163"/>
                  </a:cubicBezTo>
                  <a:cubicBezTo>
                    <a:pt x="3414" y="1643"/>
                    <a:pt x="2753" y="2209"/>
                    <a:pt x="2113" y="2891"/>
                  </a:cubicBezTo>
                  <a:cubicBezTo>
                    <a:pt x="1792" y="3222"/>
                    <a:pt x="1494" y="3563"/>
                    <a:pt x="1238" y="3915"/>
                  </a:cubicBezTo>
                  <a:cubicBezTo>
                    <a:pt x="992" y="4257"/>
                    <a:pt x="747" y="4609"/>
                    <a:pt x="566" y="4961"/>
                  </a:cubicBezTo>
                  <a:cubicBezTo>
                    <a:pt x="171" y="5676"/>
                    <a:pt x="0" y="6422"/>
                    <a:pt x="96" y="7041"/>
                  </a:cubicBezTo>
                  <a:cubicBezTo>
                    <a:pt x="139" y="7393"/>
                    <a:pt x="246" y="7670"/>
                    <a:pt x="374" y="7894"/>
                  </a:cubicBezTo>
                  <a:cubicBezTo>
                    <a:pt x="416" y="7884"/>
                    <a:pt x="438" y="7862"/>
                    <a:pt x="480" y="7841"/>
                  </a:cubicBezTo>
                  <a:cubicBezTo>
                    <a:pt x="374" y="7617"/>
                    <a:pt x="278" y="7350"/>
                    <a:pt x="256" y="7030"/>
                  </a:cubicBezTo>
                  <a:cubicBezTo>
                    <a:pt x="192" y="6454"/>
                    <a:pt x="374" y="5750"/>
                    <a:pt x="747" y="5068"/>
                  </a:cubicBezTo>
                  <a:cubicBezTo>
                    <a:pt x="939" y="4726"/>
                    <a:pt x="1174" y="4396"/>
                    <a:pt x="1430" y="4043"/>
                  </a:cubicBezTo>
                  <a:cubicBezTo>
                    <a:pt x="1686" y="3702"/>
                    <a:pt x="1974" y="3361"/>
                    <a:pt x="2283" y="3030"/>
                  </a:cubicBezTo>
                  <a:cubicBezTo>
                    <a:pt x="2913" y="2379"/>
                    <a:pt x="3574" y="1803"/>
                    <a:pt x="4193" y="1323"/>
                  </a:cubicBezTo>
                  <a:cubicBezTo>
                    <a:pt x="4491" y="1089"/>
                    <a:pt x="4801" y="854"/>
                    <a:pt x="5089" y="662"/>
                  </a:cubicBezTo>
                  <a:cubicBezTo>
                    <a:pt x="5334" y="481"/>
                    <a:pt x="5547" y="342"/>
                    <a:pt x="5761" y="203"/>
                  </a:cubicBezTo>
                  <a:cubicBezTo>
                    <a:pt x="5771" y="139"/>
                    <a:pt x="5771" y="75"/>
                    <a:pt x="5771" y="1"/>
                  </a:cubicBezTo>
                  <a:close/>
                </a:path>
              </a:pathLst>
            </a:custGeom>
            <a:solidFill>
              <a:srgbClr val="D39F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7009538" y="1930925"/>
              <a:ext cx="430050" cy="596450"/>
            </a:xfrm>
            <a:custGeom>
              <a:avLst/>
              <a:gdLst/>
              <a:ahLst/>
              <a:cxnLst/>
              <a:rect l="l" t="t" r="r" b="b"/>
              <a:pathLst>
                <a:path w="17202" h="23858" extrusionOk="0">
                  <a:moveTo>
                    <a:pt x="6791" y="1"/>
                  </a:moveTo>
                  <a:cubicBezTo>
                    <a:pt x="6577" y="364"/>
                    <a:pt x="6321" y="694"/>
                    <a:pt x="6054" y="1014"/>
                  </a:cubicBezTo>
                  <a:cubicBezTo>
                    <a:pt x="5350" y="1846"/>
                    <a:pt x="4465" y="2540"/>
                    <a:pt x="3441" y="2881"/>
                  </a:cubicBezTo>
                  <a:cubicBezTo>
                    <a:pt x="3010" y="3025"/>
                    <a:pt x="2553" y="3108"/>
                    <a:pt x="2101" y="3108"/>
                  </a:cubicBezTo>
                  <a:cubicBezTo>
                    <a:pt x="2049" y="3108"/>
                    <a:pt x="1998" y="3107"/>
                    <a:pt x="1947" y="3105"/>
                  </a:cubicBezTo>
                  <a:cubicBezTo>
                    <a:pt x="1638" y="3937"/>
                    <a:pt x="1254" y="5345"/>
                    <a:pt x="1115" y="7393"/>
                  </a:cubicBezTo>
                  <a:cubicBezTo>
                    <a:pt x="891" y="10924"/>
                    <a:pt x="2417" y="16525"/>
                    <a:pt x="1115" y="18050"/>
                  </a:cubicBezTo>
                  <a:cubicBezTo>
                    <a:pt x="1" y="19358"/>
                    <a:pt x="9619" y="23857"/>
                    <a:pt x="13397" y="23857"/>
                  </a:cubicBezTo>
                  <a:cubicBezTo>
                    <a:pt x="13994" y="23857"/>
                    <a:pt x="14444" y="23745"/>
                    <a:pt x="14684" y="23491"/>
                  </a:cubicBezTo>
                  <a:cubicBezTo>
                    <a:pt x="16423" y="21634"/>
                    <a:pt x="17202" y="5793"/>
                    <a:pt x="6865" y="54"/>
                  </a:cubicBezTo>
                  <a:cubicBezTo>
                    <a:pt x="6844" y="44"/>
                    <a:pt x="6812" y="22"/>
                    <a:pt x="6791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7046738" y="1930925"/>
              <a:ext cx="149100" cy="116575"/>
            </a:xfrm>
            <a:custGeom>
              <a:avLst/>
              <a:gdLst/>
              <a:ahLst/>
              <a:cxnLst/>
              <a:rect l="l" t="t" r="r" b="b"/>
              <a:pathLst>
                <a:path w="5964" h="4663" extrusionOk="0">
                  <a:moveTo>
                    <a:pt x="5292" y="1"/>
                  </a:moveTo>
                  <a:cubicBezTo>
                    <a:pt x="5089" y="364"/>
                    <a:pt x="4833" y="694"/>
                    <a:pt x="4566" y="1014"/>
                  </a:cubicBezTo>
                  <a:cubicBezTo>
                    <a:pt x="3852" y="1846"/>
                    <a:pt x="2977" y="2540"/>
                    <a:pt x="1953" y="2881"/>
                  </a:cubicBezTo>
                  <a:cubicBezTo>
                    <a:pt x="1500" y="3032"/>
                    <a:pt x="1018" y="3117"/>
                    <a:pt x="544" y="3117"/>
                  </a:cubicBezTo>
                  <a:cubicBezTo>
                    <a:pt x="516" y="3117"/>
                    <a:pt x="488" y="3116"/>
                    <a:pt x="459" y="3116"/>
                  </a:cubicBezTo>
                  <a:cubicBezTo>
                    <a:pt x="310" y="3489"/>
                    <a:pt x="150" y="4001"/>
                    <a:pt x="1" y="4663"/>
                  </a:cubicBezTo>
                  <a:cubicBezTo>
                    <a:pt x="1473" y="4375"/>
                    <a:pt x="2870" y="3724"/>
                    <a:pt x="4022" y="2764"/>
                  </a:cubicBezTo>
                  <a:cubicBezTo>
                    <a:pt x="4801" y="2102"/>
                    <a:pt x="5452" y="1302"/>
                    <a:pt x="5964" y="406"/>
                  </a:cubicBezTo>
                  <a:cubicBezTo>
                    <a:pt x="5761" y="289"/>
                    <a:pt x="5580" y="161"/>
                    <a:pt x="5377" y="54"/>
                  </a:cubicBezTo>
                  <a:cubicBezTo>
                    <a:pt x="5345" y="44"/>
                    <a:pt x="5324" y="22"/>
                    <a:pt x="529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7260888" y="2098425"/>
              <a:ext cx="43225" cy="421375"/>
            </a:xfrm>
            <a:custGeom>
              <a:avLst/>
              <a:gdLst/>
              <a:ahLst/>
              <a:cxnLst/>
              <a:rect l="l" t="t" r="r" b="b"/>
              <a:pathLst>
                <a:path w="1729" h="16855" extrusionOk="0">
                  <a:moveTo>
                    <a:pt x="1" y="0"/>
                  </a:moveTo>
                  <a:cubicBezTo>
                    <a:pt x="1" y="0"/>
                    <a:pt x="1" y="22"/>
                    <a:pt x="11" y="53"/>
                  </a:cubicBezTo>
                  <a:cubicBezTo>
                    <a:pt x="1" y="11"/>
                    <a:pt x="1" y="0"/>
                    <a:pt x="1" y="0"/>
                  </a:cubicBezTo>
                  <a:close/>
                  <a:moveTo>
                    <a:pt x="11" y="53"/>
                  </a:moveTo>
                  <a:lnTo>
                    <a:pt x="11" y="53"/>
                  </a:lnTo>
                  <a:cubicBezTo>
                    <a:pt x="14" y="66"/>
                    <a:pt x="17" y="77"/>
                    <a:pt x="22" y="89"/>
                  </a:cubicBezTo>
                  <a:lnTo>
                    <a:pt x="22" y="89"/>
                  </a:lnTo>
                  <a:cubicBezTo>
                    <a:pt x="18" y="75"/>
                    <a:pt x="15" y="63"/>
                    <a:pt x="11" y="53"/>
                  </a:cubicBezTo>
                  <a:close/>
                  <a:moveTo>
                    <a:pt x="22" y="89"/>
                  </a:moveTo>
                  <a:lnTo>
                    <a:pt x="22" y="89"/>
                  </a:lnTo>
                  <a:cubicBezTo>
                    <a:pt x="30" y="118"/>
                    <a:pt x="39" y="155"/>
                    <a:pt x="54" y="192"/>
                  </a:cubicBezTo>
                  <a:cubicBezTo>
                    <a:pt x="86" y="320"/>
                    <a:pt x="139" y="512"/>
                    <a:pt x="225" y="757"/>
                  </a:cubicBezTo>
                  <a:cubicBezTo>
                    <a:pt x="374" y="1237"/>
                    <a:pt x="555" y="1942"/>
                    <a:pt x="716" y="2838"/>
                  </a:cubicBezTo>
                  <a:cubicBezTo>
                    <a:pt x="1068" y="4608"/>
                    <a:pt x="1334" y="7094"/>
                    <a:pt x="1526" y="9835"/>
                  </a:cubicBezTo>
                  <a:cubicBezTo>
                    <a:pt x="1612" y="11212"/>
                    <a:pt x="1633" y="12524"/>
                    <a:pt x="1580" y="13718"/>
                  </a:cubicBezTo>
                  <a:cubicBezTo>
                    <a:pt x="1526" y="14902"/>
                    <a:pt x="1388" y="15959"/>
                    <a:pt x="1206" y="16844"/>
                  </a:cubicBezTo>
                  <a:cubicBezTo>
                    <a:pt x="1228" y="16844"/>
                    <a:pt x="1249" y="16855"/>
                    <a:pt x="1260" y="16855"/>
                  </a:cubicBezTo>
                  <a:cubicBezTo>
                    <a:pt x="1452" y="15969"/>
                    <a:pt x="1601" y="14902"/>
                    <a:pt x="1665" y="13718"/>
                  </a:cubicBezTo>
                  <a:cubicBezTo>
                    <a:pt x="1729" y="12524"/>
                    <a:pt x="1708" y="11212"/>
                    <a:pt x="1622" y="9835"/>
                  </a:cubicBezTo>
                  <a:cubicBezTo>
                    <a:pt x="1409" y="7083"/>
                    <a:pt x="1142" y="4598"/>
                    <a:pt x="769" y="2827"/>
                  </a:cubicBezTo>
                  <a:cubicBezTo>
                    <a:pt x="598" y="1942"/>
                    <a:pt x="395" y="1237"/>
                    <a:pt x="257" y="747"/>
                  </a:cubicBezTo>
                  <a:cubicBezTo>
                    <a:pt x="171" y="501"/>
                    <a:pt x="118" y="320"/>
                    <a:pt x="65" y="192"/>
                  </a:cubicBezTo>
                  <a:cubicBezTo>
                    <a:pt x="57" y="159"/>
                    <a:pt x="36" y="126"/>
                    <a:pt x="22" y="89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7045138" y="2364025"/>
              <a:ext cx="337125" cy="148300"/>
            </a:xfrm>
            <a:custGeom>
              <a:avLst/>
              <a:gdLst/>
              <a:ahLst/>
              <a:cxnLst/>
              <a:rect l="l" t="t" r="r" b="b"/>
              <a:pathLst>
                <a:path w="13485" h="5932" extrusionOk="0">
                  <a:moveTo>
                    <a:pt x="33" y="1"/>
                  </a:moveTo>
                  <a:cubicBezTo>
                    <a:pt x="33" y="33"/>
                    <a:pt x="11" y="43"/>
                    <a:pt x="1" y="65"/>
                  </a:cubicBezTo>
                  <a:cubicBezTo>
                    <a:pt x="374" y="460"/>
                    <a:pt x="908" y="950"/>
                    <a:pt x="1644" y="1452"/>
                  </a:cubicBezTo>
                  <a:cubicBezTo>
                    <a:pt x="2433" y="2017"/>
                    <a:pt x="3446" y="2572"/>
                    <a:pt x="4620" y="3073"/>
                  </a:cubicBezTo>
                  <a:cubicBezTo>
                    <a:pt x="5793" y="3564"/>
                    <a:pt x="7127" y="3990"/>
                    <a:pt x="8535" y="4417"/>
                  </a:cubicBezTo>
                  <a:cubicBezTo>
                    <a:pt x="9954" y="4833"/>
                    <a:pt x="11287" y="5228"/>
                    <a:pt x="12492" y="5633"/>
                  </a:cubicBezTo>
                  <a:cubicBezTo>
                    <a:pt x="12834" y="5719"/>
                    <a:pt x="13122" y="5825"/>
                    <a:pt x="13420" y="5932"/>
                  </a:cubicBezTo>
                  <a:cubicBezTo>
                    <a:pt x="13442" y="5900"/>
                    <a:pt x="13452" y="5857"/>
                    <a:pt x="13484" y="5815"/>
                  </a:cubicBezTo>
                  <a:cubicBezTo>
                    <a:pt x="13175" y="5708"/>
                    <a:pt x="12866" y="5601"/>
                    <a:pt x="12546" y="5495"/>
                  </a:cubicBezTo>
                  <a:cubicBezTo>
                    <a:pt x="11351" y="5079"/>
                    <a:pt x="10007" y="4684"/>
                    <a:pt x="8588" y="4268"/>
                  </a:cubicBezTo>
                  <a:cubicBezTo>
                    <a:pt x="7191" y="3852"/>
                    <a:pt x="5857" y="3425"/>
                    <a:pt x="4684" y="2934"/>
                  </a:cubicBezTo>
                  <a:cubicBezTo>
                    <a:pt x="3510" y="2454"/>
                    <a:pt x="2497" y="1910"/>
                    <a:pt x="1708" y="1366"/>
                  </a:cubicBezTo>
                  <a:cubicBezTo>
                    <a:pt x="961" y="854"/>
                    <a:pt x="417" y="374"/>
                    <a:pt x="33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652588" y="1843725"/>
              <a:ext cx="152300" cy="45625"/>
            </a:xfrm>
            <a:custGeom>
              <a:avLst/>
              <a:gdLst/>
              <a:ahLst/>
              <a:cxnLst/>
              <a:rect l="l" t="t" r="r" b="b"/>
              <a:pathLst>
                <a:path w="6092" h="1825" extrusionOk="0">
                  <a:moveTo>
                    <a:pt x="64" y="1"/>
                  </a:moveTo>
                  <a:cubicBezTo>
                    <a:pt x="32" y="43"/>
                    <a:pt x="22" y="65"/>
                    <a:pt x="0" y="107"/>
                  </a:cubicBezTo>
                  <a:cubicBezTo>
                    <a:pt x="86" y="118"/>
                    <a:pt x="182" y="118"/>
                    <a:pt x="278" y="129"/>
                  </a:cubicBezTo>
                  <a:cubicBezTo>
                    <a:pt x="406" y="139"/>
                    <a:pt x="534" y="171"/>
                    <a:pt x="672" y="182"/>
                  </a:cubicBezTo>
                  <a:cubicBezTo>
                    <a:pt x="939" y="214"/>
                    <a:pt x="1238" y="278"/>
                    <a:pt x="1547" y="331"/>
                  </a:cubicBezTo>
                  <a:cubicBezTo>
                    <a:pt x="2144" y="459"/>
                    <a:pt x="2806" y="619"/>
                    <a:pt x="3489" y="854"/>
                  </a:cubicBezTo>
                  <a:cubicBezTo>
                    <a:pt x="4449" y="1142"/>
                    <a:pt x="5334" y="1505"/>
                    <a:pt x="6049" y="1825"/>
                  </a:cubicBezTo>
                  <a:lnTo>
                    <a:pt x="6091" y="1707"/>
                  </a:lnTo>
                  <a:cubicBezTo>
                    <a:pt x="5366" y="1377"/>
                    <a:pt x="4491" y="993"/>
                    <a:pt x="3531" y="694"/>
                  </a:cubicBezTo>
                  <a:cubicBezTo>
                    <a:pt x="2848" y="470"/>
                    <a:pt x="2187" y="310"/>
                    <a:pt x="1568" y="182"/>
                  </a:cubicBezTo>
                  <a:cubicBezTo>
                    <a:pt x="1259" y="129"/>
                    <a:pt x="971" y="75"/>
                    <a:pt x="694" y="54"/>
                  </a:cubicBezTo>
                  <a:cubicBezTo>
                    <a:pt x="555" y="43"/>
                    <a:pt x="427" y="11"/>
                    <a:pt x="288" y="11"/>
                  </a:cubicBezTo>
                  <a:cubicBezTo>
                    <a:pt x="214" y="11"/>
                    <a:pt x="139" y="1"/>
                    <a:pt x="64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7589713" y="2359075"/>
              <a:ext cx="345125" cy="247200"/>
            </a:xfrm>
            <a:custGeom>
              <a:avLst/>
              <a:gdLst/>
              <a:ahLst/>
              <a:cxnLst/>
              <a:rect l="l" t="t" r="r" b="b"/>
              <a:pathLst>
                <a:path w="13805" h="9888" extrusionOk="0">
                  <a:moveTo>
                    <a:pt x="8801" y="1"/>
                  </a:moveTo>
                  <a:cubicBezTo>
                    <a:pt x="8261" y="1"/>
                    <a:pt x="7733" y="174"/>
                    <a:pt x="7319" y="530"/>
                  </a:cubicBezTo>
                  <a:cubicBezTo>
                    <a:pt x="6663" y="1081"/>
                    <a:pt x="6269" y="1980"/>
                    <a:pt x="5421" y="1980"/>
                  </a:cubicBezTo>
                  <a:cubicBezTo>
                    <a:pt x="5318" y="1980"/>
                    <a:pt x="5207" y="1967"/>
                    <a:pt x="5089" y="1938"/>
                  </a:cubicBezTo>
                  <a:cubicBezTo>
                    <a:pt x="4823" y="1863"/>
                    <a:pt x="2529" y="914"/>
                    <a:pt x="2636" y="679"/>
                  </a:cubicBezTo>
                  <a:lnTo>
                    <a:pt x="2636" y="679"/>
                  </a:lnTo>
                  <a:cubicBezTo>
                    <a:pt x="2102" y="1746"/>
                    <a:pt x="844" y="2226"/>
                    <a:pt x="1" y="3058"/>
                  </a:cubicBezTo>
                  <a:cubicBezTo>
                    <a:pt x="364" y="4412"/>
                    <a:pt x="1153" y="5266"/>
                    <a:pt x="2262" y="6109"/>
                  </a:cubicBezTo>
                  <a:cubicBezTo>
                    <a:pt x="2998" y="6663"/>
                    <a:pt x="4129" y="7229"/>
                    <a:pt x="4566" y="8050"/>
                  </a:cubicBezTo>
                  <a:cubicBezTo>
                    <a:pt x="4684" y="8285"/>
                    <a:pt x="4823" y="8519"/>
                    <a:pt x="4940" y="8743"/>
                  </a:cubicBezTo>
                  <a:cubicBezTo>
                    <a:pt x="5132" y="9095"/>
                    <a:pt x="5313" y="9437"/>
                    <a:pt x="5591" y="9704"/>
                  </a:cubicBezTo>
                  <a:cubicBezTo>
                    <a:pt x="5720" y="9829"/>
                    <a:pt x="5872" y="9888"/>
                    <a:pt x="6013" y="9888"/>
                  </a:cubicBezTo>
                  <a:cubicBezTo>
                    <a:pt x="6268" y="9888"/>
                    <a:pt x="6486" y="9695"/>
                    <a:pt x="6465" y="9352"/>
                  </a:cubicBezTo>
                  <a:cubicBezTo>
                    <a:pt x="6423" y="8786"/>
                    <a:pt x="6220" y="8199"/>
                    <a:pt x="5996" y="7709"/>
                  </a:cubicBezTo>
                  <a:cubicBezTo>
                    <a:pt x="5836" y="7357"/>
                    <a:pt x="5559" y="6930"/>
                    <a:pt x="5623" y="6525"/>
                  </a:cubicBezTo>
                  <a:cubicBezTo>
                    <a:pt x="5697" y="6109"/>
                    <a:pt x="6252" y="5799"/>
                    <a:pt x="6583" y="5618"/>
                  </a:cubicBezTo>
                  <a:cubicBezTo>
                    <a:pt x="7137" y="5309"/>
                    <a:pt x="7799" y="5106"/>
                    <a:pt x="8449" y="5085"/>
                  </a:cubicBezTo>
                  <a:cubicBezTo>
                    <a:pt x="8495" y="5082"/>
                    <a:pt x="8541" y="5081"/>
                    <a:pt x="8587" y="5081"/>
                  </a:cubicBezTo>
                  <a:cubicBezTo>
                    <a:pt x="9253" y="5081"/>
                    <a:pt x="9900" y="5294"/>
                    <a:pt x="10519" y="5543"/>
                  </a:cubicBezTo>
                  <a:cubicBezTo>
                    <a:pt x="11212" y="5842"/>
                    <a:pt x="11500" y="6333"/>
                    <a:pt x="12119" y="6738"/>
                  </a:cubicBezTo>
                  <a:cubicBezTo>
                    <a:pt x="12198" y="6797"/>
                    <a:pt x="12314" y="6856"/>
                    <a:pt x="12424" y="6856"/>
                  </a:cubicBezTo>
                  <a:cubicBezTo>
                    <a:pt x="12432" y="6856"/>
                    <a:pt x="12441" y="6856"/>
                    <a:pt x="12450" y="6855"/>
                  </a:cubicBezTo>
                  <a:cubicBezTo>
                    <a:pt x="13805" y="6781"/>
                    <a:pt x="11372" y="4412"/>
                    <a:pt x="10967" y="4220"/>
                  </a:cubicBezTo>
                  <a:cubicBezTo>
                    <a:pt x="9986" y="3762"/>
                    <a:pt x="8876" y="3666"/>
                    <a:pt x="7799" y="3580"/>
                  </a:cubicBezTo>
                  <a:cubicBezTo>
                    <a:pt x="8310" y="3340"/>
                    <a:pt x="8877" y="3218"/>
                    <a:pt x="9439" y="3218"/>
                  </a:cubicBezTo>
                  <a:cubicBezTo>
                    <a:pt x="9651" y="3218"/>
                    <a:pt x="9863" y="3236"/>
                    <a:pt x="10071" y="3271"/>
                  </a:cubicBezTo>
                  <a:cubicBezTo>
                    <a:pt x="10754" y="3378"/>
                    <a:pt x="11394" y="3666"/>
                    <a:pt x="12087" y="3676"/>
                  </a:cubicBezTo>
                  <a:cubicBezTo>
                    <a:pt x="12258" y="3676"/>
                    <a:pt x="12471" y="3644"/>
                    <a:pt x="12514" y="3463"/>
                  </a:cubicBezTo>
                  <a:cubicBezTo>
                    <a:pt x="12546" y="3356"/>
                    <a:pt x="12492" y="3250"/>
                    <a:pt x="12418" y="3175"/>
                  </a:cubicBezTo>
                  <a:cubicBezTo>
                    <a:pt x="11835" y="2311"/>
                    <a:pt x="10743" y="1884"/>
                    <a:pt x="9699" y="1884"/>
                  </a:cubicBezTo>
                  <a:cubicBezTo>
                    <a:pt x="9674" y="1884"/>
                    <a:pt x="9648" y="1884"/>
                    <a:pt x="9623" y="1884"/>
                  </a:cubicBezTo>
                  <a:cubicBezTo>
                    <a:pt x="8759" y="1895"/>
                    <a:pt x="7884" y="1884"/>
                    <a:pt x="7159" y="2375"/>
                  </a:cubicBezTo>
                  <a:cubicBezTo>
                    <a:pt x="7532" y="1692"/>
                    <a:pt x="8257" y="1308"/>
                    <a:pt x="8972" y="1095"/>
                  </a:cubicBezTo>
                  <a:cubicBezTo>
                    <a:pt x="9271" y="999"/>
                    <a:pt x="9698" y="1063"/>
                    <a:pt x="9932" y="796"/>
                  </a:cubicBezTo>
                  <a:cubicBezTo>
                    <a:pt x="10220" y="455"/>
                    <a:pt x="9858" y="220"/>
                    <a:pt x="9559" y="113"/>
                  </a:cubicBezTo>
                  <a:cubicBezTo>
                    <a:pt x="9310" y="39"/>
                    <a:pt x="9054" y="1"/>
                    <a:pt x="8801" y="1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7815613" y="2359500"/>
              <a:ext cx="22425" cy="13625"/>
            </a:xfrm>
            <a:custGeom>
              <a:avLst/>
              <a:gdLst/>
              <a:ahLst/>
              <a:cxnLst/>
              <a:rect l="l" t="t" r="r" b="b"/>
              <a:pathLst>
                <a:path w="897" h="545" extrusionOk="0">
                  <a:moveTo>
                    <a:pt x="0" y="0"/>
                  </a:moveTo>
                  <a:cubicBezTo>
                    <a:pt x="11" y="22"/>
                    <a:pt x="11" y="32"/>
                    <a:pt x="11" y="54"/>
                  </a:cubicBezTo>
                  <a:cubicBezTo>
                    <a:pt x="22" y="128"/>
                    <a:pt x="54" y="214"/>
                    <a:pt x="107" y="299"/>
                  </a:cubicBezTo>
                  <a:cubicBezTo>
                    <a:pt x="128" y="342"/>
                    <a:pt x="160" y="395"/>
                    <a:pt x="203" y="438"/>
                  </a:cubicBezTo>
                  <a:cubicBezTo>
                    <a:pt x="235" y="481"/>
                    <a:pt x="310" y="502"/>
                    <a:pt x="363" y="534"/>
                  </a:cubicBezTo>
                  <a:cubicBezTo>
                    <a:pt x="400" y="541"/>
                    <a:pt x="437" y="544"/>
                    <a:pt x="474" y="544"/>
                  </a:cubicBezTo>
                  <a:cubicBezTo>
                    <a:pt x="553" y="544"/>
                    <a:pt x="631" y="528"/>
                    <a:pt x="704" y="491"/>
                  </a:cubicBezTo>
                  <a:cubicBezTo>
                    <a:pt x="790" y="449"/>
                    <a:pt x="854" y="384"/>
                    <a:pt x="896" y="331"/>
                  </a:cubicBezTo>
                  <a:lnTo>
                    <a:pt x="854" y="288"/>
                  </a:lnTo>
                  <a:cubicBezTo>
                    <a:pt x="811" y="342"/>
                    <a:pt x="747" y="384"/>
                    <a:pt x="662" y="427"/>
                  </a:cubicBezTo>
                  <a:cubicBezTo>
                    <a:pt x="613" y="448"/>
                    <a:pt x="552" y="460"/>
                    <a:pt x="485" y="460"/>
                  </a:cubicBezTo>
                  <a:cubicBezTo>
                    <a:pt x="449" y="460"/>
                    <a:pt x="411" y="456"/>
                    <a:pt x="374" y="449"/>
                  </a:cubicBezTo>
                  <a:cubicBezTo>
                    <a:pt x="267" y="427"/>
                    <a:pt x="203" y="352"/>
                    <a:pt x="160" y="267"/>
                  </a:cubicBezTo>
                  <a:cubicBezTo>
                    <a:pt x="118" y="182"/>
                    <a:pt x="75" y="86"/>
                    <a:pt x="64" y="22"/>
                  </a:cubicBezTo>
                  <a:cubicBezTo>
                    <a:pt x="64" y="11"/>
                    <a:pt x="64" y="11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724938" y="2573600"/>
              <a:ext cx="20275" cy="26275"/>
            </a:xfrm>
            <a:custGeom>
              <a:avLst/>
              <a:gdLst/>
              <a:ahLst/>
              <a:cxnLst/>
              <a:rect l="l" t="t" r="r" b="b"/>
              <a:pathLst>
                <a:path w="811" h="1051" extrusionOk="0">
                  <a:moveTo>
                    <a:pt x="337" y="0"/>
                  </a:moveTo>
                  <a:cubicBezTo>
                    <a:pt x="251" y="0"/>
                    <a:pt x="162" y="33"/>
                    <a:pt x="96" y="98"/>
                  </a:cubicBezTo>
                  <a:cubicBezTo>
                    <a:pt x="11" y="184"/>
                    <a:pt x="0" y="290"/>
                    <a:pt x="11" y="376"/>
                  </a:cubicBezTo>
                  <a:cubicBezTo>
                    <a:pt x="22" y="472"/>
                    <a:pt x="54" y="557"/>
                    <a:pt x="96" y="632"/>
                  </a:cubicBezTo>
                  <a:cubicBezTo>
                    <a:pt x="171" y="781"/>
                    <a:pt x="256" y="899"/>
                    <a:pt x="363" y="984"/>
                  </a:cubicBezTo>
                  <a:cubicBezTo>
                    <a:pt x="416" y="1016"/>
                    <a:pt x="459" y="1048"/>
                    <a:pt x="523" y="1048"/>
                  </a:cubicBezTo>
                  <a:cubicBezTo>
                    <a:pt x="533" y="1050"/>
                    <a:pt x="543" y="1051"/>
                    <a:pt x="552" y="1051"/>
                  </a:cubicBezTo>
                  <a:cubicBezTo>
                    <a:pt x="595" y="1051"/>
                    <a:pt x="634" y="1033"/>
                    <a:pt x="651" y="1016"/>
                  </a:cubicBezTo>
                  <a:cubicBezTo>
                    <a:pt x="704" y="963"/>
                    <a:pt x="715" y="931"/>
                    <a:pt x="715" y="931"/>
                  </a:cubicBezTo>
                  <a:lnTo>
                    <a:pt x="715" y="931"/>
                  </a:lnTo>
                  <a:cubicBezTo>
                    <a:pt x="715" y="931"/>
                    <a:pt x="694" y="952"/>
                    <a:pt x="640" y="995"/>
                  </a:cubicBezTo>
                  <a:cubicBezTo>
                    <a:pt x="622" y="1009"/>
                    <a:pt x="599" y="1016"/>
                    <a:pt x="572" y="1016"/>
                  </a:cubicBezTo>
                  <a:cubicBezTo>
                    <a:pt x="521" y="1016"/>
                    <a:pt x="458" y="990"/>
                    <a:pt x="395" y="941"/>
                  </a:cubicBezTo>
                  <a:cubicBezTo>
                    <a:pt x="320" y="856"/>
                    <a:pt x="224" y="749"/>
                    <a:pt x="160" y="610"/>
                  </a:cubicBezTo>
                  <a:cubicBezTo>
                    <a:pt x="118" y="536"/>
                    <a:pt x="107" y="461"/>
                    <a:pt x="96" y="376"/>
                  </a:cubicBezTo>
                  <a:cubicBezTo>
                    <a:pt x="75" y="301"/>
                    <a:pt x="96" y="216"/>
                    <a:pt x="150" y="162"/>
                  </a:cubicBezTo>
                  <a:cubicBezTo>
                    <a:pt x="194" y="118"/>
                    <a:pt x="261" y="96"/>
                    <a:pt x="325" y="96"/>
                  </a:cubicBezTo>
                  <a:cubicBezTo>
                    <a:pt x="338" y="96"/>
                    <a:pt x="350" y="97"/>
                    <a:pt x="363" y="98"/>
                  </a:cubicBezTo>
                  <a:cubicBezTo>
                    <a:pt x="438" y="109"/>
                    <a:pt x="502" y="152"/>
                    <a:pt x="555" y="205"/>
                  </a:cubicBezTo>
                  <a:cubicBezTo>
                    <a:pt x="662" y="312"/>
                    <a:pt x="704" y="450"/>
                    <a:pt x="736" y="568"/>
                  </a:cubicBezTo>
                  <a:cubicBezTo>
                    <a:pt x="758" y="685"/>
                    <a:pt x="747" y="781"/>
                    <a:pt x="736" y="845"/>
                  </a:cubicBezTo>
                  <a:cubicBezTo>
                    <a:pt x="736" y="888"/>
                    <a:pt x="704" y="931"/>
                    <a:pt x="715" y="931"/>
                  </a:cubicBezTo>
                  <a:cubicBezTo>
                    <a:pt x="715" y="931"/>
                    <a:pt x="726" y="931"/>
                    <a:pt x="726" y="899"/>
                  </a:cubicBezTo>
                  <a:cubicBezTo>
                    <a:pt x="747" y="888"/>
                    <a:pt x="758" y="856"/>
                    <a:pt x="768" y="835"/>
                  </a:cubicBezTo>
                  <a:cubicBezTo>
                    <a:pt x="800" y="771"/>
                    <a:pt x="811" y="664"/>
                    <a:pt x="779" y="536"/>
                  </a:cubicBezTo>
                  <a:cubicBezTo>
                    <a:pt x="768" y="418"/>
                    <a:pt x="715" y="269"/>
                    <a:pt x="608" y="141"/>
                  </a:cubicBezTo>
                  <a:cubicBezTo>
                    <a:pt x="555" y="77"/>
                    <a:pt x="480" y="24"/>
                    <a:pt x="374" y="2"/>
                  </a:cubicBezTo>
                  <a:cubicBezTo>
                    <a:pt x="362" y="1"/>
                    <a:pt x="349" y="0"/>
                    <a:pt x="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589463" y="2376300"/>
              <a:ext cx="121100" cy="123225"/>
            </a:xfrm>
            <a:custGeom>
              <a:avLst/>
              <a:gdLst/>
              <a:ahLst/>
              <a:cxnLst/>
              <a:rect l="l" t="t" r="r" b="b"/>
              <a:pathLst>
                <a:path w="4844" h="4929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2102" y="1067"/>
                    <a:pt x="843" y="1547"/>
                    <a:pt x="0" y="2379"/>
                  </a:cubicBezTo>
                  <a:cubicBezTo>
                    <a:pt x="288" y="3467"/>
                    <a:pt x="854" y="4236"/>
                    <a:pt x="1632" y="4929"/>
                  </a:cubicBezTo>
                  <a:cubicBezTo>
                    <a:pt x="2550" y="4342"/>
                    <a:pt x="3350" y="3563"/>
                    <a:pt x="3968" y="2646"/>
                  </a:cubicBezTo>
                  <a:cubicBezTo>
                    <a:pt x="4256" y="2198"/>
                    <a:pt x="4576" y="1697"/>
                    <a:pt x="4843" y="1163"/>
                  </a:cubicBezTo>
                  <a:cubicBezTo>
                    <a:pt x="4193" y="907"/>
                    <a:pt x="2539" y="193"/>
                    <a:pt x="2635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7102213" y="2003850"/>
              <a:ext cx="601400" cy="475675"/>
            </a:xfrm>
            <a:custGeom>
              <a:avLst/>
              <a:gdLst/>
              <a:ahLst/>
              <a:cxnLst/>
              <a:rect l="l" t="t" r="r" b="b"/>
              <a:pathLst>
                <a:path w="24056" h="19027" extrusionOk="0">
                  <a:moveTo>
                    <a:pt x="3415" y="1"/>
                  </a:moveTo>
                  <a:cubicBezTo>
                    <a:pt x="2518" y="1"/>
                    <a:pt x="1681" y="253"/>
                    <a:pt x="1025" y="956"/>
                  </a:cubicBezTo>
                  <a:cubicBezTo>
                    <a:pt x="97" y="1938"/>
                    <a:pt x="1" y="3506"/>
                    <a:pt x="470" y="4732"/>
                  </a:cubicBezTo>
                  <a:cubicBezTo>
                    <a:pt x="1035" y="6237"/>
                    <a:pt x="3041" y="6941"/>
                    <a:pt x="4374" y="7581"/>
                  </a:cubicBezTo>
                  <a:cubicBezTo>
                    <a:pt x="7319" y="9010"/>
                    <a:pt x="10156" y="10045"/>
                    <a:pt x="12770" y="12114"/>
                  </a:cubicBezTo>
                  <a:cubicBezTo>
                    <a:pt x="14231" y="13266"/>
                    <a:pt x="15682" y="14418"/>
                    <a:pt x="17047" y="15667"/>
                  </a:cubicBezTo>
                  <a:cubicBezTo>
                    <a:pt x="18199" y="16701"/>
                    <a:pt x="19159" y="17885"/>
                    <a:pt x="20184" y="19027"/>
                  </a:cubicBezTo>
                  <a:cubicBezTo>
                    <a:pt x="21560" y="18077"/>
                    <a:pt x="22872" y="16979"/>
                    <a:pt x="24056" y="15773"/>
                  </a:cubicBezTo>
                  <a:cubicBezTo>
                    <a:pt x="22338" y="12648"/>
                    <a:pt x="19992" y="9661"/>
                    <a:pt x="17506" y="7207"/>
                  </a:cubicBezTo>
                  <a:cubicBezTo>
                    <a:pt x="17335" y="7037"/>
                    <a:pt x="17165" y="6877"/>
                    <a:pt x="16983" y="6717"/>
                  </a:cubicBezTo>
                  <a:cubicBezTo>
                    <a:pt x="14295" y="4284"/>
                    <a:pt x="11372" y="2471"/>
                    <a:pt x="7937" y="1212"/>
                  </a:cubicBezTo>
                  <a:cubicBezTo>
                    <a:pt x="6664" y="741"/>
                    <a:pt x="4952" y="1"/>
                    <a:pt x="3415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7588113" y="2368300"/>
              <a:ext cx="99775" cy="93375"/>
            </a:xfrm>
            <a:custGeom>
              <a:avLst/>
              <a:gdLst/>
              <a:ahLst/>
              <a:cxnLst/>
              <a:rect l="l" t="t" r="r" b="b"/>
              <a:pathLst>
                <a:path w="3991" h="3735" extrusionOk="0">
                  <a:moveTo>
                    <a:pt x="3926" y="0"/>
                  </a:moveTo>
                  <a:cubicBezTo>
                    <a:pt x="3532" y="502"/>
                    <a:pt x="3094" y="1003"/>
                    <a:pt x="2604" y="1515"/>
                  </a:cubicBezTo>
                  <a:cubicBezTo>
                    <a:pt x="1729" y="2422"/>
                    <a:pt x="812" y="3137"/>
                    <a:pt x="1" y="3649"/>
                  </a:cubicBezTo>
                  <a:cubicBezTo>
                    <a:pt x="33" y="3670"/>
                    <a:pt x="54" y="3713"/>
                    <a:pt x="86" y="3734"/>
                  </a:cubicBezTo>
                  <a:cubicBezTo>
                    <a:pt x="897" y="3243"/>
                    <a:pt x="1825" y="2518"/>
                    <a:pt x="2710" y="1622"/>
                  </a:cubicBezTo>
                  <a:cubicBezTo>
                    <a:pt x="3190" y="1121"/>
                    <a:pt x="3617" y="619"/>
                    <a:pt x="3990" y="139"/>
                  </a:cubicBezTo>
                  <a:cubicBezTo>
                    <a:pt x="3980" y="86"/>
                    <a:pt x="3948" y="43"/>
                    <a:pt x="3926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179738" y="2013600"/>
              <a:ext cx="34700" cy="595275"/>
            </a:xfrm>
            <a:custGeom>
              <a:avLst/>
              <a:gdLst/>
              <a:ahLst/>
              <a:cxnLst/>
              <a:rect l="l" t="t" r="r" b="b"/>
              <a:pathLst>
                <a:path w="1388" h="23811" extrusionOk="0">
                  <a:moveTo>
                    <a:pt x="1078" y="1"/>
                  </a:moveTo>
                  <a:cubicBezTo>
                    <a:pt x="481" y="1"/>
                    <a:pt x="1" y="481"/>
                    <a:pt x="1" y="1089"/>
                  </a:cubicBezTo>
                  <a:lnTo>
                    <a:pt x="1" y="22722"/>
                  </a:lnTo>
                  <a:cubicBezTo>
                    <a:pt x="1" y="23331"/>
                    <a:pt x="481" y="23811"/>
                    <a:pt x="1078" y="23811"/>
                  </a:cubicBezTo>
                  <a:lnTo>
                    <a:pt x="1388" y="23811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rgbClr val="3A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7451838" y="2013600"/>
              <a:ext cx="34975" cy="595275"/>
            </a:xfrm>
            <a:custGeom>
              <a:avLst/>
              <a:gdLst/>
              <a:ahLst/>
              <a:cxnLst/>
              <a:rect l="l" t="t" r="r" b="b"/>
              <a:pathLst>
                <a:path w="1399" h="23811" extrusionOk="0">
                  <a:moveTo>
                    <a:pt x="1" y="1"/>
                  </a:moveTo>
                  <a:lnTo>
                    <a:pt x="1" y="23811"/>
                  </a:lnTo>
                  <a:lnTo>
                    <a:pt x="310" y="23811"/>
                  </a:lnTo>
                  <a:cubicBezTo>
                    <a:pt x="907" y="23811"/>
                    <a:pt x="1387" y="23331"/>
                    <a:pt x="1387" y="22722"/>
                  </a:cubicBezTo>
                  <a:lnTo>
                    <a:pt x="1387" y="1089"/>
                  </a:lnTo>
                  <a:cubicBezTo>
                    <a:pt x="1398" y="502"/>
                    <a:pt x="907" y="1"/>
                    <a:pt x="310" y="1"/>
                  </a:cubicBezTo>
                  <a:close/>
                </a:path>
              </a:pathLst>
            </a:custGeom>
            <a:solidFill>
              <a:srgbClr val="3A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7016088" y="1797050"/>
              <a:ext cx="120825" cy="161650"/>
            </a:xfrm>
            <a:custGeom>
              <a:avLst/>
              <a:gdLst/>
              <a:ahLst/>
              <a:cxnLst/>
              <a:rect l="l" t="t" r="r" b="b"/>
              <a:pathLst>
                <a:path w="4833" h="6466" extrusionOk="0">
                  <a:moveTo>
                    <a:pt x="3062" y="1"/>
                  </a:moveTo>
                  <a:lnTo>
                    <a:pt x="0" y="3382"/>
                  </a:lnTo>
                  <a:lnTo>
                    <a:pt x="1547" y="6465"/>
                  </a:lnTo>
                  <a:cubicBezTo>
                    <a:pt x="2518" y="5857"/>
                    <a:pt x="3382" y="5068"/>
                    <a:pt x="4075" y="4150"/>
                  </a:cubicBezTo>
                  <a:cubicBezTo>
                    <a:pt x="4352" y="3777"/>
                    <a:pt x="4608" y="3372"/>
                    <a:pt x="4832" y="2956"/>
                  </a:cubicBezTo>
                  <a:lnTo>
                    <a:pt x="3062" y="1"/>
                  </a:ln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6786713" y="1520425"/>
              <a:ext cx="347800" cy="433200"/>
            </a:xfrm>
            <a:custGeom>
              <a:avLst/>
              <a:gdLst/>
              <a:ahLst/>
              <a:cxnLst/>
              <a:rect l="l" t="t" r="r" b="b"/>
              <a:pathLst>
                <a:path w="13912" h="17328" extrusionOk="0">
                  <a:moveTo>
                    <a:pt x="7526" y="0"/>
                  </a:moveTo>
                  <a:cubicBezTo>
                    <a:pt x="6052" y="0"/>
                    <a:pt x="4523" y="502"/>
                    <a:pt x="3329" y="1209"/>
                  </a:cubicBezTo>
                  <a:cubicBezTo>
                    <a:pt x="1942" y="2020"/>
                    <a:pt x="833" y="3353"/>
                    <a:pt x="417" y="4900"/>
                  </a:cubicBezTo>
                  <a:cubicBezTo>
                    <a:pt x="1" y="6479"/>
                    <a:pt x="321" y="8132"/>
                    <a:pt x="716" y="9711"/>
                  </a:cubicBezTo>
                  <a:cubicBezTo>
                    <a:pt x="929" y="10607"/>
                    <a:pt x="1164" y="11492"/>
                    <a:pt x="1420" y="12367"/>
                  </a:cubicBezTo>
                  <a:cubicBezTo>
                    <a:pt x="1953" y="14213"/>
                    <a:pt x="2753" y="16240"/>
                    <a:pt x="4513" y="16997"/>
                  </a:cubicBezTo>
                  <a:cubicBezTo>
                    <a:pt x="5092" y="17239"/>
                    <a:pt x="5717" y="17327"/>
                    <a:pt x="6346" y="17327"/>
                  </a:cubicBezTo>
                  <a:cubicBezTo>
                    <a:pt x="6574" y="17327"/>
                    <a:pt x="6803" y="17315"/>
                    <a:pt x="7031" y="17296"/>
                  </a:cubicBezTo>
                  <a:cubicBezTo>
                    <a:pt x="8738" y="17146"/>
                    <a:pt x="10370" y="16560"/>
                    <a:pt x="11661" y="15397"/>
                  </a:cubicBezTo>
                  <a:cubicBezTo>
                    <a:pt x="13143" y="14063"/>
                    <a:pt x="13570" y="12559"/>
                    <a:pt x="13741" y="10586"/>
                  </a:cubicBezTo>
                  <a:cubicBezTo>
                    <a:pt x="13911" y="8612"/>
                    <a:pt x="13421" y="7119"/>
                    <a:pt x="12962" y="5252"/>
                  </a:cubicBezTo>
                  <a:cubicBezTo>
                    <a:pt x="12589" y="3716"/>
                    <a:pt x="11949" y="2158"/>
                    <a:pt x="10743" y="1102"/>
                  </a:cubicBezTo>
                  <a:cubicBezTo>
                    <a:pt x="9836" y="318"/>
                    <a:pt x="8698" y="0"/>
                    <a:pt x="7526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106213" y="1644925"/>
              <a:ext cx="99500" cy="155550"/>
            </a:xfrm>
            <a:custGeom>
              <a:avLst/>
              <a:gdLst/>
              <a:ahLst/>
              <a:cxnLst/>
              <a:rect l="l" t="t" r="r" b="b"/>
              <a:pathLst>
                <a:path w="3980" h="6222" extrusionOk="0">
                  <a:moveTo>
                    <a:pt x="1786" y="0"/>
                  </a:moveTo>
                  <a:cubicBezTo>
                    <a:pt x="1088" y="0"/>
                    <a:pt x="400" y="354"/>
                    <a:pt x="1" y="923"/>
                  </a:cubicBezTo>
                  <a:lnTo>
                    <a:pt x="481" y="6075"/>
                  </a:lnTo>
                  <a:cubicBezTo>
                    <a:pt x="719" y="6176"/>
                    <a:pt x="972" y="6222"/>
                    <a:pt x="1227" y="6222"/>
                  </a:cubicBezTo>
                  <a:cubicBezTo>
                    <a:pt x="1919" y="6222"/>
                    <a:pt x="2626" y="5880"/>
                    <a:pt x="3094" y="5350"/>
                  </a:cubicBezTo>
                  <a:cubicBezTo>
                    <a:pt x="3734" y="4635"/>
                    <a:pt x="3969" y="3632"/>
                    <a:pt x="3980" y="2672"/>
                  </a:cubicBezTo>
                  <a:cubicBezTo>
                    <a:pt x="3980" y="2160"/>
                    <a:pt x="3937" y="1648"/>
                    <a:pt x="3702" y="1189"/>
                  </a:cubicBezTo>
                  <a:cubicBezTo>
                    <a:pt x="3372" y="528"/>
                    <a:pt x="2678" y="59"/>
                    <a:pt x="1931" y="5"/>
                  </a:cubicBezTo>
                  <a:cubicBezTo>
                    <a:pt x="1883" y="2"/>
                    <a:pt x="1834" y="0"/>
                    <a:pt x="1786" y="0"/>
                  </a:cubicBezTo>
                  <a:close/>
                </a:path>
              </a:pathLst>
            </a:custGeom>
            <a:solidFill>
              <a:srgbClr val="F89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6933413" y="1803700"/>
              <a:ext cx="81350" cy="64325"/>
            </a:xfrm>
            <a:custGeom>
              <a:avLst/>
              <a:gdLst/>
              <a:ahLst/>
              <a:cxnLst/>
              <a:rect l="l" t="t" r="r" b="b"/>
              <a:pathLst>
                <a:path w="3254" h="2573" extrusionOk="0">
                  <a:moveTo>
                    <a:pt x="1731" y="0"/>
                  </a:moveTo>
                  <a:cubicBezTo>
                    <a:pt x="1535" y="0"/>
                    <a:pt x="1339" y="38"/>
                    <a:pt x="1152" y="119"/>
                  </a:cubicBezTo>
                  <a:cubicBezTo>
                    <a:pt x="352" y="471"/>
                    <a:pt x="0" y="1463"/>
                    <a:pt x="395" y="2348"/>
                  </a:cubicBezTo>
                  <a:cubicBezTo>
                    <a:pt x="427" y="2412"/>
                    <a:pt x="480" y="2498"/>
                    <a:pt x="523" y="2572"/>
                  </a:cubicBezTo>
                  <a:cubicBezTo>
                    <a:pt x="1120" y="1762"/>
                    <a:pt x="2187" y="1218"/>
                    <a:pt x="3254" y="983"/>
                  </a:cubicBezTo>
                  <a:cubicBezTo>
                    <a:pt x="2947" y="369"/>
                    <a:pt x="2341" y="0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6874463" y="1694650"/>
              <a:ext cx="67500" cy="124500"/>
            </a:xfrm>
            <a:custGeom>
              <a:avLst/>
              <a:gdLst/>
              <a:ahLst/>
              <a:cxnLst/>
              <a:rect l="l" t="t" r="r" b="b"/>
              <a:pathLst>
                <a:path w="2700" h="4980" extrusionOk="0">
                  <a:moveTo>
                    <a:pt x="3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" y="32"/>
                    <a:pt x="267" y="331"/>
                    <a:pt x="673" y="854"/>
                  </a:cubicBezTo>
                  <a:cubicBezTo>
                    <a:pt x="865" y="1121"/>
                    <a:pt x="1078" y="1441"/>
                    <a:pt x="1281" y="1814"/>
                  </a:cubicBezTo>
                  <a:cubicBezTo>
                    <a:pt x="1483" y="2187"/>
                    <a:pt x="1643" y="2646"/>
                    <a:pt x="1675" y="3126"/>
                  </a:cubicBezTo>
                  <a:cubicBezTo>
                    <a:pt x="1739" y="3606"/>
                    <a:pt x="1665" y="4065"/>
                    <a:pt x="1494" y="4459"/>
                  </a:cubicBezTo>
                  <a:cubicBezTo>
                    <a:pt x="1483" y="4513"/>
                    <a:pt x="1451" y="4545"/>
                    <a:pt x="1430" y="4587"/>
                  </a:cubicBezTo>
                  <a:cubicBezTo>
                    <a:pt x="1398" y="4630"/>
                    <a:pt x="1377" y="4684"/>
                    <a:pt x="1345" y="4726"/>
                  </a:cubicBezTo>
                  <a:cubicBezTo>
                    <a:pt x="1323" y="4758"/>
                    <a:pt x="1313" y="4801"/>
                    <a:pt x="1281" y="4844"/>
                  </a:cubicBezTo>
                  <a:cubicBezTo>
                    <a:pt x="1184" y="4951"/>
                    <a:pt x="1209" y="4980"/>
                    <a:pt x="1277" y="4980"/>
                  </a:cubicBezTo>
                  <a:cubicBezTo>
                    <a:pt x="1350" y="4980"/>
                    <a:pt x="1475" y="4945"/>
                    <a:pt x="1547" y="4940"/>
                  </a:cubicBezTo>
                  <a:cubicBezTo>
                    <a:pt x="1590" y="4918"/>
                    <a:pt x="1622" y="4918"/>
                    <a:pt x="1665" y="4908"/>
                  </a:cubicBezTo>
                  <a:lnTo>
                    <a:pt x="1750" y="4886"/>
                  </a:lnTo>
                  <a:cubicBezTo>
                    <a:pt x="1782" y="4865"/>
                    <a:pt x="1846" y="4844"/>
                    <a:pt x="1878" y="4833"/>
                  </a:cubicBezTo>
                  <a:cubicBezTo>
                    <a:pt x="1963" y="4790"/>
                    <a:pt x="2038" y="4748"/>
                    <a:pt x="2123" y="4694"/>
                  </a:cubicBezTo>
                  <a:cubicBezTo>
                    <a:pt x="2401" y="4491"/>
                    <a:pt x="2561" y="4257"/>
                    <a:pt x="2646" y="4086"/>
                  </a:cubicBezTo>
                  <a:cubicBezTo>
                    <a:pt x="2699" y="3905"/>
                    <a:pt x="2699" y="3798"/>
                    <a:pt x="2678" y="3798"/>
                  </a:cubicBezTo>
                  <a:lnTo>
                    <a:pt x="2678" y="3798"/>
                  </a:lnTo>
                  <a:cubicBezTo>
                    <a:pt x="2667" y="3798"/>
                    <a:pt x="2625" y="3894"/>
                    <a:pt x="2518" y="4043"/>
                  </a:cubicBezTo>
                  <a:cubicBezTo>
                    <a:pt x="2433" y="4193"/>
                    <a:pt x="2251" y="4385"/>
                    <a:pt x="1985" y="4566"/>
                  </a:cubicBezTo>
                  <a:cubicBezTo>
                    <a:pt x="1921" y="4598"/>
                    <a:pt x="1846" y="4641"/>
                    <a:pt x="1771" y="4673"/>
                  </a:cubicBezTo>
                  <a:lnTo>
                    <a:pt x="1654" y="4705"/>
                  </a:lnTo>
                  <a:lnTo>
                    <a:pt x="1601" y="4726"/>
                  </a:lnTo>
                  <a:lnTo>
                    <a:pt x="1590" y="4726"/>
                  </a:lnTo>
                  <a:cubicBezTo>
                    <a:pt x="1579" y="4726"/>
                    <a:pt x="1547" y="4726"/>
                    <a:pt x="1579" y="4705"/>
                  </a:cubicBezTo>
                  <a:lnTo>
                    <a:pt x="1590" y="4694"/>
                  </a:lnTo>
                  <a:cubicBezTo>
                    <a:pt x="1611" y="4641"/>
                    <a:pt x="1643" y="4598"/>
                    <a:pt x="1665" y="4545"/>
                  </a:cubicBezTo>
                  <a:cubicBezTo>
                    <a:pt x="1867" y="4139"/>
                    <a:pt x="1942" y="3627"/>
                    <a:pt x="1899" y="3105"/>
                  </a:cubicBezTo>
                  <a:cubicBezTo>
                    <a:pt x="1846" y="2593"/>
                    <a:pt x="1665" y="2113"/>
                    <a:pt x="1451" y="1718"/>
                  </a:cubicBezTo>
                  <a:cubicBezTo>
                    <a:pt x="1238" y="1334"/>
                    <a:pt x="1003" y="1014"/>
                    <a:pt x="790" y="758"/>
                  </a:cubicBezTo>
                  <a:cubicBezTo>
                    <a:pt x="361" y="266"/>
                    <a:pt x="55" y="0"/>
                    <a:pt x="3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6862463" y="1765575"/>
              <a:ext cx="14425" cy="41925"/>
            </a:xfrm>
            <a:custGeom>
              <a:avLst/>
              <a:gdLst/>
              <a:ahLst/>
              <a:cxnLst/>
              <a:rect l="l" t="t" r="r" b="b"/>
              <a:pathLst>
                <a:path w="577" h="1677" extrusionOk="0">
                  <a:moveTo>
                    <a:pt x="67" y="1"/>
                  </a:moveTo>
                  <a:cubicBezTo>
                    <a:pt x="66" y="1"/>
                    <a:pt x="65" y="1"/>
                    <a:pt x="65" y="1"/>
                  </a:cubicBezTo>
                  <a:cubicBezTo>
                    <a:pt x="1" y="22"/>
                    <a:pt x="54" y="406"/>
                    <a:pt x="171" y="876"/>
                  </a:cubicBezTo>
                  <a:cubicBezTo>
                    <a:pt x="297" y="1317"/>
                    <a:pt x="434" y="1676"/>
                    <a:pt x="509" y="1676"/>
                  </a:cubicBezTo>
                  <a:cubicBezTo>
                    <a:pt x="510" y="1676"/>
                    <a:pt x="512" y="1676"/>
                    <a:pt x="513" y="1676"/>
                  </a:cubicBezTo>
                  <a:cubicBezTo>
                    <a:pt x="577" y="1654"/>
                    <a:pt x="523" y="1270"/>
                    <a:pt x="406" y="801"/>
                  </a:cubicBezTo>
                  <a:cubicBezTo>
                    <a:pt x="280" y="359"/>
                    <a:pt x="122" y="1"/>
                    <a:pt x="67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6973938" y="1725575"/>
              <a:ext cx="17350" cy="39525"/>
            </a:xfrm>
            <a:custGeom>
              <a:avLst/>
              <a:gdLst/>
              <a:ahLst/>
              <a:cxnLst/>
              <a:rect l="l" t="t" r="r" b="b"/>
              <a:pathLst>
                <a:path w="694" h="1581" extrusionOk="0">
                  <a:moveTo>
                    <a:pt x="67" y="1"/>
                  </a:moveTo>
                  <a:cubicBezTo>
                    <a:pt x="66" y="1"/>
                    <a:pt x="66" y="1"/>
                    <a:pt x="65" y="1"/>
                  </a:cubicBezTo>
                  <a:cubicBezTo>
                    <a:pt x="1" y="22"/>
                    <a:pt x="65" y="406"/>
                    <a:pt x="225" y="844"/>
                  </a:cubicBezTo>
                  <a:cubicBezTo>
                    <a:pt x="369" y="1267"/>
                    <a:pt x="554" y="1581"/>
                    <a:pt x="633" y="1581"/>
                  </a:cubicBezTo>
                  <a:cubicBezTo>
                    <a:pt x="636" y="1581"/>
                    <a:pt x="638" y="1580"/>
                    <a:pt x="641" y="1580"/>
                  </a:cubicBezTo>
                  <a:cubicBezTo>
                    <a:pt x="694" y="1548"/>
                    <a:pt x="598" y="1196"/>
                    <a:pt x="438" y="769"/>
                  </a:cubicBezTo>
                  <a:cubicBezTo>
                    <a:pt x="280" y="349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6828863" y="1717875"/>
              <a:ext cx="25100" cy="59200"/>
            </a:xfrm>
            <a:custGeom>
              <a:avLst/>
              <a:gdLst/>
              <a:ahLst/>
              <a:cxnLst/>
              <a:rect l="l" t="t" r="r" b="b"/>
              <a:pathLst>
                <a:path w="1004" h="2368" extrusionOk="0">
                  <a:moveTo>
                    <a:pt x="810" y="0"/>
                  </a:moveTo>
                  <a:cubicBezTo>
                    <a:pt x="728" y="0"/>
                    <a:pt x="619" y="92"/>
                    <a:pt x="502" y="245"/>
                  </a:cubicBezTo>
                  <a:cubicBezTo>
                    <a:pt x="363" y="437"/>
                    <a:pt x="214" y="725"/>
                    <a:pt x="118" y="1077"/>
                  </a:cubicBezTo>
                  <a:cubicBezTo>
                    <a:pt x="22" y="1418"/>
                    <a:pt x="0" y="1738"/>
                    <a:pt x="43" y="1984"/>
                  </a:cubicBezTo>
                  <a:cubicBezTo>
                    <a:pt x="64" y="2218"/>
                    <a:pt x="128" y="2357"/>
                    <a:pt x="224" y="2368"/>
                  </a:cubicBezTo>
                  <a:cubicBezTo>
                    <a:pt x="395" y="2368"/>
                    <a:pt x="545" y="1856"/>
                    <a:pt x="715" y="1248"/>
                  </a:cubicBezTo>
                  <a:cubicBezTo>
                    <a:pt x="865" y="618"/>
                    <a:pt x="1003" y="96"/>
                    <a:pt x="854" y="10"/>
                  </a:cubicBezTo>
                  <a:cubicBezTo>
                    <a:pt x="840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6934213" y="1674650"/>
              <a:ext cx="69350" cy="21650"/>
            </a:xfrm>
            <a:custGeom>
              <a:avLst/>
              <a:gdLst/>
              <a:ahLst/>
              <a:cxnLst/>
              <a:rect l="l" t="t" r="r" b="b"/>
              <a:pathLst>
                <a:path w="2774" h="866" extrusionOk="0">
                  <a:moveTo>
                    <a:pt x="455" y="0"/>
                  </a:moveTo>
                  <a:cubicBezTo>
                    <a:pt x="214" y="0"/>
                    <a:pt x="58" y="40"/>
                    <a:pt x="43" y="118"/>
                  </a:cubicBezTo>
                  <a:cubicBezTo>
                    <a:pt x="0" y="278"/>
                    <a:pt x="576" y="566"/>
                    <a:pt x="1323" y="736"/>
                  </a:cubicBezTo>
                  <a:cubicBezTo>
                    <a:pt x="1702" y="823"/>
                    <a:pt x="2049" y="866"/>
                    <a:pt x="2303" y="866"/>
                  </a:cubicBezTo>
                  <a:cubicBezTo>
                    <a:pt x="2550" y="866"/>
                    <a:pt x="2710" y="826"/>
                    <a:pt x="2731" y="747"/>
                  </a:cubicBezTo>
                  <a:cubicBezTo>
                    <a:pt x="2774" y="587"/>
                    <a:pt x="2198" y="310"/>
                    <a:pt x="1451" y="139"/>
                  </a:cubicBezTo>
                  <a:cubicBezTo>
                    <a:pt x="1066" y="46"/>
                    <a:pt x="712" y="0"/>
                    <a:pt x="45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7120613" y="1670575"/>
              <a:ext cx="51775" cy="108950"/>
            </a:xfrm>
            <a:custGeom>
              <a:avLst/>
              <a:gdLst/>
              <a:ahLst/>
              <a:cxnLst/>
              <a:rect l="l" t="t" r="r" b="b"/>
              <a:pathLst>
                <a:path w="2071" h="4358" extrusionOk="0">
                  <a:moveTo>
                    <a:pt x="1430" y="1"/>
                  </a:moveTo>
                  <a:cubicBezTo>
                    <a:pt x="1382" y="1"/>
                    <a:pt x="1313" y="9"/>
                    <a:pt x="1227" y="35"/>
                  </a:cubicBezTo>
                  <a:cubicBezTo>
                    <a:pt x="1046" y="89"/>
                    <a:pt x="822" y="259"/>
                    <a:pt x="641" y="526"/>
                  </a:cubicBezTo>
                  <a:cubicBezTo>
                    <a:pt x="449" y="782"/>
                    <a:pt x="267" y="1123"/>
                    <a:pt x="129" y="1540"/>
                  </a:cubicBezTo>
                  <a:cubicBezTo>
                    <a:pt x="65" y="1742"/>
                    <a:pt x="22" y="1966"/>
                    <a:pt x="11" y="2201"/>
                  </a:cubicBezTo>
                  <a:cubicBezTo>
                    <a:pt x="1" y="2446"/>
                    <a:pt x="22" y="2702"/>
                    <a:pt x="129" y="2937"/>
                  </a:cubicBezTo>
                  <a:cubicBezTo>
                    <a:pt x="161" y="3001"/>
                    <a:pt x="193" y="3054"/>
                    <a:pt x="246" y="3129"/>
                  </a:cubicBezTo>
                  <a:cubicBezTo>
                    <a:pt x="299" y="3182"/>
                    <a:pt x="385" y="3214"/>
                    <a:pt x="459" y="3236"/>
                  </a:cubicBezTo>
                  <a:cubicBezTo>
                    <a:pt x="485" y="3239"/>
                    <a:pt x="510" y="3241"/>
                    <a:pt x="534" y="3241"/>
                  </a:cubicBezTo>
                  <a:cubicBezTo>
                    <a:pt x="660" y="3241"/>
                    <a:pt x="765" y="3200"/>
                    <a:pt x="854" y="3182"/>
                  </a:cubicBezTo>
                  <a:cubicBezTo>
                    <a:pt x="1067" y="3097"/>
                    <a:pt x="1259" y="3022"/>
                    <a:pt x="1441" y="3022"/>
                  </a:cubicBezTo>
                  <a:cubicBezTo>
                    <a:pt x="1601" y="3022"/>
                    <a:pt x="1739" y="3140"/>
                    <a:pt x="1793" y="3268"/>
                  </a:cubicBezTo>
                  <a:cubicBezTo>
                    <a:pt x="1846" y="3417"/>
                    <a:pt x="1835" y="3577"/>
                    <a:pt x="1782" y="3716"/>
                  </a:cubicBezTo>
                  <a:cubicBezTo>
                    <a:pt x="1729" y="3844"/>
                    <a:pt x="1654" y="3950"/>
                    <a:pt x="1569" y="4036"/>
                  </a:cubicBezTo>
                  <a:cubicBezTo>
                    <a:pt x="1494" y="4110"/>
                    <a:pt x="1398" y="4174"/>
                    <a:pt x="1334" y="4228"/>
                  </a:cubicBezTo>
                  <a:cubicBezTo>
                    <a:pt x="1227" y="4281"/>
                    <a:pt x="1142" y="4334"/>
                    <a:pt x="1142" y="4356"/>
                  </a:cubicBezTo>
                  <a:cubicBezTo>
                    <a:pt x="1142" y="4357"/>
                    <a:pt x="1144" y="4358"/>
                    <a:pt x="1147" y="4358"/>
                  </a:cubicBezTo>
                  <a:cubicBezTo>
                    <a:pt x="1170" y="4358"/>
                    <a:pt x="1269" y="4325"/>
                    <a:pt x="1409" y="4260"/>
                  </a:cubicBezTo>
                  <a:cubicBezTo>
                    <a:pt x="1494" y="4217"/>
                    <a:pt x="1579" y="4164"/>
                    <a:pt x="1686" y="4089"/>
                  </a:cubicBezTo>
                  <a:cubicBezTo>
                    <a:pt x="1793" y="4004"/>
                    <a:pt x="1900" y="3897"/>
                    <a:pt x="1964" y="3737"/>
                  </a:cubicBezTo>
                  <a:cubicBezTo>
                    <a:pt x="2038" y="3577"/>
                    <a:pt x="2070" y="3374"/>
                    <a:pt x="2006" y="3182"/>
                  </a:cubicBezTo>
                  <a:cubicBezTo>
                    <a:pt x="1942" y="2969"/>
                    <a:pt x="1729" y="2788"/>
                    <a:pt x="1473" y="2777"/>
                  </a:cubicBezTo>
                  <a:cubicBezTo>
                    <a:pt x="1461" y="2776"/>
                    <a:pt x="1449" y="2776"/>
                    <a:pt x="1437" y="2776"/>
                  </a:cubicBezTo>
                  <a:cubicBezTo>
                    <a:pt x="1197" y="2776"/>
                    <a:pt x="994" y="2876"/>
                    <a:pt x="811" y="2937"/>
                  </a:cubicBezTo>
                  <a:cubicBezTo>
                    <a:pt x="730" y="2970"/>
                    <a:pt x="655" y="2983"/>
                    <a:pt x="590" y="2983"/>
                  </a:cubicBezTo>
                  <a:cubicBezTo>
                    <a:pt x="571" y="2983"/>
                    <a:pt x="552" y="2982"/>
                    <a:pt x="534" y="2980"/>
                  </a:cubicBezTo>
                  <a:cubicBezTo>
                    <a:pt x="459" y="2969"/>
                    <a:pt x="406" y="2916"/>
                    <a:pt x="353" y="2820"/>
                  </a:cubicBezTo>
                  <a:cubicBezTo>
                    <a:pt x="278" y="2628"/>
                    <a:pt x="246" y="2404"/>
                    <a:pt x="246" y="2190"/>
                  </a:cubicBezTo>
                  <a:cubicBezTo>
                    <a:pt x="267" y="1977"/>
                    <a:pt x="289" y="1764"/>
                    <a:pt x="342" y="1582"/>
                  </a:cubicBezTo>
                  <a:cubicBezTo>
                    <a:pt x="449" y="1188"/>
                    <a:pt x="609" y="857"/>
                    <a:pt x="769" y="601"/>
                  </a:cubicBezTo>
                  <a:cubicBezTo>
                    <a:pt x="929" y="355"/>
                    <a:pt x="1121" y="174"/>
                    <a:pt x="1259" y="110"/>
                  </a:cubicBezTo>
                  <a:cubicBezTo>
                    <a:pt x="1409" y="35"/>
                    <a:pt x="1515" y="35"/>
                    <a:pt x="1505" y="14"/>
                  </a:cubicBezTo>
                  <a:cubicBezTo>
                    <a:pt x="1505" y="9"/>
                    <a:pt x="1478" y="1"/>
                    <a:pt x="1430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7124888" y="1672400"/>
              <a:ext cx="66425" cy="91075"/>
            </a:xfrm>
            <a:custGeom>
              <a:avLst/>
              <a:gdLst/>
              <a:ahLst/>
              <a:cxnLst/>
              <a:rect l="l" t="t" r="r" b="b"/>
              <a:pathLst>
                <a:path w="2657" h="3643" extrusionOk="0">
                  <a:moveTo>
                    <a:pt x="1543" y="0"/>
                  </a:moveTo>
                  <a:cubicBezTo>
                    <a:pt x="1015" y="0"/>
                    <a:pt x="455" y="468"/>
                    <a:pt x="224" y="1018"/>
                  </a:cubicBezTo>
                  <a:cubicBezTo>
                    <a:pt x="22" y="1520"/>
                    <a:pt x="0" y="2075"/>
                    <a:pt x="107" y="2597"/>
                  </a:cubicBezTo>
                  <a:cubicBezTo>
                    <a:pt x="118" y="2693"/>
                    <a:pt x="139" y="2789"/>
                    <a:pt x="214" y="2853"/>
                  </a:cubicBezTo>
                  <a:cubicBezTo>
                    <a:pt x="265" y="2905"/>
                    <a:pt x="331" y="2923"/>
                    <a:pt x="405" y="2923"/>
                  </a:cubicBezTo>
                  <a:cubicBezTo>
                    <a:pt x="514" y="2923"/>
                    <a:pt x="638" y="2881"/>
                    <a:pt x="747" y="2843"/>
                  </a:cubicBezTo>
                  <a:cubicBezTo>
                    <a:pt x="861" y="2796"/>
                    <a:pt x="988" y="2766"/>
                    <a:pt x="1114" y="2766"/>
                  </a:cubicBezTo>
                  <a:cubicBezTo>
                    <a:pt x="1188" y="2766"/>
                    <a:pt x="1262" y="2776"/>
                    <a:pt x="1334" y="2800"/>
                  </a:cubicBezTo>
                  <a:cubicBezTo>
                    <a:pt x="1664" y="2917"/>
                    <a:pt x="1814" y="3291"/>
                    <a:pt x="1899" y="3643"/>
                  </a:cubicBezTo>
                  <a:cubicBezTo>
                    <a:pt x="2198" y="3173"/>
                    <a:pt x="2433" y="2683"/>
                    <a:pt x="2539" y="2128"/>
                  </a:cubicBezTo>
                  <a:cubicBezTo>
                    <a:pt x="2657" y="1584"/>
                    <a:pt x="2614" y="1008"/>
                    <a:pt x="2347" y="528"/>
                  </a:cubicBezTo>
                  <a:cubicBezTo>
                    <a:pt x="2134" y="152"/>
                    <a:pt x="1844" y="0"/>
                    <a:pt x="1543" y="0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813938" y="1532575"/>
              <a:ext cx="277375" cy="158575"/>
            </a:xfrm>
            <a:custGeom>
              <a:avLst/>
              <a:gdLst/>
              <a:ahLst/>
              <a:cxnLst/>
              <a:rect l="l" t="t" r="r" b="b"/>
              <a:pathLst>
                <a:path w="11095" h="6343" extrusionOk="0">
                  <a:moveTo>
                    <a:pt x="3612" y="0"/>
                  </a:moveTo>
                  <a:cubicBezTo>
                    <a:pt x="3022" y="0"/>
                    <a:pt x="2423" y="351"/>
                    <a:pt x="1995" y="787"/>
                  </a:cubicBezTo>
                  <a:lnTo>
                    <a:pt x="491" y="1566"/>
                  </a:lnTo>
                  <a:cubicBezTo>
                    <a:pt x="128" y="1939"/>
                    <a:pt x="0" y="2494"/>
                    <a:pt x="64" y="3006"/>
                  </a:cubicBezTo>
                  <a:cubicBezTo>
                    <a:pt x="192" y="4062"/>
                    <a:pt x="821" y="4990"/>
                    <a:pt x="1686" y="5587"/>
                  </a:cubicBezTo>
                  <a:cubicBezTo>
                    <a:pt x="2376" y="6067"/>
                    <a:pt x="3210" y="6342"/>
                    <a:pt x="4044" y="6342"/>
                  </a:cubicBezTo>
                  <a:cubicBezTo>
                    <a:pt x="4305" y="6342"/>
                    <a:pt x="4565" y="6315"/>
                    <a:pt x="4822" y="6259"/>
                  </a:cubicBezTo>
                  <a:cubicBezTo>
                    <a:pt x="5120" y="6195"/>
                    <a:pt x="5419" y="6078"/>
                    <a:pt x="5665" y="5897"/>
                  </a:cubicBezTo>
                  <a:cubicBezTo>
                    <a:pt x="5899" y="5715"/>
                    <a:pt x="6070" y="5417"/>
                    <a:pt x="6070" y="5107"/>
                  </a:cubicBezTo>
                  <a:cubicBezTo>
                    <a:pt x="6903" y="5387"/>
                    <a:pt x="7781" y="5532"/>
                    <a:pt x="8658" y="5532"/>
                  </a:cubicBezTo>
                  <a:cubicBezTo>
                    <a:pt x="9218" y="5532"/>
                    <a:pt x="9778" y="5473"/>
                    <a:pt x="10326" y="5353"/>
                  </a:cubicBezTo>
                  <a:cubicBezTo>
                    <a:pt x="10518" y="5310"/>
                    <a:pt x="10732" y="5257"/>
                    <a:pt x="10860" y="5107"/>
                  </a:cubicBezTo>
                  <a:cubicBezTo>
                    <a:pt x="11094" y="4883"/>
                    <a:pt x="11073" y="4521"/>
                    <a:pt x="10998" y="4222"/>
                  </a:cubicBezTo>
                  <a:cubicBezTo>
                    <a:pt x="10764" y="3219"/>
                    <a:pt x="10113" y="2366"/>
                    <a:pt x="9334" y="1694"/>
                  </a:cubicBezTo>
                  <a:cubicBezTo>
                    <a:pt x="8971" y="1395"/>
                    <a:pt x="8555" y="1107"/>
                    <a:pt x="8086" y="990"/>
                  </a:cubicBezTo>
                  <a:cubicBezTo>
                    <a:pt x="7896" y="945"/>
                    <a:pt x="7701" y="930"/>
                    <a:pt x="7504" y="930"/>
                  </a:cubicBezTo>
                  <a:cubicBezTo>
                    <a:pt x="7063" y="930"/>
                    <a:pt x="6613" y="1007"/>
                    <a:pt x="6177" y="1007"/>
                  </a:cubicBezTo>
                  <a:cubicBezTo>
                    <a:pt x="5871" y="1007"/>
                    <a:pt x="5573" y="969"/>
                    <a:pt x="5291" y="840"/>
                  </a:cubicBezTo>
                  <a:cubicBezTo>
                    <a:pt x="4864" y="648"/>
                    <a:pt x="4534" y="254"/>
                    <a:pt x="4086" y="83"/>
                  </a:cubicBezTo>
                  <a:cubicBezTo>
                    <a:pt x="3931" y="26"/>
                    <a:pt x="3772" y="0"/>
                    <a:pt x="3612" y="0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805138" y="1499300"/>
              <a:ext cx="340050" cy="168525"/>
            </a:xfrm>
            <a:custGeom>
              <a:avLst/>
              <a:gdLst/>
              <a:ahLst/>
              <a:cxnLst/>
              <a:rect l="l" t="t" r="r" b="b"/>
              <a:pathLst>
                <a:path w="13602" h="6741" extrusionOk="0">
                  <a:moveTo>
                    <a:pt x="6530" y="1"/>
                  </a:moveTo>
                  <a:cubicBezTo>
                    <a:pt x="5520" y="1"/>
                    <a:pt x="4500" y="308"/>
                    <a:pt x="3510" y="774"/>
                  </a:cubicBezTo>
                  <a:lnTo>
                    <a:pt x="523" y="2374"/>
                  </a:lnTo>
                  <a:cubicBezTo>
                    <a:pt x="0" y="3644"/>
                    <a:pt x="811" y="5158"/>
                    <a:pt x="2016" y="5830"/>
                  </a:cubicBezTo>
                  <a:cubicBezTo>
                    <a:pt x="2768" y="6240"/>
                    <a:pt x="3630" y="6387"/>
                    <a:pt x="4503" y="6387"/>
                  </a:cubicBezTo>
                  <a:cubicBezTo>
                    <a:pt x="5017" y="6387"/>
                    <a:pt x="5536" y="6336"/>
                    <a:pt x="6038" y="6257"/>
                  </a:cubicBezTo>
                  <a:cubicBezTo>
                    <a:pt x="5398" y="5532"/>
                    <a:pt x="5078" y="4529"/>
                    <a:pt x="5174" y="3580"/>
                  </a:cubicBezTo>
                  <a:lnTo>
                    <a:pt x="5174" y="3580"/>
                  </a:lnTo>
                  <a:cubicBezTo>
                    <a:pt x="5099" y="4433"/>
                    <a:pt x="6859" y="5638"/>
                    <a:pt x="7499" y="5894"/>
                  </a:cubicBezTo>
                  <a:cubicBezTo>
                    <a:pt x="8392" y="6268"/>
                    <a:pt x="9799" y="6741"/>
                    <a:pt x="11023" y="6741"/>
                  </a:cubicBezTo>
                  <a:cubicBezTo>
                    <a:pt x="11510" y="6741"/>
                    <a:pt x="11968" y="6666"/>
                    <a:pt x="12353" y="6481"/>
                  </a:cubicBezTo>
                  <a:cubicBezTo>
                    <a:pt x="13601" y="5884"/>
                    <a:pt x="13548" y="3964"/>
                    <a:pt x="12620" y="3121"/>
                  </a:cubicBezTo>
                  <a:cubicBezTo>
                    <a:pt x="12161" y="2705"/>
                    <a:pt x="11564" y="2459"/>
                    <a:pt x="11041" y="2150"/>
                  </a:cubicBezTo>
                  <a:cubicBezTo>
                    <a:pt x="10326" y="1723"/>
                    <a:pt x="9707" y="1158"/>
                    <a:pt x="9003" y="721"/>
                  </a:cubicBezTo>
                  <a:cubicBezTo>
                    <a:pt x="8200" y="212"/>
                    <a:pt x="7368" y="1"/>
                    <a:pt x="6530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214413" y="1900800"/>
              <a:ext cx="1237450" cy="846225"/>
            </a:xfrm>
            <a:custGeom>
              <a:avLst/>
              <a:gdLst/>
              <a:ahLst/>
              <a:cxnLst/>
              <a:rect l="l" t="t" r="r" b="b"/>
              <a:pathLst>
                <a:path w="49498" h="33849" extrusionOk="0">
                  <a:moveTo>
                    <a:pt x="1" y="0"/>
                  </a:moveTo>
                  <a:lnTo>
                    <a:pt x="1" y="31224"/>
                  </a:lnTo>
                  <a:cubicBezTo>
                    <a:pt x="1" y="32675"/>
                    <a:pt x="1174" y="33848"/>
                    <a:pt x="2625" y="33848"/>
                  </a:cubicBezTo>
                  <a:lnTo>
                    <a:pt x="46874" y="33848"/>
                  </a:lnTo>
                  <a:cubicBezTo>
                    <a:pt x="48324" y="33848"/>
                    <a:pt x="49498" y="32675"/>
                    <a:pt x="49498" y="31224"/>
                  </a:cubicBezTo>
                  <a:lnTo>
                    <a:pt x="49498" y="0"/>
                  </a:lnTo>
                  <a:close/>
                </a:path>
              </a:pathLst>
            </a:custGeom>
            <a:solidFill>
              <a:srgbClr val="73A0BE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996063" y="1318350"/>
              <a:ext cx="264850" cy="67225"/>
            </a:xfrm>
            <a:custGeom>
              <a:avLst/>
              <a:gdLst/>
              <a:ahLst/>
              <a:cxnLst/>
              <a:rect l="l" t="t" r="r" b="b"/>
              <a:pathLst>
                <a:path w="10594" h="2689" extrusionOk="0">
                  <a:moveTo>
                    <a:pt x="694" y="1"/>
                  </a:moveTo>
                  <a:cubicBezTo>
                    <a:pt x="310" y="1"/>
                    <a:pt x="1" y="299"/>
                    <a:pt x="1" y="694"/>
                  </a:cubicBezTo>
                  <a:lnTo>
                    <a:pt x="1" y="1996"/>
                  </a:lnTo>
                  <a:cubicBezTo>
                    <a:pt x="1" y="2390"/>
                    <a:pt x="310" y="2689"/>
                    <a:pt x="694" y="2689"/>
                  </a:cubicBezTo>
                  <a:lnTo>
                    <a:pt x="9900" y="2689"/>
                  </a:lnTo>
                  <a:cubicBezTo>
                    <a:pt x="10284" y="2689"/>
                    <a:pt x="10594" y="2390"/>
                    <a:pt x="10594" y="1996"/>
                  </a:cubicBezTo>
                  <a:lnTo>
                    <a:pt x="10594" y="694"/>
                  </a:lnTo>
                  <a:cubicBezTo>
                    <a:pt x="10594" y="299"/>
                    <a:pt x="10284" y="1"/>
                    <a:pt x="9900" y="1"/>
                  </a:cubicBezTo>
                  <a:close/>
                </a:path>
              </a:pathLst>
            </a:custGeom>
            <a:solidFill>
              <a:srgbClr val="3A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7021413" y="1385550"/>
              <a:ext cx="213650" cy="90700"/>
            </a:xfrm>
            <a:custGeom>
              <a:avLst/>
              <a:gdLst/>
              <a:ahLst/>
              <a:cxnLst/>
              <a:rect l="l" t="t" r="r" b="b"/>
              <a:pathLst>
                <a:path w="8546" h="3628" extrusionOk="0">
                  <a:moveTo>
                    <a:pt x="0" y="1"/>
                  </a:moveTo>
                  <a:lnTo>
                    <a:pt x="0" y="3628"/>
                  </a:lnTo>
                  <a:lnTo>
                    <a:pt x="8545" y="3628"/>
                  </a:lnTo>
                  <a:lnTo>
                    <a:pt x="8545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5950388" y="2726725"/>
              <a:ext cx="1765225" cy="41100"/>
            </a:xfrm>
            <a:custGeom>
              <a:avLst/>
              <a:gdLst/>
              <a:ahLst/>
              <a:cxnLst/>
              <a:rect l="l" t="t" r="r" b="b"/>
              <a:pathLst>
                <a:path w="70609" h="1644" extrusionOk="0">
                  <a:moveTo>
                    <a:pt x="587" y="1"/>
                  </a:moveTo>
                  <a:cubicBezTo>
                    <a:pt x="267" y="1"/>
                    <a:pt x="1" y="267"/>
                    <a:pt x="1" y="587"/>
                  </a:cubicBezTo>
                  <a:lnTo>
                    <a:pt x="1" y="1057"/>
                  </a:lnTo>
                  <a:cubicBezTo>
                    <a:pt x="1" y="1377"/>
                    <a:pt x="267" y="1643"/>
                    <a:pt x="587" y="1643"/>
                  </a:cubicBezTo>
                  <a:lnTo>
                    <a:pt x="70022" y="1643"/>
                  </a:lnTo>
                  <a:cubicBezTo>
                    <a:pt x="70353" y="1643"/>
                    <a:pt x="70609" y="1377"/>
                    <a:pt x="70609" y="1057"/>
                  </a:cubicBezTo>
                  <a:lnTo>
                    <a:pt x="70609" y="587"/>
                  </a:lnTo>
                  <a:cubicBezTo>
                    <a:pt x="70609" y="267"/>
                    <a:pt x="70342" y="1"/>
                    <a:pt x="70022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6163488" y="1476225"/>
              <a:ext cx="1339850" cy="424600"/>
            </a:xfrm>
            <a:custGeom>
              <a:avLst/>
              <a:gdLst/>
              <a:ahLst/>
              <a:cxnLst/>
              <a:rect l="l" t="t" r="r" b="b"/>
              <a:pathLst>
                <a:path w="53594" h="16984" extrusionOk="0">
                  <a:moveTo>
                    <a:pt x="10582" y="1"/>
                  </a:moveTo>
                  <a:cubicBezTo>
                    <a:pt x="9868" y="1"/>
                    <a:pt x="9185" y="406"/>
                    <a:pt x="8843" y="1036"/>
                  </a:cubicBezTo>
                  <a:lnTo>
                    <a:pt x="0" y="16983"/>
                  </a:lnTo>
                  <a:lnTo>
                    <a:pt x="53594" y="16983"/>
                  </a:lnTo>
                  <a:lnTo>
                    <a:pt x="44750" y="1036"/>
                  </a:lnTo>
                  <a:cubicBezTo>
                    <a:pt x="44398" y="396"/>
                    <a:pt x="43726" y="1"/>
                    <a:pt x="43001" y="1"/>
                  </a:cubicBezTo>
                  <a:close/>
                </a:path>
              </a:pathLst>
            </a:custGeom>
            <a:solidFill>
              <a:srgbClr val="455E70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17"/>
          <p:cNvGrpSpPr/>
          <p:nvPr/>
        </p:nvGrpSpPr>
        <p:grpSpPr>
          <a:xfrm>
            <a:off x="5893088" y="1661969"/>
            <a:ext cx="3171875" cy="1251364"/>
            <a:chOff x="5797800" y="1139324"/>
            <a:chExt cx="3171875" cy="571791"/>
          </a:xfrm>
        </p:grpSpPr>
        <p:sp>
          <p:nvSpPr>
            <p:cNvPr id="755" name="Google Shape;755;p17"/>
            <p:cNvSpPr txBox="1"/>
            <p:nvPr/>
          </p:nvSpPr>
          <p:spPr>
            <a:xfrm>
              <a:off x="5829875" y="1253315"/>
              <a:ext cx="3139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ar</a:t>
              </a: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 the main category of apps downloaded?</a:t>
              </a:r>
              <a:endParaRPr sz="1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17"/>
            <p:cNvSpPr txBox="1"/>
            <p:nvPr/>
          </p:nvSpPr>
          <p:spPr>
            <a:xfrm>
              <a:off x="8140200" y="1155674"/>
              <a:ext cx="5466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 i="0" u="none" strike="noStrike" cap="non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57" name="Google Shape;757;p17"/>
            <p:cNvCxnSpPr>
              <a:stCxn id="756" idx="1"/>
            </p:cNvCxnSpPr>
            <p:nvPr/>
          </p:nvCxnSpPr>
          <p:spPr>
            <a:xfrm rot="10800000">
              <a:off x="5797800" y="1139324"/>
              <a:ext cx="2342400" cy="972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758" name="Google Shape;758;p17"/>
          <p:cNvSpPr txBox="1"/>
          <p:nvPr/>
        </p:nvSpPr>
        <p:spPr>
          <a:xfrm>
            <a:off x="111400" y="2218913"/>
            <a:ext cx="23775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</a:t>
            </a: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hich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</a:t>
            </a: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 the best developers?</a:t>
            </a:r>
            <a:endParaRPr sz="18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59" name="Google Shape;759;p17"/>
          <p:cNvCxnSpPr/>
          <p:nvPr/>
        </p:nvCxnSpPr>
        <p:spPr>
          <a:xfrm rot="10800000" flipH="1">
            <a:off x="817787" y="1272200"/>
            <a:ext cx="2610900" cy="90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60" name="Google Shape;760;p17"/>
          <p:cNvSpPr txBox="1"/>
          <p:nvPr/>
        </p:nvSpPr>
        <p:spPr>
          <a:xfrm>
            <a:off x="279566" y="1890376"/>
            <a:ext cx="538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lang="en"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4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/>
      <p:bldP spid="7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5" name="Google Shape;765;p18"/>
          <p:cNvGraphicFramePr/>
          <p:nvPr/>
        </p:nvGraphicFramePr>
        <p:xfrm>
          <a:off x="256939" y="144301"/>
          <a:ext cx="4881850" cy="4880960"/>
        </p:xfrm>
        <a:graphic>
          <a:graphicData uri="http://schemas.openxmlformats.org/drawingml/2006/table">
            <a:tbl>
              <a:tblPr>
                <a:noFill/>
                <a:tableStyleId>{B5D5AE81-DDEB-4773-82A4-85B050B64A99}</a:tableStyleId>
              </a:tblPr>
              <a:tblGrid>
                <a:gridCol w="2440925"/>
                <a:gridCol w="2440925"/>
              </a:tblGrid>
              <a:tr h="6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Description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ource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https://www.kaggle.com/gauthamp10/google-playstore-apps?select=Google-Playstore.csv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5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Rows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2312944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01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600,000 Unique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pplications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60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13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Columns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 Name, App Id, Category, Rating, Rating Count,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Installs, Minimum Installs, Maximum Installs, Free, Price, Currency, Size,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Android, Developer Id, Developer Website, Developer Email, Released,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Privacy Policy, Last Updated, Content Rating, Ad-Supported, In-app purchases,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Editor Choice.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766" name="Google Shape;766;p18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3069" y="2145296"/>
            <a:ext cx="1975337" cy="2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9"/>
          <p:cNvSpPr txBox="1">
            <a:spLocks noGrp="1"/>
          </p:cNvSpPr>
          <p:nvPr>
            <p:ph type="title"/>
          </p:nvPr>
        </p:nvSpPr>
        <p:spPr>
          <a:xfrm>
            <a:off x="2869489" y="160917"/>
            <a:ext cx="340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7867500" y="3727638"/>
            <a:ext cx="673500" cy="67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19"/>
          <p:cNvPicPr preferRelativeResize="0"/>
          <p:nvPr/>
        </p:nvPicPr>
        <p:blipFill rotWithShape="1">
          <a:blip r:embed="rId3">
            <a:alphaModFix/>
          </a:blip>
          <a:srcRect l="704" t="1112" r="30186" b="1317"/>
          <a:stretch/>
        </p:blipFill>
        <p:spPr>
          <a:xfrm>
            <a:off x="1444750" y="730075"/>
            <a:ext cx="6319224" cy="4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779" name="Google Shape;7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2725"/>
            <a:ext cx="3592550" cy="36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782" y="992725"/>
            <a:ext cx="28098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774" y="3359700"/>
            <a:ext cx="2809875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2" name="Google Shape;782;p20"/>
          <p:cNvCxnSpPr>
            <a:stCxn id="780" idx="2"/>
            <a:endCxn id="781" idx="0"/>
          </p:cNvCxnSpPr>
          <p:nvPr/>
        </p:nvCxnSpPr>
        <p:spPr>
          <a:xfrm>
            <a:off x="6538719" y="2002375"/>
            <a:ext cx="0" cy="13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1"/>
          <p:cNvSpPr txBox="1">
            <a:spLocks noGrp="1"/>
          </p:cNvSpPr>
          <p:nvPr>
            <p:ph type="title"/>
          </p:nvPr>
        </p:nvSpPr>
        <p:spPr>
          <a:xfrm>
            <a:off x="373100" y="972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from EDA</a:t>
            </a:r>
            <a:endParaRPr/>
          </a:p>
        </p:txBody>
      </p:sp>
      <p:sp>
        <p:nvSpPr>
          <p:cNvPr id="788" name="Google Shape;788;p21"/>
          <p:cNvSpPr txBox="1"/>
          <p:nvPr/>
        </p:nvSpPr>
        <p:spPr>
          <a:xfrm>
            <a:off x="457200" y="1729374"/>
            <a:ext cx="8440800" cy="213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100 most downloaded apps 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Developer based on the apps developed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category of apps download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Donut chart for top 5 rated apps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Pandemic Analysis - Most downloaded app, Top category, Best developer, Top rated app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 - Distribution of Free vs paid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Rating distribution using Pie 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</p:bldLst>
  </p:timing>
</p:sld>
</file>

<file path=ppt/theme/theme1.xml><?xml version="1.0" encoding="utf-8"?>
<a:theme xmlns:a="http://schemas.openxmlformats.org/drawingml/2006/main" name="Emotional Intelligenc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87374"/>
      </a:accent1>
      <a:accent2>
        <a:srgbClr val="F6954E"/>
      </a:accent2>
      <a:accent3>
        <a:srgbClr val="FFCE5F"/>
      </a:accent3>
      <a:accent4>
        <a:srgbClr val="A1DD56"/>
      </a:accent4>
      <a:accent5>
        <a:srgbClr val="5C83FE"/>
      </a:accent5>
      <a:accent6>
        <a:srgbClr val="AA5CF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719</Words>
  <PresentationFormat>On-screen Show (16:9)</PresentationFormat>
  <Paragraphs>116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Fira Sans Extra Condensed</vt:lpstr>
      <vt:lpstr>Roboto</vt:lpstr>
      <vt:lpstr>Times New Roman</vt:lpstr>
      <vt:lpstr>Montserrat Alternates</vt:lpstr>
      <vt:lpstr>Emotional Intelligence Infographics by Slidesgo</vt:lpstr>
      <vt:lpstr>Google Play Store Analysis</vt:lpstr>
      <vt:lpstr>Slide 2</vt:lpstr>
      <vt:lpstr>TABLE OF CONTENTS</vt:lpstr>
      <vt:lpstr>Slide 4</vt:lpstr>
      <vt:lpstr>Problem Statement</vt:lpstr>
      <vt:lpstr>Slide 6</vt:lpstr>
      <vt:lpstr>Methodology</vt:lpstr>
      <vt:lpstr>Data cleaning</vt:lpstr>
      <vt:lpstr>Findings from EDA</vt:lpstr>
      <vt:lpstr>Top 100 most Downloaded Apps</vt:lpstr>
      <vt:lpstr>Top 100 most Downloaded Apps Word Cloud.</vt:lpstr>
      <vt:lpstr>Best Developer Based on the Apps Developed.</vt:lpstr>
      <vt:lpstr>Main Category of Apps Downloaded</vt:lpstr>
      <vt:lpstr>Donut chart for the top 5 most rated apps</vt:lpstr>
      <vt:lpstr> App Rating Distribution </vt:lpstr>
      <vt:lpstr>Pandemic Analysis</vt:lpstr>
      <vt:lpstr>Slide 17</vt:lpstr>
      <vt:lpstr>User Reviews - Sentiment Classification</vt:lpstr>
      <vt:lpstr>Finding similar words using Word2Vec</vt:lpstr>
      <vt:lpstr>Final project different from proposal</vt:lpstr>
      <vt:lpstr>Results and Findings</vt:lpstr>
      <vt:lpstr>Conclusion</vt:lpstr>
      <vt:lpstr>References: 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</dc:title>
  <cp:lastModifiedBy>komal londhe</cp:lastModifiedBy>
  <cp:revision>4</cp:revision>
  <dcterms:modified xsi:type="dcterms:W3CDTF">2022-05-16T05:34:45Z</dcterms:modified>
</cp:coreProperties>
</file>