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786" y="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CA491-E767-4F6B-9513-9F356D56257B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B63D6-4012-4148-9E22-A9044DF2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2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7B1C-AC5A-486F-82E6-875746326C7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3010BD-BEA4-48CE-B108-372ABAC4A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7B1C-AC5A-486F-82E6-875746326C7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10BD-BEA4-48CE-B108-372ABAC4A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7B1C-AC5A-486F-82E6-875746326C7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10BD-BEA4-48CE-B108-372ABAC4A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7B1C-AC5A-486F-82E6-875746326C7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10BD-BEA4-48CE-B108-372ABAC4A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7B1C-AC5A-486F-82E6-875746326C7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010BD-BEA4-48CE-B108-372ABAC4A8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7B1C-AC5A-486F-82E6-875746326C7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10BD-BEA4-48CE-B108-372ABAC4A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7B1C-AC5A-486F-82E6-875746326C7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10BD-BEA4-48CE-B108-372ABAC4A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7B1C-AC5A-486F-82E6-875746326C7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10BD-BEA4-48CE-B108-372ABAC4A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7B1C-AC5A-486F-82E6-875746326C7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10BD-BEA4-48CE-B108-372ABAC4A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7B1C-AC5A-486F-82E6-875746326C7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10BD-BEA4-48CE-B108-372ABAC4A8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7B1C-AC5A-486F-82E6-875746326C7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3010BD-BEA4-48CE-B108-372ABAC4A8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7657B1C-AC5A-486F-82E6-875746326C7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13010BD-BEA4-48CE-B108-372ABAC4A8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381000"/>
            <a:ext cx="7086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tx2"/>
                </a:solidFill>
              </a:rPr>
              <a:t>What </a:t>
            </a:r>
            <a:r>
              <a:rPr lang="en-US" dirty="0">
                <a:solidFill>
                  <a:schemeClr val="tx2"/>
                </a:solidFill>
              </a:rPr>
              <a:t>is Multithreading?</a:t>
            </a:r>
          </a:p>
        </p:txBody>
      </p:sp>
      <p:pic>
        <p:nvPicPr>
          <p:cNvPr id="7" name="Picture 6" descr="E:\GITWorkspace\Java-Basics-Concept\All_Images\multithreadin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66800"/>
            <a:ext cx="53340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914400" y="4724400"/>
            <a:ext cx="7086600" cy="14773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Multitasking:-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Process-based Multitasking(Multiprocessing)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Thread-based Multitasking(Multithreading)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0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2531" y="381000"/>
            <a:ext cx="7086600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Thread Lifecycle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E:\GITWorkspace\Java-Basics-Concept\All_Images\Thread_Life_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6" y="1129862"/>
            <a:ext cx="7858109" cy="374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2531" y="5109920"/>
            <a:ext cx="7817069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Thread State:-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Runnable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Running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Non-Runnable (Blocked)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Terminated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9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381000"/>
            <a:ext cx="7086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How to create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thread?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110" y="1132489"/>
            <a:ext cx="7304690" cy="12311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There are two ways to create a thread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endParaRPr lang="en-US" sz="1400" dirty="0">
              <a:solidFill>
                <a:schemeClr val="bg2">
                  <a:lumMod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By extending Thread 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By implementing Runnable interface.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" y="2590800"/>
            <a:ext cx="7239000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 Multi </a:t>
            </a:r>
            <a:r>
              <a:rPr lang="en-US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extends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 Thread{  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 void </a:t>
            </a:r>
            <a:r>
              <a:rPr lang="en-US" sz="20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run()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System.out.println("thread is running...");  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}  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 static void main(String args[]){  </a:t>
            </a:r>
          </a:p>
          <a:p>
            <a:r>
              <a:rPr lang="en-US" sz="20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Multi t1=</a:t>
            </a:r>
            <a:r>
              <a:rPr lang="en-US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en-US" sz="20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Multi</a:t>
            </a:r>
            <a:r>
              <a:rPr lang="en-US" sz="200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t1.</a:t>
            </a:r>
            <a:r>
              <a:rPr lang="en-US" sz="20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start</a:t>
            </a:r>
            <a:r>
              <a:rPr lang="en-US" sz="200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en-US" sz="20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 }  </a:t>
            </a: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} 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0" y="5334000"/>
            <a:ext cx="209544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Output:-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thread is running...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6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381000"/>
            <a:ext cx="7086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By implementing Runnable interface.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066800"/>
            <a:ext cx="7239000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class</a:t>
            </a:r>
            <a:r>
              <a:rPr lang="en-US" sz="2000" dirty="0"/>
              <a:t> Multi3 </a:t>
            </a:r>
            <a:r>
              <a:rPr lang="en-US" sz="2000" b="1" dirty="0">
                <a:solidFill>
                  <a:srgbClr val="00B050"/>
                </a:solidFill>
              </a:rPr>
              <a:t>implements</a:t>
            </a:r>
            <a:r>
              <a:rPr lang="en-US" sz="2000" dirty="0"/>
              <a:t> Runnable{  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B050"/>
                </a:solidFill>
              </a:rPr>
              <a:t>run</a:t>
            </a:r>
            <a:r>
              <a:rPr lang="en-US" sz="2000" dirty="0"/>
              <a:t>(){  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System.out.println("thread is running...");  </a:t>
            </a:r>
          </a:p>
          <a:p>
            <a:r>
              <a:rPr lang="en-US" sz="2000" dirty="0"/>
              <a:t>}  </a:t>
            </a:r>
          </a:p>
          <a:p>
            <a:r>
              <a:rPr lang="en-US" sz="2000" dirty="0"/>
              <a:t>  </a:t>
            </a:r>
          </a:p>
          <a:p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 args[]){  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Multi3 m1=</a:t>
            </a:r>
            <a:r>
              <a:rPr lang="en-US" sz="2000" b="1" dirty="0"/>
              <a:t>new</a:t>
            </a:r>
            <a:r>
              <a:rPr lang="en-US" sz="2000" dirty="0"/>
              <a:t> Multi3();  </a:t>
            </a:r>
          </a:p>
          <a:p>
            <a:r>
              <a:rPr lang="en-US" sz="2000" dirty="0">
                <a:solidFill>
                  <a:srgbClr val="00B050"/>
                </a:solidFill>
              </a:rPr>
              <a:t>Thread t1 =</a:t>
            </a:r>
            <a:r>
              <a:rPr lang="en-US" sz="2000" b="1" dirty="0">
                <a:solidFill>
                  <a:srgbClr val="00B050"/>
                </a:solidFill>
              </a:rPr>
              <a:t>new</a:t>
            </a:r>
            <a:r>
              <a:rPr lang="en-US" sz="2000" dirty="0">
                <a:solidFill>
                  <a:srgbClr val="00B050"/>
                </a:solidFill>
              </a:rPr>
              <a:t> Thread(m1); </a:t>
            </a:r>
            <a:r>
              <a:rPr lang="en-US" sz="2000" dirty="0"/>
              <a:t> </a:t>
            </a:r>
          </a:p>
          <a:p>
            <a:r>
              <a:rPr lang="en-US" sz="2000" dirty="0"/>
              <a:t>t1.</a:t>
            </a:r>
            <a:r>
              <a:rPr lang="en-US" sz="2000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();  </a:t>
            </a:r>
          </a:p>
          <a:p>
            <a:r>
              <a:rPr lang="en-US" sz="2000" dirty="0"/>
              <a:t> }  </a:t>
            </a:r>
          </a:p>
          <a:p>
            <a:r>
              <a:rPr lang="en-US" sz="2000" dirty="0"/>
              <a:t>} 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0" y="3962400"/>
            <a:ext cx="209544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Output:-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thread is running...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381000"/>
            <a:ext cx="7086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dirty="0"/>
              <a:t>The join() </a:t>
            </a:r>
            <a:r>
              <a:rPr lang="en-US" dirty="0" smtClean="0"/>
              <a:t>method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600200"/>
            <a:ext cx="7304690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TestJoinMethod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US" sz="12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extends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Thread{ </a:t>
            </a:r>
            <a:endParaRPr lang="en-US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US" sz="12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</a:t>
            </a:r>
            <a:r>
              <a:rPr lang="en-US" sz="12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US" sz="12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void</a:t>
            </a:r>
            <a:r>
              <a:rPr lang="en-US" sz="12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run(){  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</a:t>
            </a:r>
            <a:r>
              <a:rPr lang="en-US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2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i=1;i&lt;=5;i++){  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 </a:t>
            </a:r>
            <a:r>
              <a:rPr lang="en-US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try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{  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  Thread.sleep(500);  </a:t>
            </a:r>
            <a:endParaRPr lang="en-US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 }</a:t>
            </a:r>
            <a:r>
              <a:rPr lang="en-US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catch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(Exception e){System.out.println(e);}  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System.out.println(i);  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}  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}  </a:t>
            </a:r>
          </a:p>
          <a:p>
            <a:r>
              <a:rPr lang="en-US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US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static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US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void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main(String args[]){  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TestJoinMethod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t1=</a:t>
            </a:r>
            <a:r>
              <a:rPr lang="en-US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TestJoinMethod();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TestJoinMethod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t2=</a:t>
            </a:r>
            <a:r>
              <a:rPr lang="en-US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TestJoinMethod();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TestJoinMethod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t3=</a:t>
            </a:r>
            <a:r>
              <a:rPr lang="en-US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TestJoinMethod();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US" sz="12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t1.start();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US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try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{  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US" sz="12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t1.join();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}</a:t>
            </a:r>
            <a:r>
              <a:rPr lang="en-US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catch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(Exception e){System.out.println(e);}  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US" sz="12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t2.start();  </a:t>
            </a:r>
          </a:p>
          <a:p>
            <a:r>
              <a:rPr lang="en-US" sz="12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t3.start();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 }  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}  </a:t>
            </a: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806327" y="1823338"/>
            <a:ext cx="861133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Output:-</a:t>
            </a:r>
          </a:p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</a:p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</a:p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</a:p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</a:p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838200"/>
            <a:ext cx="7304690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The join() method waits for a thread to die</a:t>
            </a:r>
            <a:r>
              <a:rPr lang="en-US" sz="14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0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9089" y="337857"/>
            <a:ext cx="730469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getName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(),setName(String) and getId() method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600200"/>
            <a:ext cx="8305800" cy="532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TestName </a:t>
            </a: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extends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Thread{  </a:t>
            </a: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</a:t>
            </a: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</a:t>
            </a:r>
            <a:r>
              <a:rPr lang="en-US" sz="16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void</a:t>
            </a:r>
            <a:r>
              <a:rPr lang="en-US" sz="16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run(){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</a:t>
            </a: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 System.out.println("running...");  </a:t>
            </a: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}  </a:t>
            </a: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static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void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main(String args[]){  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 TestName  t1=</a:t>
            </a:r>
            <a:r>
              <a: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 TestName();  </a:t>
            </a: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 TestName  t2=</a:t>
            </a:r>
            <a:r>
              <a: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 TestName();  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System.out.println("Name of t1:"+</a:t>
            </a:r>
            <a:r>
              <a:rPr lang="en-US" sz="16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t1.getName()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);  </a:t>
            </a: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System.out.println("Name of t2:"+</a:t>
            </a:r>
            <a:r>
              <a:rPr lang="en-US" sz="16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t2.getName()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);  </a:t>
            </a: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System.out.println("id of t1:"+</a:t>
            </a:r>
            <a:r>
              <a:rPr lang="en-US" sz="16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t1.getId()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);  </a:t>
            </a: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</a:t>
            </a: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</a:t>
            </a:r>
            <a:r>
              <a:rPr lang="en-US" sz="16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t1.start();  </a:t>
            </a:r>
          </a:p>
          <a:p>
            <a:r>
              <a:rPr lang="en-US" sz="16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 t2.start();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</a:t>
            </a: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</a:t>
            </a: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</a:t>
            </a:r>
            <a:r>
              <a:rPr lang="en-US" sz="16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t1.setName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(“John");  </a:t>
            </a: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 System.out.println("After changing name of t1:"+</a:t>
            </a:r>
            <a:r>
              <a:rPr lang="en-US" sz="16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t1.getName()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;  </a:t>
            </a: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 }  </a:t>
            </a: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}  </a:t>
            </a: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477000" y="1981200"/>
            <a:ext cx="2285999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</a:t>
            </a:r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:-</a:t>
            </a:r>
          </a:p>
          <a:p>
            <a:endParaRPr lang="en-US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200" dirty="0"/>
              <a:t>Name of t1:Thread-0</a:t>
            </a:r>
          </a:p>
          <a:p>
            <a:r>
              <a:rPr lang="en-US" sz="1200" dirty="0"/>
              <a:t>Name of t2:Thread-1</a:t>
            </a:r>
          </a:p>
          <a:p>
            <a:r>
              <a:rPr lang="en-US" sz="1200" dirty="0"/>
              <a:t>id of </a:t>
            </a:r>
            <a:r>
              <a:rPr lang="en-US" sz="1200" dirty="0" smtClean="0"/>
              <a:t>t1:8</a:t>
            </a:r>
          </a:p>
          <a:p>
            <a:endParaRPr lang="en-US" sz="1200" dirty="0"/>
          </a:p>
          <a:p>
            <a:r>
              <a:rPr lang="en-US" sz="1200" dirty="0"/>
              <a:t>running...</a:t>
            </a:r>
          </a:p>
          <a:p>
            <a:r>
              <a:rPr lang="en-US" sz="1200" dirty="0"/>
              <a:t>After changing name of </a:t>
            </a:r>
            <a:r>
              <a:rPr lang="en-US" sz="1200" dirty="0" smtClean="0"/>
              <a:t>t1:John</a:t>
            </a:r>
          </a:p>
          <a:p>
            <a:endParaRPr lang="en-US" sz="1200" dirty="0"/>
          </a:p>
          <a:p>
            <a:r>
              <a:rPr lang="en-US" sz="1200" dirty="0"/>
              <a:t>running...</a:t>
            </a:r>
            <a:endParaRPr lang="en-US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089" y="838200"/>
            <a:ext cx="7304690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String getName</a:t>
            </a:r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void setName(String name</a:t>
            </a:r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long getId()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9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9089" y="337857"/>
            <a:ext cx="7304690" cy="338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Priority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of a Thread (Thread Priority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):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9089" y="1828800"/>
            <a:ext cx="8305800" cy="4555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class </a:t>
            </a:r>
            <a:r>
              <a:rPr lang="en-US" sz="14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ThreadPriority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extends Thread{ </a:t>
            </a:r>
          </a:p>
          <a:p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public void run(){  </a:t>
            </a:r>
          </a:p>
          <a:p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System.out.println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running…");    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}  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public static void main(String args[]){  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	ThreadPriority m1=new ThreadPriority();  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	ThreadPriority m2=new ThreadPriority();  </a:t>
            </a:r>
          </a:p>
          <a:p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m1.setPriority(MIN_PRIORITY);  </a:t>
            </a:r>
            <a:r>
              <a:rPr lang="en-US" sz="140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//1</a:t>
            </a:r>
            <a:endParaRPr lang="en-US" sz="1400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	m2.setPriority(MAX_PRIORITY); </a:t>
            </a:r>
            <a:r>
              <a:rPr lang="en-US" sz="140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//10</a:t>
            </a:r>
            <a:endParaRPr lang="en-US" sz="1400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	m1.start();  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	m2.start();  </a:t>
            </a:r>
          </a:p>
          <a:p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System.out.println("running thread name is:"+</a:t>
            </a:r>
            <a:r>
              <a:rPr lang="en-US" sz="12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m1.getName());  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		System.out.println("running thread priority of M1 is:"+</a:t>
            </a:r>
            <a:r>
              <a:rPr lang="en-US" sz="12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m1.getPriority()); </a:t>
            </a:r>
          </a:p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		System.out.println("running thread priority of M2 is:"+</a:t>
            </a:r>
            <a:r>
              <a:rPr lang="en-US" sz="12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m2.getPriority()); </a:t>
            </a:r>
          </a:p>
          <a:p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}  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} 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7000" y="1981200"/>
            <a:ext cx="2285999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</a:t>
            </a:r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:-</a:t>
            </a:r>
          </a:p>
          <a:p>
            <a:endParaRPr lang="en-US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200" dirty="0" smtClean="0"/>
              <a:t>Running…</a:t>
            </a:r>
          </a:p>
          <a:p>
            <a:r>
              <a:rPr lang="en-US" sz="1200" dirty="0" smtClean="0"/>
              <a:t>Running</a:t>
            </a:r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en-US" sz="1200" dirty="0"/>
          </a:p>
          <a:p>
            <a:r>
              <a:rPr lang="en-US" sz="1200" dirty="0"/>
              <a:t>running thread name is:Thread-0</a:t>
            </a:r>
          </a:p>
          <a:p>
            <a:r>
              <a:rPr lang="en-US" sz="1200" dirty="0"/>
              <a:t>running thread priority of M1 is:1</a:t>
            </a:r>
          </a:p>
          <a:p>
            <a:r>
              <a:rPr lang="en-US" sz="1200" dirty="0"/>
              <a:t>running thread priority of M2 </a:t>
            </a:r>
            <a:r>
              <a:rPr lang="en-US" sz="1200" dirty="0" smtClean="0"/>
              <a:t>is:10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99089" y="838200"/>
            <a:ext cx="7304690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static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MIN_PRIORITY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static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NORM_PRIORITY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static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MAX_PRIORIT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6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579" y="36786"/>
            <a:ext cx="7304690" cy="338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Commonly used methods of Thread class</a:t>
            </a:r>
          </a:p>
        </p:txBody>
      </p:sp>
      <p:sp>
        <p:nvSpPr>
          <p:cNvPr id="2" name="Rectangle 1"/>
          <p:cNvSpPr/>
          <p:nvPr/>
        </p:nvSpPr>
        <p:spPr>
          <a:xfrm>
            <a:off x="294289" y="457200"/>
            <a:ext cx="8305800" cy="618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void run(): </a:t>
            </a:r>
            <a:r>
              <a:rPr lang="en-US" sz="1100" dirty="0">
                <a:latin typeface="Verdana" pitchFamily="34" charset="0"/>
                <a:ea typeface="Verdana" pitchFamily="34" charset="0"/>
                <a:cs typeface="Verdana" pitchFamily="34" charset="0"/>
              </a:rPr>
              <a:t>is used to perform action for a thread</a:t>
            </a:r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void start(): </a:t>
            </a:r>
            <a:r>
              <a:rPr lang="en-US" sz="1100" dirty="0">
                <a:latin typeface="Verdana" pitchFamily="34" charset="0"/>
                <a:ea typeface="Verdana" pitchFamily="34" charset="0"/>
                <a:cs typeface="Verdana" pitchFamily="34" charset="0"/>
              </a:rPr>
              <a:t>starts the execution of the </a:t>
            </a:r>
            <a:r>
              <a:rPr lang="en-US" sz="11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thread.JVM</a:t>
            </a:r>
            <a:r>
              <a:rPr lang="en-US" sz="1100" dirty="0">
                <a:latin typeface="Verdana" pitchFamily="34" charset="0"/>
                <a:ea typeface="Verdana" pitchFamily="34" charset="0"/>
                <a:cs typeface="Verdana" pitchFamily="34" charset="0"/>
              </a:rPr>
              <a:t> calls the run() method on the thread</a:t>
            </a:r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void sleep(long </a:t>
            </a:r>
            <a:r>
              <a:rPr lang="en-US" sz="1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miliseconds</a:t>
            </a:r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): </a:t>
            </a:r>
            <a:r>
              <a:rPr lang="en-US" sz="1100" dirty="0">
                <a:latin typeface="Verdana" pitchFamily="34" charset="0"/>
                <a:ea typeface="Verdana" pitchFamily="34" charset="0"/>
                <a:cs typeface="Verdana" pitchFamily="34" charset="0"/>
              </a:rPr>
              <a:t>Causes the currently executing thread to sleep (temporarily </a:t>
            </a:r>
            <a:endParaRPr lang="en-US" sz="11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cease </a:t>
            </a:r>
            <a:r>
              <a:rPr lang="en-US" sz="1100" dirty="0">
                <a:latin typeface="Verdana" pitchFamily="34" charset="0"/>
                <a:ea typeface="Verdana" pitchFamily="34" charset="0"/>
                <a:cs typeface="Verdana" pitchFamily="34" charset="0"/>
              </a:rPr>
              <a:t>execution) for the specified number of milliseconds</a:t>
            </a:r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void join(): </a:t>
            </a:r>
            <a:r>
              <a:rPr lang="en-US" sz="1100" dirty="0">
                <a:latin typeface="Verdana" pitchFamily="34" charset="0"/>
                <a:ea typeface="Verdana" pitchFamily="34" charset="0"/>
                <a:cs typeface="Verdana" pitchFamily="34" charset="0"/>
              </a:rPr>
              <a:t>waits for a thread to die</a:t>
            </a:r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void join(long </a:t>
            </a:r>
            <a:r>
              <a:rPr lang="en-US" sz="1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miliseconds</a:t>
            </a:r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): </a:t>
            </a:r>
            <a:r>
              <a:rPr lang="en-US" sz="1100" dirty="0">
                <a:latin typeface="Verdana" pitchFamily="34" charset="0"/>
                <a:ea typeface="Verdana" pitchFamily="34" charset="0"/>
                <a:cs typeface="Verdana" pitchFamily="34" charset="0"/>
              </a:rPr>
              <a:t>waits for a thread to die for the specified </a:t>
            </a:r>
            <a:r>
              <a:rPr lang="en-US" sz="1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miliseconds</a:t>
            </a:r>
            <a:endParaRPr lang="en-US" sz="11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</a:t>
            </a:r>
            <a:r>
              <a:rPr lang="en-US" sz="1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getPriority</a:t>
            </a:r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(): </a:t>
            </a:r>
            <a:r>
              <a:rPr lang="en-US" sz="1100" dirty="0">
                <a:latin typeface="Verdana" pitchFamily="34" charset="0"/>
                <a:ea typeface="Verdana" pitchFamily="34" charset="0"/>
                <a:cs typeface="Verdana" pitchFamily="34" charset="0"/>
              </a:rPr>
              <a:t>returns the priority of the thread</a:t>
            </a:r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</a:t>
            </a:r>
            <a:r>
              <a:rPr lang="en-US" sz="1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setPriority</a:t>
            </a:r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priority): </a:t>
            </a:r>
            <a:r>
              <a:rPr lang="en-US" sz="1100" dirty="0">
                <a:latin typeface="Verdana" pitchFamily="34" charset="0"/>
                <a:ea typeface="Verdana" pitchFamily="34" charset="0"/>
                <a:cs typeface="Verdana" pitchFamily="34" charset="0"/>
              </a:rPr>
              <a:t>changes the priority of the thread</a:t>
            </a:r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String getName(): </a:t>
            </a:r>
            <a:r>
              <a:rPr lang="en-US" sz="1100" dirty="0">
                <a:latin typeface="Verdana" pitchFamily="34" charset="0"/>
                <a:ea typeface="Verdana" pitchFamily="34" charset="0"/>
                <a:cs typeface="Verdana" pitchFamily="34" charset="0"/>
              </a:rPr>
              <a:t>returns the name of the thread</a:t>
            </a:r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void setName(String name): </a:t>
            </a:r>
            <a:r>
              <a:rPr lang="en-US" sz="1100" dirty="0">
                <a:latin typeface="Verdana" pitchFamily="34" charset="0"/>
                <a:ea typeface="Verdana" pitchFamily="34" charset="0"/>
                <a:cs typeface="Verdana" pitchFamily="34" charset="0"/>
              </a:rPr>
              <a:t>changes the name of the thread</a:t>
            </a:r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Thread </a:t>
            </a:r>
            <a:r>
              <a:rPr lang="en-US" sz="1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currentThread</a:t>
            </a:r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(): </a:t>
            </a:r>
            <a:r>
              <a:rPr lang="en-US" sz="1100" dirty="0">
                <a:latin typeface="Verdana" pitchFamily="34" charset="0"/>
                <a:ea typeface="Verdana" pitchFamily="34" charset="0"/>
                <a:cs typeface="Verdana" pitchFamily="34" charset="0"/>
              </a:rPr>
              <a:t>returns the reference of currently executing thread</a:t>
            </a:r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</a:t>
            </a:r>
            <a:r>
              <a:rPr lang="en-US" sz="1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getId(): </a:t>
            </a:r>
            <a:r>
              <a:rPr lang="en-US" sz="1100" dirty="0">
                <a:latin typeface="Verdana" pitchFamily="34" charset="0"/>
                <a:ea typeface="Verdana" pitchFamily="34" charset="0"/>
                <a:cs typeface="Verdana" pitchFamily="34" charset="0"/>
              </a:rPr>
              <a:t>returns the id of the thread</a:t>
            </a:r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</a:t>
            </a:r>
            <a:r>
              <a:rPr lang="en-US" sz="1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Thread.State</a:t>
            </a:r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getState</a:t>
            </a:r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(): </a:t>
            </a:r>
            <a:r>
              <a:rPr lang="en-US" sz="1100" dirty="0">
                <a:latin typeface="Verdana" pitchFamily="34" charset="0"/>
                <a:ea typeface="Verdana" pitchFamily="34" charset="0"/>
                <a:cs typeface="Verdana" pitchFamily="34" charset="0"/>
              </a:rPr>
              <a:t>returns the state of the thread</a:t>
            </a:r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</a:t>
            </a:r>
            <a:r>
              <a:rPr lang="en-US" sz="1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boolean</a:t>
            </a:r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isAlive</a:t>
            </a:r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(): </a:t>
            </a:r>
            <a:r>
              <a:rPr lang="en-US" sz="1100" dirty="0">
                <a:latin typeface="Verdana" pitchFamily="34" charset="0"/>
                <a:ea typeface="Verdana" pitchFamily="34" charset="0"/>
                <a:cs typeface="Verdana" pitchFamily="34" charset="0"/>
              </a:rPr>
              <a:t>tests if the thread is alive</a:t>
            </a:r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void yield(): </a:t>
            </a:r>
            <a:r>
              <a:rPr lang="en-US" sz="1100" dirty="0">
                <a:latin typeface="Verdana" pitchFamily="34" charset="0"/>
                <a:ea typeface="Verdana" pitchFamily="34" charset="0"/>
                <a:cs typeface="Verdana" pitchFamily="34" charset="0"/>
              </a:rPr>
              <a:t>causes the currently executing thread object to temporarily pause and allow other threads to execute</a:t>
            </a:r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void suspend(): </a:t>
            </a:r>
            <a:r>
              <a:rPr lang="en-US" sz="1100" dirty="0">
                <a:latin typeface="Verdana" pitchFamily="34" charset="0"/>
                <a:ea typeface="Verdana" pitchFamily="34" charset="0"/>
                <a:cs typeface="Verdana" pitchFamily="34" charset="0"/>
              </a:rPr>
              <a:t>is used to suspend the thread(</a:t>
            </a:r>
            <a:r>
              <a:rPr lang="en-US" sz="11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depricated</a:t>
            </a:r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  <a:p>
            <a:endParaRPr lang="en-US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void resume(): </a:t>
            </a:r>
            <a:r>
              <a:rPr lang="en-US" sz="1100" dirty="0">
                <a:latin typeface="Verdana" pitchFamily="34" charset="0"/>
                <a:ea typeface="Verdana" pitchFamily="34" charset="0"/>
                <a:cs typeface="Verdana" pitchFamily="34" charset="0"/>
              </a:rPr>
              <a:t>is used to resume the suspended thread(</a:t>
            </a:r>
            <a:r>
              <a:rPr lang="en-US" sz="11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depricated</a:t>
            </a:r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  <a:p>
            <a:endParaRPr lang="en-US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public void stop(): </a:t>
            </a:r>
            <a:r>
              <a:rPr lang="en-US" sz="1100" dirty="0">
                <a:latin typeface="Verdana" pitchFamily="34" charset="0"/>
                <a:ea typeface="Verdana" pitchFamily="34" charset="0"/>
                <a:cs typeface="Verdana" pitchFamily="34" charset="0"/>
              </a:rPr>
              <a:t>is used to stop the thread(</a:t>
            </a:r>
            <a:r>
              <a:rPr lang="en-US" sz="11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depricated</a:t>
            </a:r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  <a:endParaRPr lang="en-US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3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729</TotalTime>
  <Words>166</Words>
  <Application>Microsoft Office PowerPoint</Application>
  <PresentationFormat>On-screen Show (4:3)</PresentationFormat>
  <Paragraphs>192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vostro</dc:creator>
  <cp:lastModifiedBy>vostro</cp:lastModifiedBy>
  <cp:revision>22</cp:revision>
  <dcterms:created xsi:type="dcterms:W3CDTF">2017-10-27T07:41:37Z</dcterms:created>
  <dcterms:modified xsi:type="dcterms:W3CDTF">2017-10-29T07:21:55Z</dcterms:modified>
</cp:coreProperties>
</file>