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6.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19"/>
  </p:notesMasterIdLst>
  <p:sldIdLst>
    <p:sldId id="256" r:id="rId2"/>
    <p:sldId id="259" r:id="rId3"/>
    <p:sldId id="257" r:id="rId4"/>
    <p:sldId id="258" r:id="rId5"/>
    <p:sldId id="261" r:id="rId6"/>
    <p:sldId id="262" r:id="rId7"/>
    <p:sldId id="263" r:id="rId8"/>
    <p:sldId id="264" r:id="rId9"/>
    <p:sldId id="265" r:id="rId10"/>
    <p:sldId id="266" r:id="rId11"/>
    <p:sldId id="267" r:id="rId12"/>
    <p:sldId id="269" r:id="rId13"/>
    <p:sldId id="268" r:id="rId14"/>
    <p:sldId id="311" r:id="rId15"/>
    <p:sldId id="283" r:id="rId16"/>
    <p:sldId id="313" r:id="rId17"/>
    <p:sldId id="31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BD9411-8203-4713-8EBD-536141BB840B}">
  <a:tblStyle styleId="{0CBD9411-8203-4713-8EBD-536141BB84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f65337d1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f65337d1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f65337d18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f65337d18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f65337d18e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f65337d18e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f65337d18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f65337d18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56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f75492e2e4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f75492e2e4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f65337d18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f65337d18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131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30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fa0dac70ca_0_18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fa0dac70ca_0_18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f65337d18e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f65337d18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714" y="0"/>
            <a:ext cx="9142571" cy="5143500"/>
          </a:xfrm>
          <a:prstGeom prst="rect">
            <a:avLst/>
          </a:prstGeom>
          <a:noFill/>
          <a:ln>
            <a:noFill/>
          </a:ln>
        </p:spPr>
      </p:pic>
      <p:pic>
        <p:nvPicPr>
          <p:cNvPr id="10" name="Google Shape;10;p2"/>
          <p:cNvPicPr preferRelativeResize="0"/>
          <p:nvPr/>
        </p:nvPicPr>
        <p:blipFill rotWithShape="1">
          <a:blip r:embed="rId3">
            <a:alphaModFix/>
          </a:blip>
          <a:srcRect t="77100"/>
          <a:stretch/>
        </p:blipFill>
        <p:spPr>
          <a:xfrm>
            <a:off x="0" y="3657800"/>
            <a:ext cx="9144000" cy="1486500"/>
          </a:xfrm>
          <a:prstGeom prst="rect">
            <a:avLst/>
          </a:prstGeom>
          <a:noFill/>
          <a:ln>
            <a:noFill/>
          </a:ln>
        </p:spPr>
      </p:pic>
      <p:sp>
        <p:nvSpPr>
          <p:cNvPr id="11" name="Google Shape;11;p2"/>
          <p:cNvSpPr txBox="1">
            <a:spLocks noGrp="1"/>
          </p:cNvSpPr>
          <p:nvPr>
            <p:ph type="ctrTitle"/>
          </p:nvPr>
        </p:nvSpPr>
        <p:spPr>
          <a:xfrm>
            <a:off x="666713" y="595566"/>
            <a:ext cx="4894200" cy="20049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0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666725" y="4003000"/>
            <a:ext cx="4222800" cy="447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p:nvPr/>
        </p:nvSpPr>
        <p:spPr>
          <a:xfrm>
            <a:off x="4816525" y="380902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27575" y="-52495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rgbClr val="98AB2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ONE_COLUMN_TEXT_1">
    <p:spTree>
      <p:nvGrpSpPr>
        <p:cNvPr id="1" name="Shape 108"/>
        <p:cNvGrpSpPr/>
        <p:nvPr/>
      </p:nvGrpSpPr>
      <p:grpSpPr>
        <a:xfrm>
          <a:off x="0" y="0"/>
          <a:ext cx="0" cy="0"/>
          <a:chOff x="0" y="0"/>
          <a:chExt cx="0" cy="0"/>
        </a:xfrm>
      </p:grpSpPr>
      <p:pic>
        <p:nvPicPr>
          <p:cNvPr id="109" name="Google Shape;109;p15"/>
          <p:cNvPicPr preferRelativeResize="0"/>
          <p:nvPr/>
        </p:nvPicPr>
        <p:blipFill rotWithShape="1">
          <a:blip r:embed="rId2">
            <a:alphaModFix/>
          </a:blip>
          <a:srcRect/>
          <a:stretch/>
        </p:blipFill>
        <p:spPr>
          <a:xfrm>
            <a:off x="0" y="-50"/>
            <a:ext cx="9144000" cy="5144350"/>
          </a:xfrm>
          <a:prstGeom prst="rect">
            <a:avLst/>
          </a:prstGeom>
          <a:noFill/>
          <a:ln>
            <a:noFill/>
          </a:ln>
        </p:spPr>
      </p:pic>
      <p:sp>
        <p:nvSpPr>
          <p:cNvPr id="110" name="Google Shape;110;p15"/>
          <p:cNvSpPr txBox="1">
            <a:spLocks noGrp="1"/>
          </p:cNvSpPr>
          <p:nvPr>
            <p:ph type="title"/>
          </p:nvPr>
        </p:nvSpPr>
        <p:spPr>
          <a:xfrm>
            <a:off x="1991650" y="1126975"/>
            <a:ext cx="5183700" cy="220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400"/>
              <a:buNone/>
              <a:defRPr sz="13000">
                <a:solidFill>
                  <a:schemeClr val="dk2"/>
                </a:solidFill>
              </a:defRPr>
            </a:lvl1pPr>
            <a:lvl2pPr lvl="1" rtl="0">
              <a:spcBef>
                <a:spcPts val="0"/>
              </a:spcBef>
              <a:spcAft>
                <a:spcPts val="0"/>
              </a:spcAft>
              <a:buClr>
                <a:schemeClr val="dk2"/>
              </a:buClr>
              <a:buSzPts val="3400"/>
              <a:buNone/>
              <a:defRPr>
                <a:solidFill>
                  <a:schemeClr val="dk2"/>
                </a:solidFill>
              </a:defRPr>
            </a:lvl2pPr>
            <a:lvl3pPr lvl="2" rtl="0">
              <a:spcBef>
                <a:spcPts val="0"/>
              </a:spcBef>
              <a:spcAft>
                <a:spcPts val="0"/>
              </a:spcAft>
              <a:buClr>
                <a:schemeClr val="dk2"/>
              </a:buClr>
              <a:buSzPts val="3400"/>
              <a:buNone/>
              <a:defRPr>
                <a:solidFill>
                  <a:schemeClr val="dk2"/>
                </a:solidFill>
              </a:defRPr>
            </a:lvl3pPr>
            <a:lvl4pPr lvl="3" rtl="0">
              <a:spcBef>
                <a:spcPts val="0"/>
              </a:spcBef>
              <a:spcAft>
                <a:spcPts val="0"/>
              </a:spcAft>
              <a:buClr>
                <a:schemeClr val="dk2"/>
              </a:buClr>
              <a:buSzPts val="3400"/>
              <a:buNone/>
              <a:defRPr>
                <a:solidFill>
                  <a:schemeClr val="dk2"/>
                </a:solidFill>
              </a:defRPr>
            </a:lvl4pPr>
            <a:lvl5pPr lvl="4" rtl="0">
              <a:spcBef>
                <a:spcPts val="0"/>
              </a:spcBef>
              <a:spcAft>
                <a:spcPts val="0"/>
              </a:spcAft>
              <a:buClr>
                <a:schemeClr val="dk2"/>
              </a:buClr>
              <a:buSzPts val="3400"/>
              <a:buNone/>
              <a:defRPr>
                <a:solidFill>
                  <a:schemeClr val="dk2"/>
                </a:solidFill>
              </a:defRPr>
            </a:lvl5pPr>
            <a:lvl6pPr lvl="5" rtl="0">
              <a:spcBef>
                <a:spcPts val="0"/>
              </a:spcBef>
              <a:spcAft>
                <a:spcPts val="0"/>
              </a:spcAft>
              <a:buClr>
                <a:schemeClr val="dk2"/>
              </a:buClr>
              <a:buSzPts val="3400"/>
              <a:buNone/>
              <a:defRPr>
                <a:solidFill>
                  <a:schemeClr val="dk2"/>
                </a:solidFill>
              </a:defRPr>
            </a:lvl6pPr>
            <a:lvl7pPr lvl="6" rtl="0">
              <a:spcBef>
                <a:spcPts val="0"/>
              </a:spcBef>
              <a:spcAft>
                <a:spcPts val="0"/>
              </a:spcAft>
              <a:buClr>
                <a:schemeClr val="dk2"/>
              </a:buClr>
              <a:buSzPts val="3400"/>
              <a:buNone/>
              <a:defRPr>
                <a:solidFill>
                  <a:schemeClr val="dk2"/>
                </a:solidFill>
              </a:defRPr>
            </a:lvl7pPr>
            <a:lvl8pPr lvl="7" rtl="0">
              <a:spcBef>
                <a:spcPts val="0"/>
              </a:spcBef>
              <a:spcAft>
                <a:spcPts val="0"/>
              </a:spcAft>
              <a:buClr>
                <a:schemeClr val="dk2"/>
              </a:buClr>
              <a:buSzPts val="3400"/>
              <a:buNone/>
              <a:defRPr>
                <a:solidFill>
                  <a:schemeClr val="dk2"/>
                </a:solidFill>
              </a:defRPr>
            </a:lvl8pPr>
            <a:lvl9pPr lvl="8" rtl="0">
              <a:spcBef>
                <a:spcPts val="0"/>
              </a:spcBef>
              <a:spcAft>
                <a:spcPts val="0"/>
              </a:spcAft>
              <a:buClr>
                <a:schemeClr val="dk2"/>
              </a:buClr>
              <a:buSzPts val="3400"/>
              <a:buNone/>
              <a:defRPr>
                <a:solidFill>
                  <a:schemeClr val="dk2"/>
                </a:solidFill>
              </a:defRPr>
            </a:lvl9pPr>
          </a:lstStyle>
          <a:p>
            <a:endParaRPr/>
          </a:p>
        </p:txBody>
      </p:sp>
      <p:sp>
        <p:nvSpPr>
          <p:cNvPr id="111" name="Google Shape;111;p15"/>
          <p:cNvSpPr txBox="1">
            <a:spLocks noGrp="1"/>
          </p:cNvSpPr>
          <p:nvPr>
            <p:ph type="subTitle" idx="1"/>
          </p:nvPr>
        </p:nvSpPr>
        <p:spPr>
          <a:xfrm>
            <a:off x="1983825" y="3264100"/>
            <a:ext cx="5199300" cy="6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6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1600"/>
              </a:spcBef>
              <a:spcAft>
                <a:spcPts val="0"/>
              </a:spcAft>
              <a:buClr>
                <a:schemeClr val="dk2"/>
              </a:buClr>
              <a:buSzPts val="1400"/>
              <a:buNone/>
              <a:defRPr>
                <a:solidFill>
                  <a:schemeClr val="dk2"/>
                </a:solidFill>
              </a:defRPr>
            </a:lvl3pPr>
            <a:lvl4pPr lvl="3" algn="ctr" rtl="0">
              <a:lnSpc>
                <a:spcPct val="100000"/>
              </a:lnSpc>
              <a:spcBef>
                <a:spcPts val="1600"/>
              </a:spcBef>
              <a:spcAft>
                <a:spcPts val="0"/>
              </a:spcAft>
              <a:buClr>
                <a:schemeClr val="dk2"/>
              </a:buClr>
              <a:buSzPts val="1400"/>
              <a:buNone/>
              <a:defRPr>
                <a:solidFill>
                  <a:schemeClr val="dk2"/>
                </a:solidFill>
              </a:defRPr>
            </a:lvl4pPr>
            <a:lvl5pPr lvl="4" algn="ctr" rtl="0">
              <a:lnSpc>
                <a:spcPct val="100000"/>
              </a:lnSpc>
              <a:spcBef>
                <a:spcPts val="1600"/>
              </a:spcBef>
              <a:spcAft>
                <a:spcPts val="0"/>
              </a:spcAft>
              <a:buClr>
                <a:schemeClr val="dk2"/>
              </a:buClr>
              <a:buSzPts val="1400"/>
              <a:buNone/>
              <a:defRPr>
                <a:solidFill>
                  <a:schemeClr val="dk2"/>
                </a:solidFill>
              </a:defRPr>
            </a:lvl5pPr>
            <a:lvl6pPr lvl="5" algn="ctr" rtl="0">
              <a:lnSpc>
                <a:spcPct val="100000"/>
              </a:lnSpc>
              <a:spcBef>
                <a:spcPts val="1600"/>
              </a:spcBef>
              <a:spcAft>
                <a:spcPts val="0"/>
              </a:spcAft>
              <a:buClr>
                <a:schemeClr val="dk2"/>
              </a:buClr>
              <a:buSzPts val="1400"/>
              <a:buNone/>
              <a:defRPr>
                <a:solidFill>
                  <a:schemeClr val="dk2"/>
                </a:solidFill>
              </a:defRPr>
            </a:lvl6pPr>
            <a:lvl7pPr lvl="6" algn="ctr" rtl="0">
              <a:lnSpc>
                <a:spcPct val="100000"/>
              </a:lnSpc>
              <a:spcBef>
                <a:spcPts val="1600"/>
              </a:spcBef>
              <a:spcAft>
                <a:spcPts val="0"/>
              </a:spcAft>
              <a:buClr>
                <a:schemeClr val="dk2"/>
              </a:buClr>
              <a:buSzPts val="1400"/>
              <a:buNone/>
              <a:defRPr>
                <a:solidFill>
                  <a:schemeClr val="dk2"/>
                </a:solidFill>
              </a:defRPr>
            </a:lvl7pPr>
            <a:lvl8pPr lvl="7" algn="ctr" rtl="0">
              <a:lnSpc>
                <a:spcPct val="100000"/>
              </a:lnSpc>
              <a:spcBef>
                <a:spcPts val="1600"/>
              </a:spcBef>
              <a:spcAft>
                <a:spcPts val="0"/>
              </a:spcAft>
              <a:buClr>
                <a:schemeClr val="dk2"/>
              </a:buClr>
              <a:buSzPts val="1400"/>
              <a:buNone/>
              <a:defRPr>
                <a:solidFill>
                  <a:schemeClr val="dk2"/>
                </a:solidFill>
              </a:defRPr>
            </a:lvl8pPr>
            <a:lvl9pPr lvl="8" algn="ctr" rtl="0">
              <a:lnSpc>
                <a:spcPct val="100000"/>
              </a:lnSpc>
              <a:spcBef>
                <a:spcPts val="1600"/>
              </a:spcBef>
              <a:spcAft>
                <a:spcPts val="1600"/>
              </a:spcAft>
              <a:buClr>
                <a:schemeClr val="dk2"/>
              </a:buClr>
              <a:buSzPts val="1400"/>
              <a:buNone/>
              <a:defRPr>
                <a:solidFill>
                  <a:schemeClr val="dk2"/>
                </a:solidFill>
              </a:defRPr>
            </a:lvl9pPr>
          </a:lstStyle>
          <a:p>
            <a:endParaRPr/>
          </a:p>
        </p:txBody>
      </p:sp>
      <p:sp>
        <p:nvSpPr>
          <p:cNvPr id="112" name="Google Shape;112;p15"/>
          <p:cNvSpPr/>
          <p:nvPr/>
        </p:nvSpPr>
        <p:spPr>
          <a:xfrm rot="-5400000">
            <a:off x="4469001" y="3411375"/>
            <a:ext cx="228900" cy="2204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7612975" y="-739250"/>
            <a:ext cx="2530867" cy="2527255"/>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1423700" y="1406775"/>
            <a:ext cx="2720651" cy="2716767"/>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ONE_COLUMN_TEXT_4">
    <p:spTree>
      <p:nvGrpSpPr>
        <p:cNvPr id="1" name="Shape 115"/>
        <p:cNvGrpSpPr/>
        <p:nvPr/>
      </p:nvGrpSpPr>
      <p:grpSpPr>
        <a:xfrm>
          <a:off x="0" y="0"/>
          <a:ext cx="0" cy="0"/>
          <a:chOff x="0" y="0"/>
          <a:chExt cx="0" cy="0"/>
        </a:xfrm>
      </p:grpSpPr>
      <p:pic>
        <p:nvPicPr>
          <p:cNvPr id="116" name="Google Shape;116;p16"/>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117" name="Google Shape;11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8" name="Google Shape;118;p16"/>
          <p:cNvSpPr txBox="1">
            <a:spLocks noGrp="1"/>
          </p:cNvSpPr>
          <p:nvPr>
            <p:ph type="body" idx="1"/>
          </p:nvPr>
        </p:nvSpPr>
        <p:spPr>
          <a:xfrm>
            <a:off x="720000" y="1749150"/>
            <a:ext cx="3769500" cy="2301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rgbClr val="434343"/>
                </a:solidFill>
              </a:defRPr>
            </a:lvl1pPr>
            <a:lvl2pPr marL="914400" lvl="1" indent="-317500" rtl="0">
              <a:lnSpc>
                <a:spcPct val="115000"/>
              </a:lnSpc>
              <a:spcBef>
                <a:spcPts val="160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pic>
        <p:nvPicPr>
          <p:cNvPr id="119" name="Google Shape;119;p16"/>
          <p:cNvPicPr preferRelativeResize="0"/>
          <p:nvPr/>
        </p:nvPicPr>
        <p:blipFill rotWithShape="1">
          <a:blip r:embed="rId3">
            <a:alphaModFix/>
          </a:blip>
          <a:srcRect l="71364"/>
          <a:stretch/>
        </p:blipFill>
        <p:spPr>
          <a:xfrm>
            <a:off x="6525599" y="-25"/>
            <a:ext cx="2618400" cy="5144326"/>
          </a:xfrm>
          <a:prstGeom prst="rect">
            <a:avLst/>
          </a:prstGeom>
          <a:noFill/>
          <a:ln>
            <a:noFill/>
          </a:ln>
        </p:spPr>
      </p:pic>
      <p:sp>
        <p:nvSpPr>
          <p:cNvPr id="120" name="Google Shape;120;p16"/>
          <p:cNvSpPr/>
          <p:nvPr/>
        </p:nvSpPr>
        <p:spPr>
          <a:xfrm>
            <a:off x="7237200" y="-40880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3922000" y="397005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lt1"/>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6"/>
          <p:cNvCxnSpPr/>
          <p:nvPr/>
        </p:nvCxnSpPr>
        <p:spPr>
          <a:xfrm>
            <a:off x="809525" y="4561025"/>
            <a:ext cx="25866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8"/>
        <p:cNvGrpSpPr/>
        <p:nvPr/>
      </p:nvGrpSpPr>
      <p:grpSpPr>
        <a:xfrm>
          <a:off x="0" y="0"/>
          <a:ext cx="0" cy="0"/>
          <a:chOff x="0" y="0"/>
          <a:chExt cx="0" cy="0"/>
        </a:xfrm>
      </p:grpSpPr>
      <p:pic>
        <p:nvPicPr>
          <p:cNvPr id="129" name="Google Shape;129;p18"/>
          <p:cNvPicPr preferRelativeResize="0"/>
          <p:nvPr/>
        </p:nvPicPr>
        <p:blipFill>
          <a:blip r:embed="rId2">
            <a:alphaModFix/>
          </a:blip>
          <a:stretch>
            <a:fillRect/>
          </a:stretch>
        </p:blipFill>
        <p:spPr>
          <a:xfrm>
            <a:off x="714" y="0"/>
            <a:ext cx="9142571" cy="5143500"/>
          </a:xfrm>
          <a:prstGeom prst="rect">
            <a:avLst/>
          </a:prstGeom>
          <a:noFill/>
          <a:ln>
            <a:noFill/>
          </a:ln>
        </p:spPr>
      </p:pic>
      <p:pic>
        <p:nvPicPr>
          <p:cNvPr id="130" name="Google Shape;130;p18"/>
          <p:cNvPicPr preferRelativeResize="0"/>
          <p:nvPr/>
        </p:nvPicPr>
        <p:blipFill rotWithShape="1">
          <a:blip r:embed="rId3">
            <a:alphaModFix/>
          </a:blip>
          <a:srcRect t="43757"/>
          <a:stretch/>
        </p:blipFill>
        <p:spPr>
          <a:xfrm>
            <a:off x="0" y="2250900"/>
            <a:ext cx="9144000" cy="2893400"/>
          </a:xfrm>
          <a:prstGeom prst="rect">
            <a:avLst/>
          </a:prstGeom>
          <a:noFill/>
          <a:ln>
            <a:noFill/>
          </a:ln>
        </p:spPr>
      </p:pic>
      <p:sp>
        <p:nvSpPr>
          <p:cNvPr id="131" name="Google Shape;13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2" name="Google Shape;132;p18"/>
          <p:cNvSpPr txBox="1">
            <a:spLocks noGrp="1"/>
          </p:cNvSpPr>
          <p:nvPr>
            <p:ph type="title" idx="2"/>
          </p:nvPr>
        </p:nvSpPr>
        <p:spPr>
          <a:xfrm>
            <a:off x="780812" y="2816138"/>
            <a:ext cx="2451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18"/>
          <p:cNvSpPr txBox="1">
            <a:spLocks noGrp="1"/>
          </p:cNvSpPr>
          <p:nvPr>
            <p:ph type="subTitle" idx="1"/>
          </p:nvPr>
        </p:nvSpPr>
        <p:spPr>
          <a:xfrm>
            <a:off x="780813" y="3249803"/>
            <a:ext cx="24516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18"/>
          <p:cNvSpPr txBox="1">
            <a:spLocks noGrp="1"/>
          </p:cNvSpPr>
          <p:nvPr>
            <p:ph type="title" idx="3"/>
          </p:nvPr>
        </p:nvSpPr>
        <p:spPr>
          <a:xfrm>
            <a:off x="3346191" y="2816138"/>
            <a:ext cx="2451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18"/>
          <p:cNvSpPr txBox="1">
            <a:spLocks noGrp="1"/>
          </p:cNvSpPr>
          <p:nvPr>
            <p:ph type="subTitle" idx="4"/>
          </p:nvPr>
        </p:nvSpPr>
        <p:spPr>
          <a:xfrm>
            <a:off x="3346193" y="3249803"/>
            <a:ext cx="24516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18"/>
          <p:cNvSpPr txBox="1">
            <a:spLocks noGrp="1"/>
          </p:cNvSpPr>
          <p:nvPr>
            <p:ph type="title" idx="5"/>
          </p:nvPr>
        </p:nvSpPr>
        <p:spPr>
          <a:xfrm>
            <a:off x="5911578" y="2816138"/>
            <a:ext cx="2451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18"/>
          <p:cNvSpPr txBox="1">
            <a:spLocks noGrp="1"/>
          </p:cNvSpPr>
          <p:nvPr>
            <p:ph type="subTitle" idx="6"/>
          </p:nvPr>
        </p:nvSpPr>
        <p:spPr>
          <a:xfrm>
            <a:off x="5911581" y="3249803"/>
            <a:ext cx="24516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8" name="Google Shape;138;p18"/>
          <p:cNvSpPr/>
          <p:nvPr/>
        </p:nvSpPr>
        <p:spPr>
          <a:xfrm>
            <a:off x="8308525" y="342885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1266225" y="152240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18"/>
          <p:cNvCxnSpPr/>
          <p:nvPr/>
        </p:nvCxnSpPr>
        <p:spPr>
          <a:xfrm>
            <a:off x="750000" y="4679600"/>
            <a:ext cx="7644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1"/>
        <p:cNvGrpSpPr/>
        <p:nvPr/>
      </p:nvGrpSpPr>
      <p:grpSpPr>
        <a:xfrm>
          <a:off x="0" y="0"/>
          <a:ext cx="0" cy="0"/>
          <a:chOff x="0" y="0"/>
          <a:chExt cx="0" cy="0"/>
        </a:xfrm>
      </p:grpSpPr>
      <p:pic>
        <p:nvPicPr>
          <p:cNvPr id="142" name="Google Shape;142;p19"/>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143" name="Google Shape;14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44" name="Google Shape;144;p19"/>
          <p:cNvSpPr txBox="1">
            <a:spLocks noGrp="1"/>
          </p:cNvSpPr>
          <p:nvPr>
            <p:ph type="title" idx="2"/>
          </p:nvPr>
        </p:nvSpPr>
        <p:spPr>
          <a:xfrm>
            <a:off x="2289762" y="1625343"/>
            <a:ext cx="2172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 name="Google Shape;145;p19"/>
          <p:cNvSpPr txBox="1">
            <a:spLocks noGrp="1"/>
          </p:cNvSpPr>
          <p:nvPr>
            <p:ph type="subTitle" idx="1"/>
          </p:nvPr>
        </p:nvSpPr>
        <p:spPr>
          <a:xfrm>
            <a:off x="2289762" y="2059468"/>
            <a:ext cx="21729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19"/>
          <p:cNvSpPr txBox="1">
            <a:spLocks noGrp="1"/>
          </p:cNvSpPr>
          <p:nvPr>
            <p:ph type="title" idx="3"/>
          </p:nvPr>
        </p:nvSpPr>
        <p:spPr>
          <a:xfrm>
            <a:off x="4681338" y="1625343"/>
            <a:ext cx="2172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7" name="Google Shape;147;p19"/>
          <p:cNvSpPr txBox="1">
            <a:spLocks noGrp="1"/>
          </p:cNvSpPr>
          <p:nvPr>
            <p:ph type="subTitle" idx="4"/>
          </p:nvPr>
        </p:nvSpPr>
        <p:spPr>
          <a:xfrm>
            <a:off x="4681334" y="2059468"/>
            <a:ext cx="21729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8" name="Google Shape;148;p19"/>
          <p:cNvSpPr txBox="1">
            <a:spLocks noGrp="1"/>
          </p:cNvSpPr>
          <p:nvPr>
            <p:ph type="title" idx="5"/>
          </p:nvPr>
        </p:nvSpPr>
        <p:spPr>
          <a:xfrm>
            <a:off x="2289762" y="3134943"/>
            <a:ext cx="2172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 name="Google Shape;149;p19"/>
          <p:cNvSpPr txBox="1">
            <a:spLocks noGrp="1"/>
          </p:cNvSpPr>
          <p:nvPr>
            <p:ph type="subTitle" idx="6"/>
          </p:nvPr>
        </p:nvSpPr>
        <p:spPr>
          <a:xfrm>
            <a:off x="2289762" y="3569068"/>
            <a:ext cx="21729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0" name="Google Shape;150;p19"/>
          <p:cNvSpPr txBox="1">
            <a:spLocks noGrp="1"/>
          </p:cNvSpPr>
          <p:nvPr>
            <p:ph type="title" idx="7"/>
          </p:nvPr>
        </p:nvSpPr>
        <p:spPr>
          <a:xfrm>
            <a:off x="4681338" y="3134943"/>
            <a:ext cx="2172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1" name="Google Shape;151;p19"/>
          <p:cNvSpPr txBox="1">
            <a:spLocks noGrp="1"/>
          </p:cNvSpPr>
          <p:nvPr>
            <p:ph type="subTitle" idx="8"/>
          </p:nvPr>
        </p:nvSpPr>
        <p:spPr>
          <a:xfrm>
            <a:off x="4681334" y="3569068"/>
            <a:ext cx="21729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2" name="Google Shape;152;p19"/>
          <p:cNvSpPr/>
          <p:nvPr/>
        </p:nvSpPr>
        <p:spPr>
          <a:xfrm rot="-5400000">
            <a:off x="7887652" y="-20725"/>
            <a:ext cx="156000" cy="150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19"/>
          <p:cNvCxnSpPr/>
          <p:nvPr/>
        </p:nvCxnSpPr>
        <p:spPr>
          <a:xfrm>
            <a:off x="3155100" y="4679600"/>
            <a:ext cx="2833800" cy="0"/>
          </a:xfrm>
          <a:prstGeom prst="straightConnector1">
            <a:avLst/>
          </a:prstGeom>
          <a:noFill/>
          <a:ln w="19050" cap="flat" cmpd="sng">
            <a:solidFill>
              <a:schemeClr val="lt1"/>
            </a:solidFill>
            <a:prstDash val="solid"/>
            <a:round/>
            <a:headEnd type="none" w="med" len="med"/>
            <a:tailEnd type="none" w="med" len="med"/>
          </a:ln>
        </p:spPr>
      </p:cxnSp>
      <p:sp>
        <p:nvSpPr>
          <p:cNvPr id="154" name="Google Shape;154;p19"/>
          <p:cNvSpPr/>
          <p:nvPr/>
        </p:nvSpPr>
        <p:spPr>
          <a:xfrm>
            <a:off x="-661425" y="-77540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rgbClr val="98AB2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5"/>
        <p:cNvGrpSpPr/>
        <p:nvPr/>
      </p:nvGrpSpPr>
      <p:grpSpPr>
        <a:xfrm>
          <a:off x="0" y="0"/>
          <a:ext cx="0" cy="0"/>
          <a:chOff x="0" y="0"/>
          <a:chExt cx="0" cy="0"/>
        </a:xfrm>
      </p:grpSpPr>
      <p:pic>
        <p:nvPicPr>
          <p:cNvPr id="156" name="Google Shape;156;p20"/>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157" name="Google Shape;15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58" name="Google Shape;158;p20"/>
          <p:cNvSpPr txBox="1">
            <a:spLocks noGrp="1"/>
          </p:cNvSpPr>
          <p:nvPr>
            <p:ph type="title" idx="2"/>
          </p:nvPr>
        </p:nvSpPr>
        <p:spPr>
          <a:xfrm>
            <a:off x="959725" y="1845122"/>
            <a:ext cx="2067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9" name="Google Shape;159;p20"/>
          <p:cNvSpPr txBox="1">
            <a:spLocks noGrp="1"/>
          </p:cNvSpPr>
          <p:nvPr>
            <p:ph type="subTitle" idx="1"/>
          </p:nvPr>
        </p:nvSpPr>
        <p:spPr>
          <a:xfrm>
            <a:off x="959725" y="2345575"/>
            <a:ext cx="206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0" name="Google Shape;160;p20"/>
          <p:cNvSpPr txBox="1">
            <a:spLocks noGrp="1"/>
          </p:cNvSpPr>
          <p:nvPr>
            <p:ph type="title" idx="3"/>
          </p:nvPr>
        </p:nvSpPr>
        <p:spPr>
          <a:xfrm>
            <a:off x="3538482" y="1845122"/>
            <a:ext cx="2067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0"/>
          <p:cNvSpPr txBox="1">
            <a:spLocks noGrp="1"/>
          </p:cNvSpPr>
          <p:nvPr>
            <p:ph type="subTitle" idx="4"/>
          </p:nvPr>
        </p:nvSpPr>
        <p:spPr>
          <a:xfrm>
            <a:off x="3538482" y="2345575"/>
            <a:ext cx="206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20"/>
          <p:cNvSpPr txBox="1">
            <a:spLocks noGrp="1"/>
          </p:cNvSpPr>
          <p:nvPr>
            <p:ph type="title" idx="5"/>
          </p:nvPr>
        </p:nvSpPr>
        <p:spPr>
          <a:xfrm>
            <a:off x="959725" y="3583322"/>
            <a:ext cx="2067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20"/>
          <p:cNvSpPr txBox="1">
            <a:spLocks noGrp="1"/>
          </p:cNvSpPr>
          <p:nvPr>
            <p:ph type="subTitle" idx="6"/>
          </p:nvPr>
        </p:nvSpPr>
        <p:spPr>
          <a:xfrm>
            <a:off x="959725" y="4083775"/>
            <a:ext cx="206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0"/>
          <p:cNvSpPr txBox="1">
            <a:spLocks noGrp="1"/>
          </p:cNvSpPr>
          <p:nvPr>
            <p:ph type="title" idx="7"/>
          </p:nvPr>
        </p:nvSpPr>
        <p:spPr>
          <a:xfrm>
            <a:off x="3538482" y="3583322"/>
            <a:ext cx="2067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0"/>
          <p:cNvSpPr txBox="1">
            <a:spLocks noGrp="1"/>
          </p:cNvSpPr>
          <p:nvPr>
            <p:ph type="subTitle" idx="8"/>
          </p:nvPr>
        </p:nvSpPr>
        <p:spPr>
          <a:xfrm>
            <a:off x="3538482" y="4083775"/>
            <a:ext cx="206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20"/>
          <p:cNvSpPr txBox="1">
            <a:spLocks noGrp="1"/>
          </p:cNvSpPr>
          <p:nvPr>
            <p:ph type="title" idx="9"/>
          </p:nvPr>
        </p:nvSpPr>
        <p:spPr>
          <a:xfrm>
            <a:off x="6117237" y="1845122"/>
            <a:ext cx="2067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0"/>
          <p:cNvSpPr txBox="1">
            <a:spLocks noGrp="1"/>
          </p:cNvSpPr>
          <p:nvPr>
            <p:ph type="subTitle" idx="13"/>
          </p:nvPr>
        </p:nvSpPr>
        <p:spPr>
          <a:xfrm>
            <a:off x="6117237" y="2345575"/>
            <a:ext cx="206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20"/>
          <p:cNvSpPr txBox="1">
            <a:spLocks noGrp="1"/>
          </p:cNvSpPr>
          <p:nvPr>
            <p:ph type="title" idx="14"/>
          </p:nvPr>
        </p:nvSpPr>
        <p:spPr>
          <a:xfrm>
            <a:off x="6117237" y="3583322"/>
            <a:ext cx="2067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0"/>
          <p:cNvSpPr txBox="1">
            <a:spLocks noGrp="1"/>
          </p:cNvSpPr>
          <p:nvPr>
            <p:ph type="subTitle" idx="15"/>
          </p:nvPr>
        </p:nvSpPr>
        <p:spPr>
          <a:xfrm>
            <a:off x="6117237" y="4083775"/>
            <a:ext cx="206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20"/>
          <p:cNvSpPr/>
          <p:nvPr/>
        </p:nvSpPr>
        <p:spPr>
          <a:xfrm>
            <a:off x="421852" y="1120600"/>
            <a:ext cx="156000" cy="150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171;p20"/>
          <p:cNvCxnSpPr/>
          <p:nvPr/>
        </p:nvCxnSpPr>
        <p:spPr>
          <a:xfrm>
            <a:off x="8693925" y="3346700"/>
            <a:ext cx="0" cy="1216500"/>
          </a:xfrm>
          <a:prstGeom prst="straightConnector1">
            <a:avLst/>
          </a:prstGeom>
          <a:noFill/>
          <a:ln w="19050" cap="flat" cmpd="sng">
            <a:solidFill>
              <a:schemeClr val="lt1"/>
            </a:solidFill>
            <a:prstDash val="solid"/>
            <a:round/>
            <a:headEnd type="none" w="med" len="med"/>
            <a:tailEnd type="none" w="med" len="med"/>
          </a:ln>
        </p:spPr>
      </p:cxnSp>
      <p:sp>
        <p:nvSpPr>
          <p:cNvPr id="172" name="Google Shape;172;p20"/>
          <p:cNvSpPr/>
          <p:nvPr/>
        </p:nvSpPr>
        <p:spPr>
          <a:xfrm>
            <a:off x="7827575" y="-52495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rgbClr val="98AB2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BLANK_1_1_1_1">
    <p:spTree>
      <p:nvGrpSpPr>
        <p:cNvPr id="1" name="Shape 251"/>
        <p:cNvGrpSpPr/>
        <p:nvPr/>
      </p:nvGrpSpPr>
      <p:grpSpPr>
        <a:xfrm>
          <a:off x="0" y="0"/>
          <a:ext cx="0" cy="0"/>
          <a:chOff x="0" y="0"/>
          <a:chExt cx="0" cy="0"/>
        </a:xfrm>
      </p:grpSpPr>
      <p:pic>
        <p:nvPicPr>
          <p:cNvPr id="252" name="Google Shape;252;p28"/>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53" name="Google Shape;253;p28"/>
          <p:cNvSpPr txBox="1">
            <a:spLocks noGrp="1"/>
          </p:cNvSpPr>
          <p:nvPr>
            <p:ph type="subTitle" idx="1"/>
          </p:nvPr>
        </p:nvSpPr>
        <p:spPr>
          <a:xfrm>
            <a:off x="1284663" y="3878354"/>
            <a:ext cx="1761900" cy="35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1pPr>
            <a:lvl2pPr lvl="1"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2pPr>
            <a:lvl3pPr lvl="2"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3pPr>
            <a:lvl4pPr lvl="3"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4pPr>
            <a:lvl5pPr lvl="4"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5pPr>
            <a:lvl6pPr lvl="5"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6pPr>
            <a:lvl7pPr lvl="6"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7pPr>
            <a:lvl8pPr lvl="7"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8pPr>
            <a:lvl9pPr lvl="8"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9pPr>
          </a:lstStyle>
          <a:p>
            <a:endParaRPr/>
          </a:p>
        </p:txBody>
      </p:sp>
      <p:sp>
        <p:nvSpPr>
          <p:cNvPr id="254" name="Google Shape;254;p28"/>
          <p:cNvSpPr txBox="1">
            <a:spLocks noGrp="1"/>
          </p:cNvSpPr>
          <p:nvPr>
            <p:ph type="subTitle" idx="2"/>
          </p:nvPr>
        </p:nvSpPr>
        <p:spPr>
          <a:xfrm>
            <a:off x="1284663" y="3236320"/>
            <a:ext cx="1761900" cy="46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2800"/>
              <a:buNone/>
              <a:defRPr sz="2800">
                <a:solidFill>
                  <a:schemeClr val="dk2"/>
                </a:solidFill>
              </a:defRPr>
            </a:lvl2pPr>
            <a:lvl3pPr lvl="2" algn="ctr" rtl="0">
              <a:lnSpc>
                <a:spcPct val="100000"/>
              </a:lnSpc>
              <a:spcBef>
                <a:spcPts val="0"/>
              </a:spcBef>
              <a:spcAft>
                <a:spcPts val="0"/>
              </a:spcAft>
              <a:buClr>
                <a:schemeClr val="dk2"/>
              </a:buClr>
              <a:buSzPts val="2800"/>
              <a:buNone/>
              <a:defRPr sz="2800">
                <a:solidFill>
                  <a:schemeClr val="dk2"/>
                </a:solidFill>
              </a:defRPr>
            </a:lvl3pPr>
            <a:lvl4pPr lvl="3" algn="ctr" rtl="0">
              <a:lnSpc>
                <a:spcPct val="100000"/>
              </a:lnSpc>
              <a:spcBef>
                <a:spcPts val="0"/>
              </a:spcBef>
              <a:spcAft>
                <a:spcPts val="0"/>
              </a:spcAft>
              <a:buClr>
                <a:schemeClr val="dk2"/>
              </a:buClr>
              <a:buSzPts val="2800"/>
              <a:buNone/>
              <a:defRPr sz="2800">
                <a:solidFill>
                  <a:schemeClr val="dk2"/>
                </a:solidFill>
              </a:defRPr>
            </a:lvl4pPr>
            <a:lvl5pPr lvl="4" algn="ctr" rtl="0">
              <a:lnSpc>
                <a:spcPct val="100000"/>
              </a:lnSpc>
              <a:spcBef>
                <a:spcPts val="0"/>
              </a:spcBef>
              <a:spcAft>
                <a:spcPts val="0"/>
              </a:spcAft>
              <a:buClr>
                <a:schemeClr val="dk2"/>
              </a:buClr>
              <a:buSzPts val="2800"/>
              <a:buNone/>
              <a:defRPr sz="2800">
                <a:solidFill>
                  <a:schemeClr val="dk2"/>
                </a:solidFill>
              </a:defRPr>
            </a:lvl5pPr>
            <a:lvl6pPr lvl="5" algn="ctr" rtl="0">
              <a:lnSpc>
                <a:spcPct val="100000"/>
              </a:lnSpc>
              <a:spcBef>
                <a:spcPts val="0"/>
              </a:spcBef>
              <a:spcAft>
                <a:spcPts val="0"/>
              </a:spcAft>
              <a:buClr>
                <a:schemeClr val="dk2"/>
              </a:buClr>
              <a:buSzPts val="2800"/>
              <a:buNone/>
              <a:defRPr sz="2800">
                <a:solidFill>
                  <a:schemeClr val="dk2"/>
                </a:solidFill>
              </a:defRPr>
            </a:lvl6pPr>
            <a:lvl7pPr lvl="6" algn="ctr" rtl="0">
              <a:lnSpc>
                <a:spcPct val="100000"/>
              </a:lnSpc>
              <a:spcBef>
                <a:spcPts val="0"/>
              </a:spcBef>
              <a:spcAft>
                <a:spcPts val="0"/>
              </a:spcAft>
              <a:buClr>
                <a:schemeClr val="dk2"/>
              </a:buClr>
              <a:buSzPts val="2800"/>
              <a:buNone/>
              <a:defRPr sz="2800">
                <a:solidFill>
                  <a:schemeClr val="dk2"/>
                </a:solidFill>
              </a:defRPr>
            </a:lvl7pPr>
            <a:lvl8pPr lvl="7" algn="ctr" rtl="0">
              <a:lnSpc>
                <a:spcPct val="100000"/>
              </a:lnSpc>
              <a:spcBef>
                <a:spcPts val="0"/>
              </a:spcBef>
              <a:spcAft>
                <a:spcPts val="0"/>
              </a:spcAft>
              <a:buClr>
                <a:schemeClr val="dk2"/>
              </a:buClr>
              <a:buSzPts val="2800"/>
              <a:buNone/>
              <a:defRPr sz="2800">
                <a:solidFill>
                  <a:schemeClr val="dk2"/>
                </a:solidFill>
              </a:defRPr>
            </a:lvl8pPr>
            <a:lvl9pPr lvl="8" algn="ctr" rtl="0">
              <a:lnSpc>
                <a:spcPct val="100000"/>
              </a:lnSpc>
              <a:spcBef>
                <a:spcPts val="0"/>
              </a:spcBef>
              <a:spcAft>
                <a:spcPts val="0"/>
              </a:spcAft>
              <a:buClr>
                <a:schemeClr val="dk2"/>
              </a:buClr>
              <a:buSzPts val="2800"/>
              <a:buNone/>
              <a:defRPr sz="2800">
                <a:solidFill>
                  <a:schemeClr val="dk2"/>
                </a:solidFill>
              </a:defRPr>
            </a:lvl9pPr>
          </a:lstStyle>
          <a:p>
            <a:endParaRPr/>
          </a:p>
        </p:txBody>
      </p:sp>
      <p:sp>
        <p:nvSpPr>
          <p:cNvPr id="255" name="Google Shape;255;p28"/>
          <p:cNvSpPr txBox="1">
            <a:spLocks noGrp="1"/>
          </p:cNvSpPr>
          <p:nvPr>
            <p:ph type="title" hasCustomPrompt="1"/>
          </p:nvPr>
        </p:nvSpPr>
        <p:spPr>
          <a:xfrm>
            <a:off x="1284663" y="2581849"/>
            <a:ext cx="1761900" cy="50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400"/>
              <a:buNone/>
              <a:defRPr sz="32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r>
              <a:t>xx%</a:t>
            </a:r>
          </a:p>
        </p:txBody>
      </p:sp>
      <p:sp>
        <p:nvSpPr>
          <p:cNvPr id="256" name="Google Shape;256;p28"/>
          <p:cNvSpPr txBox="1">
            <a:spLocks noGrp="1"/>
          </p:cNvSpPr>
          <p:nvPr>
            <p:ph type="subTitle" idx="3"/>
          </p:nvPr>
        </p:nvSpPr>
        <p:spPr>
          <a:xfrm>
            <a:off x="3691054" y="3878354"/>
            <a:ext cx="1761900" cy="35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1pPr>
            <a:lvl2pPr lvl="1"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2pPr>
            <a:lvl3pPr lvl="2"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3pPr>
            <a:lvl4pPr lvl="3"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4pPr>
            <a:lvl5pPr lvl="4"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5pPr>
            <a:lvl6pPr lvl="5"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6pPr>
            <a:lvl7pPr lvl="6"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7pPr>
            <a:lvl8pPr lvl="7"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8pPr>
            <a:lvl9pPr lvl="8"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9pPr>
          </a:lstStyle>
          <a:p>
            <a:endParaRPr/>
          </a:p>
        </p:txBody>
      </p:sp>
      <p:sp>
        <p:nvSpPr>
          <p:cNvPr id="257" name="Google Shape;257;p28"/>
          <p:cNvSpPr txBox="1">
            <a:spLocks noGrp="1"/>
          </p:cNvSpPr>
          <p:nvPr>
            <p:ph type="subTitle" idx="4"/>
          </p:nvPr>
        </p:nvSpPr>
        <p:spPr>
          <a:xfrm>
            <a:off x="3691054" y="3236320"/>
            <a:ext cx="1761900" cy="46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2800"/>
              <a:buNone/>
              <a:defRPr sz="2800">
                <a:solidFill>
                  <a:schemeClr val="dk2"/>
                </a:solidFill>
              </a:defRPr>
            </a:lvl2pPr>
            <a:lvl3pPr lvl="2" algn="ctr" rtl="0">
              <a:lnSpc>
                <a:spcPct val="100000"/>
              </a:lnSpc>
              <a:spcBef>
                <a:spcPts val="0"/>
              </a:spcBef>
              <a:spcAft>
                <a:spcPts val="0"/>
              </a:spcAft>
              <a:buClr>
                <a:schemeClr val="dk2"/>
              </a:buClr>
              <a:buSzPts val="2800"/>
              <a:buNone/>
              <a:defRPr sz="2800">
                <a:solidFill>
                  <a:schemeClr val="dk2"/>
                </a:solidFill>
              </a:defRPr>
            </a:lvl3pPr>
            <a:lvl4pPr lvl="3" algn="ctr" rtl="0">
              <a:lnSpc>
                <a:spcPct val="100000"/>
              </a:lnSpc>
              <a:spcBef>
                <a:spcPts val="0"/>
              </a:spcBef>
              <a:spcAft>
                <a:spcPts val="0"/>
              </a:spcAft>
              <a:buClr>
                <a:schemeClr val="dk2"/>
              </a:buClr>
              <a:buSzPts val="2800"/>
              <a:buNone/>
              <a:defRPr sz="2800">
                <a:solidFill>
                  <a:schemeClr val="dk2"/>
                </a:solidFill>
              </a:defRPr>
            </a:lvl4pPr>
            <a:lvl5pPr lvl="4" algn="ctr" rtl="0">
              <a:lnSpc>
                <a:spcPct val="100000"/>
              </a:lnSpc>
              <a:spcBef>
                <a:spcPts val="0"/>
              </a:spcBef>
              <a:spcAft>
                <a:spcPts val="0"/>
              </a:spcAft>
              <a:buClr>
                <a:schemeClr val="dk2"/>
              </a:buClr>
              <a:buSzPts val="2800"/>
              <a:buNone/>
              <a:defRPr sz="2800">
                <a:solidFill>
                  <a:schemeClr val="dk2"/>
                </a:solidFill>
              </a:defRPr>
            </a:lvl5pPr>
            <a:lvl6pPr lvl="5" algn="ctr" rtl="0">
              <a:lnSpc>
                <a:spcPct val="100000"/>
              </a:lnSpc>
              <a:spcBef>
                <a:spcPts val="0"/>
              </a:spcBef>
              <a:spcAft>
                <a:spcPts val="0"/>
              </a:spcAft>
              <a:buClr>
                <a:schemeClr val="dk2"/>
              </a:buClr>
              <a:buSzPts val="2800"/>
              <a:buNone/>
              <a:defRPr sz="2800">
                <a:solidFill>
                  <a:schemeClr val="dk2"/>
                </a:solidFill>
              </a:defRPr>
            </a:lvl6pPr>
            <a:lvl7pPr lvl="6" algn="ctr" rtl="0">
              <a:lnSpc>
                <a:spcPct val="100000"/>
              </a:lnSpc>
              <a:spcBef>
                <a:spcPts val="0"/>
              </a:spcBef>
              <a:spcAft>
                <a:spcPts val="0"/>
              </a:spcAft>
              <a:buClr>
                <a:schemeClr val="dk2"/>
              </a:buClr>
              <a:buSzPts val="2800"/>
              <a:buNone/>
              <a:defRPr sz="2800">
                <a:solidFill>
                  <a:schemeClr val="dk2"/>
                </a:solidFill>
              </a:defRPr>
            </a:lvl7pPr>
            <a:lvl8pPr lvl="7" algn="ctr" rtl="0">
              <a:lnSpc>
                <a:spcPct val="100000"/>
              </a:lnSpc>
              <a:spcBef>
                <a:spcPts val="0"/>
              </a:spcBef>
              <a:spcAft>
                <a:spcPts val="0"/>
              </a:spcAft>
              <a:buClr>
                <a:schemeClr val="dk2"/>
              </a:buClr>
              <a:buSzPts val="2800"/>
              <a:buNone/>
              <a:defRPr sz="2800">
                <a:solidFill>
                  <a:schemeClr val="dk2"/>
                </a:solidFill>
              </a:defRPr>
            </a:lvl8pPr>
            <a:lvl9pPr lvl="8" algn="ctr" rtl="0">
              <a:lnSpc>
                <a:spcPct val="100000"/>
              </a:lnSpc>
              <a:spcBef>
                <a:spcPts val="0"/>
              </a:spcBef>
              <a:spcAft>
                <a:spcPts val="0"/>
              </a:spcAft>
              <a:buClr>
                <a:schemeClr val="dk2"/>
              </a:buClr>
              <a:buSzPts val="2800"/>
              <a:buNone/>
              <a:defRPr sz="2800">
                <a:solidFill>
                  <a:schemeClr val="dk2"/>
                </a:solidFill>
              </a:defRPr>
            </a:lvl9pPr>
          </a:lstStyle>
          <a:p>
            <a:endParaRPr/>
          </a:p>
        </p:txBody>
      </p:sp>
      <p:sp>
        <p:nvSpPr>
          <p:cNvPr id="258" name="Google Shape;258;p28"/>
          <p:cNvSpPr txBox="1">
            <a:spLocks noGrp="1"/>
          </p:cNvSpPr>
          <p:nvPr>
            <p:ph type="title" idx="5" hasCustomPrompt="1"/>
          </p:nvPr>
        </p:nvSpPr>
        <p:spPr>
          <a:xfrm>
            <a:off x="3691054" y="2581849"/>
            <a:ext cx="1761900" cy="50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400"/>
              <a:buNone/>
              <a:defRPr sz="32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r>
              <a:t>xx%</a:t>
            </a:r>
          </a:p>
        </p:txBody>
      </p:sp>
      <p:sp>
        <p:nvSpPr>
          <p:cNvPr id="259" name="Google Shape;259;p28"/>
          <p:cNvSpPr txBox="1">
            <a:spLocks noGrp="1"/>
          </p:cNvSpPr>
          <p:nvPr>
            <p:ph type="subTitle" idx="6"/>
          </p:nvPr>
        </p:nvSpPr>
        <p:spPr>
          <a:xfrm>
            <a:off x="6097446" y="3878354"/>
            <a:ext cx="1761900" cy="35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1pPr>
            <a:lvl2pPr lvl="1"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2pPr>
            <a:lvl3pPr lvl="2"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3pPr>
            <a:lvl4pPr lvl="3"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4pPr>
            <a:lvl5pPr lvl="4"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5pPr>
            <a:lvl6pPr lvl="5"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6pPr>
            <a:lvl7pPr lvl="6"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7pPr>
            <a:lvl8pPr lvl="7"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8pPr>
            <a:lvl9pPr lvl="8" algn="ctr" rtl="0">
              <a:lnSpc>
                <a:spcPct val="100000"/>
              </a:lnSpc>
              <a:spcBef>
                <a:spcPts val="0"/>
              </a:spcBef>
              <a:spcAft>
                <a:spcPts val="0"/>
              </a:spcAft>
              <a:buClr>
                <a:schemeClr val="dk2"/>
              </a:buClr>
              <a:buSzPts val="2400"/>
              <a:buFont typeface="Oswald"/>
              <a:buNone/>
              <a:defRPr sz="2400" b="1">
                <a:solidFill>
                  <a:schemeClr val="dk2"/>
                </a:solidFill>
                <a:latin typeface="Oswald"/>
                <a:ea typeface="Oswald"/>
                <a:cs typeface="Oswald"/>
                <a:sym typeface="Oswald"/>
              </a:defRPr>
            </a:lvl9pPr>
          </a:lstStyle>
          <a:p>
            <a:endParaRPr/>
          </a:p>
        </p:txBody>
      </p:sp>
      <p:sp>
        <p:nvSpPr>
          <p:cNvPr id="260" name="Google Shape;260;p28"/>
          <p:cNvSpPr txBox="1">
            <a:spLocks noGrp="1"/>
          </p:cNvSpPr>
          <p:nvPr>
            <p:ph type="subTitle" idx="7"/>
          </p:nvPr>
        </p:nvSpPr>
        <p:spPr>
          <a:xfrm>
            <a:off x="6097446" y="3236320"/>
            <a:ext cx="1761900" cy="46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2800"/>
              <a:buNone/>
              <a:defRPr sz="2800">
                <a:solidFill>
                  <a:schemeClr val="dk2"/>
                </a:solidFill>
              </a:defRPr>
            </a:lvl2pPr>
            <a:lvl3pPr lvl="2" algn="ctr" rtl="0">
              <a:lnSpc>
                <a:spcPct val="100000"/>
              </a:lnSpc>
              <a:spcBef>
                <a:spcPts val="0"/>
              </a:spcBef>
              <a:spcAft>
                <a:spcPts val="0"/>
              </a:spcAft>
              <a:buClr>
                <a:schemeClr val="dk2"/>
              </a:buClr>
              <a:buSzPts val="2800"/>
              <a:buNone/>
              <a:defRPr sz="2800">
                <a:solidFill>
                  <a:schemeClr val="dk2"/>
                </a:solidFill>
              </a:defRPr>
            </a:lvl3pPr>
            <a:lvl4pPr lvl="3" algn="ctr" rtl="0">
              <a:lnSpc>
                <a:spcPct val="100000"/>
              </a:lnSpc>
              <a:spcBef>
                <a:spcPts val="0"/>
              </a:spcBef>
              <a:spcAft>
                <a:spcPts val="0"/>
              </a:spcAft>
              <a:buClr>
                <a:schemeClr val="dk2"/>
              </a:buClr>
              <a:buSzPts val="2800"/>
              <a:buNone/>
              <a:defRPr sz="2800">
                <a:solidFill>
                  <a:schemeClr val="dk2"/>
                </a:solidFill>
              </a:defRPr>
            </a:lvl4pPr>
            <a:lvl5pPr lvl="4" algn="ctr" rtl="0">
              <a:lnSpc>
                <a:spcPct val="100000"/>
              </a:lnSpc>
              <a:spcBef>
                <a:spcPts val="0"/>
              </a:spcBef>
              <a:spcAft>
                <a:spcPts val="0"/>
              </a:spcAft>
              <a:buClr>
                <a:schemeClr val="dk2"/>
              </a:buClr>
              <a:buSzPts val="2800"/>
              <a:buNone/>
              <a:defRPr sz="2800">
                <a:solidFill>
                  <a:schemeClr val="dk2"/>
                </a:solidFill>
              </a:defRPr>
            </a:lvl5pPr>
            <a:lvl6pPr lvl="5" algn="ctr" rtl="0">
              <a:lnSpc>
                <a:spcPct val="100000"/>
              </a:lnSpc>
              <a:spcBef>
                <a:spcPts val="0"/>
              </a:spcBef>
              <a:spcAft>
                <a:spcPts val="0"/>
              </a:spcAft>
              <a:buClr>
                <a:schemeClr val="dk2"/>
              </a:buClr>
              <a:buSzPts val="2800"/>
              <a:buNone/>
              <a:defRPr sz="2800">
                <a:solidFill>
                  <a:schemeClr val="dk2"/>
                </a:solidFill>
              </a:defRPr>
            </a:lvl6pPr>
            <a:lvl7pPr lvl="6" algn="ctr" rtl="0">
              <a:lnSpc>
                <a:spcPct val="100000"/>
              </a:lnSpc>
              <a:spcBef>
                <a:spcPts val="0"/>
              </a:spcBef>
              <a:spcAft>
                <a:spcPts val="0"/>
              </a:spcAft>
              <a:buClr>
                <a:schemeClr val="dk2"/>
              </a:buClr>
              <a:buSzPts val="2800"/>
              <a:buNone/>
              <a:defRPr sz="2800">
                <a:solidFill>
                  <a:schemeClr val="dk2"/>
                </a:solidFill>
              </a:defRPr>
            </a:lvl7pPr>
            <a:lvl8pPr lvl="7" algn="ctr" rtl="0">
              <a:lnSpc>
                <a:spcPct val="100000"/>
              </a:lnSpc>
              <a:spcBef>
                <a:spcPts val="0"/>
              </a:spcBef>
              <a:spcAft>
                <a:spcPts val="0"/>
              </a:spcAft>
              <a:buClr>
                <a:schemeClr val="dk2"/>
              </a:buClr>
              <a:buSzPts val="2800"/>
              <a:buNone/>
              <a:defRPr sz="2800">
                <a:solidFill>
                  <a:schemeClr val="dk2"/>
                </a:solidFill>
              </a:defRPr>
            </a:lvl8pPr>
            <a:lvl9pPr lvl="8" algn="ctr" rtl="0">
              <a:lnSpc>
                <a:spcPct val="100000"/>
              </a:lnSpc>
              <a:spcBef>
                <a:spcPts val="0"/>
              </a:spcBef>
              <a:spcAft>
                <a:spcPts val="0"/>
              </a:spcAft>
              <a:buClr>
                <a:schemeClr val="dk2"/>
              </a:buClr>
              <a:buSzPts val="2800"/>
              <a:buNone/>
              <a:defRPr sz="2800">
                <a:solidFill>
                  <a:schemeClr val="dk2"/>
                </a:solidFill>
              </a:defRPr>
            </a:lvl9pPr>
          </a:lstStyle>
          <a:p>
            <a:endParaRPr/>
          </a:p>
        </p:txBody>
      </p:sp>
      <p:sp>
        <p:nvSpPr>
          <p:cNvPr id="261" name="Google Shape;261;p28"/>
          <p:cNvSpPr txBox="1">
            <a:spLocks noGrp="1"/>
          </p:cNvSpPr>
          <p:nvPr>
            <p:ph type="title" idx="8" hasCustomPrompt="1"/>
          </p:nvPr>
        </p:nvSpPr>
        <p:spPr>
          <a:xfrm>
            <a:off x="6097446" y="2581849"/>
            <a:ext cx="1761900" cy="50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400"/>
              <a:buNone/>
              <a:defRPr sz="32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r>
              <a:t>xx%</a:t>
            </a:r>
          </a:p>
        </p:txBody>
      </p:sp>
      <p:sp>
        <p:nvSpPr>
          <p:cNvPr id="262" name="Google Shape;262;p28"/>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400"/>
              <a:buNone/>
              <a:defRPr>
                <a:solidFill>
                  <a:schemeClr val="dk2"/>
                </a:solidFill>
              </a:defRPr>
            </a:lvl1pPr>
            <a:lvl2pPr lvl="1" rtl="0">
              <a:spcBef>
                <a:spcPts val="0"/>
              </a:spcBef>
              <a:spcAft>
                <a:spcPts val="0"/>
              </a:spcAft>
              <a:buClr>
                <a:schemeClr val="dk2"/>
              </a:buClr>
              <a:buSzPts val="3400"/>
              <a:buNone/>
              <a:defRPr>
                <a:solidFill>
                  <a:schemeClr val="dk2"/>
                </a:solidFill>
              </a:defRPr>
            </a:lvl2pPr>
            <a:lvl3pPr lvl="2" rtl="0">
              <a:spcBef>
                <a:spcPts val="0"/>
              </a:spcBef>
              <a:spcAft>
                <a:spcPts val="0"/>
              </a:spcAft>
              <a:buClr>
                <a:schemeClr val="dk2"/>
              </a:buClr>
              <a:buSzPts val="3400"/>
              <a:buNone/>
              <a:defRPr>
                <a:solidFill>
                  <a:schemeClr val="dk2"/>
                </a:solidFill>
              </a:defRPr>
            </a:lvl3pPr>
            <a:lvl4pPr lvl="3" rtl="0">
              <a:spcBef>
                <a:spcPts val="0"/>
              </a:spcBef>
              <a:spcAft>
                <a:spcPts val="0"/>
              </a:spcAft>
              <a:buClr>
                <a:schemeClr val="dk2"/>
              </a:buClr>
              <a:buSzPts val="3400"/>
              <a:buNone/>
              <a:defRPr>
                <a:solidFill>
                  <a:schemeClr val="dk2"/>
                </a:solidFill>
              </a:defRPr>
            </a:lvl4pPr>
            <a:lvl5pPr lvl="4" rtl="0">
              <a:spcBef>
                <a:spcPts val="0"/>
              </a:spcBef>
              <a:spcAft>
                <a:spcPts val="0"/>
              </a:spcAft>
              <a:buClr>
                <a:schemeClr val="dk2"/>
              </a:buClr>
              <a:buSzPts val="3400"/>
              <a:buNone/>
              <a:defRPr>
                <a:solidFill>
                  <a:schemeClr val="dk2"/>
                </a:solidFill>
              </a:defRPr>
            </a:lvl5pPr>
            <a:lvl6pPr lvl="5" rtl="0">
              <a:spcBef>
                <a:spcPts val="0"/>
              </a:spcBef>
              <a:spcAft>
                <a:spcPts val="0"/>
              </a:spcAft>
              <a:buClr>
                <a:schemeClr val="dk2"/>
              </a:buClr>
              <a:buSzPts val="3400"/>
              <a:buNone/>
              <a:defRPr>
                <a:solidFill>
                  <a:schemeClr val="dk2"/>
                </a:solidFill>
              </a:defRPr>
            </a:lvl6pPr>
            <a:lvl7pPr lvl="6" rtl="0">
              <a:spcBef>
                <a:spcPts val="0"/>
              </a:spcBef>
              <a:spcAft>
                <a:spcPts val="0"/>
              </a:spcAft>
              <a:buClr>
                <a:schemeClr val="dk2"/>
              </a:buClr>
              <a:buSzPts val="3400"/>
              <a:buNone/>
              <a:defRPr>
                <a:solidFill>
                  <a:schemeClr val="dk2"/>
                </a:solidFill>
              </a:defRPr>
            </a:lvl7pPr>
            <a:lvl8pPr lvl="7" rtl="0">
              <a:spcBef>
                <a:spcPts val="0"/>
              </a:spcBef>
              <a:spcAft>
                <a:spcPts val="0"/>
              </a:spcAft>
              <a:buClr>
                <a:schemeClr val="dk2"/>
              </a:buClr>
              <a:buSzPts val="3400"/>
              <a:buNone/>
              <a:defRPr>
                <a:solidFill>
                  <a:schemeClr val="dk2"/>
                </a:solidFill>
              </a:defRPr>
            </a:lvl8pPr>
            <a:lvl9pPr lvl="8" rtl="0">
              <a:spcBef>
                <a:spcPts val="0"/>
              </a:spcBef>
              <a:spcAft>
                <a:spcPts val="0"/>
              </a:spcAft>
              <a:buClr>
                <a:schemeClr val="dk2"/>
              </a:buClr>
              <a:buSzPts val="3400"/>
              <a:buNone/>
              <a:defRPr>
                <a:solidFill>
                  <a:schemeClr val="dk2"/>
                </a:solidFill>
              </a:defRPr>
            </a:lvl9pPr>
          </a:lstStyle>
          <a:p>
            <a:endParaRPr/>
          </a:p>
        </p:txBody>
      </p:sp>
      <p:sp>
        <p:nvSpPr>
          <p:cNvPr id="263" name="Google Shape;263;p28"/>
          <p:cNvSpPr/>
          <p:nvPr/>
        </p:nvSpPr>
        <p:spPr>
          <a:xfrm>
            <a:off x="8009975" y="363907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1132050" y="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 name="Google Shape;265;p28"/>
          <p:cNvCxnSpPr/>
          <p:nvPr/>
        </p:nvCxnSpPr>
        <p:spPr>
          <a:xfrm>
            <a:off x="2638190" y="4603400"/>
            <a:ext cx="38676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2">
    <p:spTree>
      <p:nvGrpSpPr>
        <p:cNvPr id="1" name="Shape 317"/>
        <p:cNvGrpSpPr/>
        <p:nvPr/>
      </p:nvGrpSpPr>
      <p:grpSpPr>
        <a:xfrm>
          <a:off x="0" y="0"/>
          <a:ext cx="0" cy="0"/>
          <a:chOff x="0" y="0"/>
          <a:chExt cx="0" cy="0"/>
        </a:xfrm>
      </p:grpSpPr>
      <p:pic>
        <p:nvPicPr>
          <p:cNvPr id="318" name="Google Shape;318;p35"/>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319" name="Google Shape;319;p35"/>
          <p:cNvSpPr/>
          <p:nvPr/>
        </p:nvSpPr>
        <p:spPr>
          <a:xfrm>
            <a:off x="8031725" y="-90065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rgbClr val="98AB2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931375" y="-90065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rgbClr val="98AB2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
    <p:spTree>
      <p:nvGrpSpPr>
        <p:cNvPr id="1" name="Shape 321"/>
        <p:cNvGrpSpPr/>
        <p:nvPr/>
      </p:nvGrpSpPr>
      <p:grpSpPr>
        <a:xfrm>
          <a:off x="0" y="0"/>
          <a:ext cx="0" cy="0"/>
          <a:chOff x="0" y="0"/>
          <a:chExt cx="0" cy="0"/>
        </a:xfrm>
      </p:grpSpPr>
      <p:pic>
        <p:nvPicPr>
          <p:cNvPr id="322" name="Google Shape;322;p36"/>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323" name="Google Shape;323;p36"/>
          <p:cNvSpPr/>
          <p:nvPr/>
        </p:nvSpPr>
        <p:spPr>
          <a:xfrm>
            <a:off x="8153100" y="289660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890525" y="20407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17" name="Google Shape;17;p3"/>
          <p:cNvSpPr txBox="1">
            <a:spLocks noGrp="1"/>
          </p:cNvSpPr>
          <p:nvPr>
            <p:ph type="title"/>
          </p:nvPr>
        </p:nvSpPr>
        <p:spPr>
          <a:xfrm>
            <a:off x="551625" y="2287153"/>
            <a:ext cx="3739200" cy="95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892775" y="903350"/>
            <a:ext cx="1056900" cy="1061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53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1009125" y="3983925"/>
            <a:ext cx="2824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0" name="Google Shape;20;p3"/>
          <p:cNvPicPr preferRelativeResize="0"/>
          <p:nvPr/>
        </p:nvPicPr>
        <p:blipFill rotWithShape="1">
          <a:blip r:embed="rId3">
            <a:alphaModFix/>
          </a:blip>
          <a:srcRect l="71364"/>
          <a:stretch/>
        </p:blipFill>
        <p:spPr>
          <a:xfrm>
            <a:off x="6525599" y="-25"/>
            <a:ext cx="2618400" cy="5144326"/>
          </a:xfrm>
          <a:prstGeom prst="rect">
            <a:avLst/>
          </a:prstGeom>
          <a:noFill/>
          <a:ln>
            <a:noFill/>
          </a:ln>
        </p:spPr>
      </p:pic>
      <p:cxnSp>
        <p:nvCxnSpPr>
          <p:cNvPr id="21" name="Google Shape;21;p3"/>
          <p:cNvCxnSpPr/>
          <p:nvPr/>
        </p:nvCxnSpPr>
        <p:spPr>
          <a:xfrm>
            <a:off x="8394000" y="465575"/>
            <a:ext cx="0" cy="4214100"/>
          </a:xfrm>
          <a:prstGeom prst="straightConnector1">
            <a:avLst/>
          </a:prstGeom>
          <a:noFill/>
          <a:ln w="19050" cap="flat" cmpd="sng">
            <a:solidFill>
              <a:schemeClr val="dk2"/>
            </a:solidFill>
            <a:prstDash val="solid"/>
            <a:round/>
            <a:headEnd type="none" w="med" len="med"/>
            <a:tailEnd type="none" w="med" len="med"/>
          </a:ln>
        </p:spPr>
      </p:cxnSp>
      <p:sp>
        <p:nvSpPr>
          <p:cNvPr id="22" name="Google Shape;22;p3"/>
          <p:cNvSpPr/>
          <p:nvPr/>
        </p:nvSpPr>
        <p:spPr>
          <a:xfrm>
            <a:off x="3927450" y="-1008000"/>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rgbClr val="98AB2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76150" y="397002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rgbClr val="98AB2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24"/>
        <p:cNvGrpSpPr/>
        <p:nvPr/>
      </p:nvGrpSpPr>
      <p:grpSpPr>
        <a:xfrm>
          <a:off x="0" y="0"/>
          <a:ext cx="0" cy="0"/>
          <a:chOff x="0" y="0"/>
          <a:chExt cx="0" cy="0"/>
        </a:xfrm>
      </p:grpSpPr>
      <p:pic>
        <p:nvPicPr>
          <p:cNvPr id="25" name="Google Shape;25;p4"/>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400"/>
              <a:buNone/>
              <a:defRPr>
                <a:solidFill>
                  <a:schemeClr val="dk2"/>
                </a:solidFill>
              </a:defRPr>
            </a:lvl1pPr>
            <a:lvl2pPr lvl="1" rtl="0">
              <a:spcBef>
                <a:spcPts val="0"/>
              </a:spcBef>
              <a:spcAft>
                <a:spcPts val="0"/>
              </a:spcAft>
              <a:buClr>
                <a:schemeClr val="dk2"/>
              </a:buClr>
              <a:buSzPts val="3400"/>
              <a:buNone/>
              <a:defRPr>
                <a:solidFill>
                  <a:schemeClr val="dk2"/>
                </a:solidFill>
              </a:defRPr>
            </a:lvl2pPr>
            <a:lvl3pPr lvl="2" rtl="0">
              <a:spcBef>
                <a:spcPts val="0"/>
              </a:spcBef>
              <a:spcAft>
                <a:spcPts val="0"/>
              </a:spcAft>
              <a:buClr>
                <a:schemeClr val="dk2"/>
              </a:buClr>
              <a:buSzPts val="3400"/>
              <a:buNone/>
              <a:defRPr>
                <a:solidFill>
                  <a:schemeClr val="dk2"/>
                </a:solidFill>
              </a:defRPr>
            </a:lvl3pPr>
            <a:lvl4pPr lvl="3" rtl="0">
              <a:spcBef>
                <a:spcPts val="0"/>
              </a:spcBef>
              <a:spcAft>
                <a:spcPts val="0"/>
              </a:spcAft>
              <a:buClr>
                <a:schemeClr val="dk2"/>
              </a:buClr>
              <a:buSzPts val="3400"/>
              <a:buNone/>
              <a:defRPr>
                <a:solidFill>
                  <a:schemeClr val="dk2"/>
                </a:solidFill>
              </a:defRPr>
            </a:lvl4pPr>
            <a:lvl5pPr lvl="4" rtl="0">
              <a:spcBef>
                <a:spcPts val="0"/>
              </a:spcBef>
              <a:spcAft>
                <a:spcPts val="0"/>
              </a:spcAft>
              <a:buClr>
                <a:schemeClr val="dk2"/>
              </a:buClr>
              <a:buSzPts val="3400"/>
              <a:buNone/>
              <a:defRPr>
                <a:solidFill>
                  <a:schemeClr val="dk2"/>
                </a:solidFill>
              </a:defRPr>
            </a:lvl5pPr>
            <a:lvl6pPr lvl="5" rtl="0">
              <a:spcBef>
                <a:spcPts val="0"/>
              </a:spcBef>
              <a:spcAft>
                <a:spcPts val="0"/>
              </a:spcAft>
              <a:buClr>
                <a:schemeClr val="dk2"/>
              </a:buClr>
              <a:buSzPts val="3400"/>
              <a:buNone/>
              <a:defRPr>
                <a:solidFill>
                  <a:schemeClr val="dk2"/>
                </a:solidFill>
              </a:defRPr>
            </a:lvl6pPr>
            <a:lvl7pPr lvl="6" rtl="0">
              <a:spcBef>
                <a:spcPts val="0"/>
              </a:spcBef>
              <a:spcAft>
                <a:spcPts val="0"/>
              </a:spcAft>
              <a:buClr>
                <a:schemeClr val="dk2"/>
              </a:buClr>
              <a:buSzPts val="3400"/>
              <a:buNone/>
              <a:defRPr>
                <a:solidFill>
                  <a:schemeClr val="dk2"/>
                </a:solidFill>
              </a:defRPr>
            </a:lvl7pPr>
            <a:lvl8pPr lvl="7" rtl="0">
              <a:spcBef>
                <a:spcPts val="0"/>
              </a:spcBef>
              <a:spcAft>
                <a:spcPts val="0"/>
              </a:spcAft>
              <a:buClr>
                <a:schemeClr val="dk2"/>
              </a:buClr>
              <a:buSzPts val="3400"/>
              <a:buNone/>
              <a:defRPr>
                <a:solidFill>
                  <a:schemeClr val="dk2"/>
                </a:solidFill>
              </a:defRPr>
            </a:lvl8pPr>
            <a:lvl9pPr lvl="8" rtl="0">
              <a:spcBef>
                <a:spcPts val="0"/>
              </a:spcBef>
              <a:spcAft>
                <a:spcPts val="0"/>
              </a:spcAft>
              <a:buClr>
                <a:schemeClr val="dk2"/>
              </a:buClr>
              <a:buSzPts val="3400"/>
              <a:buNone/>
              <a:defRPr>
                <a:solidFill>
                  <a:schemeClr val="dk2"/>
                </a:solidFill>
              </a:defRPr>
            </a:lvl9pPr>
          </a:lstStyle>
          <a:p>
            <a:endParaRPr/>
          </a:p>
        </p:txBody>
      </p:sp>
      <p:sp>
        <p:nvSpPr>
          <p:cNvPr id="27" name="Google Shape;27;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AutoNum type="arabicPeriod"/>
              <a:defRPr sz="1200">
                <a:solidFill>
                  <a:schemeClr val="dk2"/>
                </a:solidFill>
              </a:defRPr>
            </a:lvl1pPr>
            <a:lvl2pPr marL="914400" lvl="1" indent="-304800" rtl="0">
              <a:lnSpc>
                <a:spcPct val="115000"/>
              </a:lnSpc>
              <a:spcBef>
                <a:spcPts val="1600"/>
              </a:spcBef>
              <a:spcAft>
                <a:spcPts val="0"/>
              </a:spcAft>
              <a:buClr>
                <a:schemeClr val="dk2"/>
              </a:buClr>
              <a:buSzPts val="1200"/>
              <a:buFont typeface="Roboto Condensed Light"/>
              <a:buAutoNum type="alphaLcPeriod"/>
              <a:defRPr>
                <a:solidFill>
                  <a:schemeClr val="dk2"/>
                </a:solidFill>
              </a:defRPr>
            </a:lvl2pPr>
            <a:lvl3pPr marL="1371600" lvl="2" indent="-304800" rtl="0">
              <a:lnSpc>
                <a:spcPct val="115000"/>
              </a:lnSpc>
              <a:spcBef>
                <a:spcPts val="1600"/>
              </a:spcBef>
              <a:spcAft>
                <a:spcPts val="0"/>
              </a:spcAft>
              <a:buClr>
                <a:schemeClr val="dk2"/>
              </a:buClr>
              <a:buSzPts val="1200"/>
              <a:buFont typeface="Roboto Condensed Light"/>
              <a:buAutoNum type="romanLcPeriod"/>
              <a:defRPr>
                <a:solidFill>
                  <a:schemeClr val="dk2"/>
                </a:solidFill>
              </a:defRPr>
            </a:lvl3pPr>
            <a:lvl4pPr marL="1828800" lvl="3" indent="-304800" rtl="0">
              <a:lnSpc>
                <a:spcPct val="115000"/>
              </a:lnSpc>
              <a:spcBef>
                <a:spcPts val="1600"/>
              </a:spcBef>
              <a:spcAft>
                <a:spcPts val="0"/>
              </a:spcAft>
              <a:buClr>
                <a:schemeClr val="dk2"/>
              </a:buClr>
              <a:buSzPts val="1200"/>
              <a:buFont typeface="Roboto Condensed Light"/>
              <a:buAutoNum type="arabicPeriod"/>
              <a:defRPr>
                <a:solidFill>
                  <a:schemeClr val="dk2"/>
                </a:solidFill>
              </a:defRPr>
            </a:lvl4pPr>
            <a:lvl5pPr marL="2286000" lvl="4" indent="-304800" rtl="0">
              <a:lnSpc>
                <a:spcPct val="115000"/>
              </a:lnSpc>
              <a:spcBef>
                <a:spcPts val="1600"/>
              </a:spcBef>
              <a:spcAft>
                <a:spcPts val="0"/>
              </a:spcAft>
              <a:buClr>
                <a:schemeClr val="dk2"/>
              </a:buClr>
              <a:buSzPts val="1200"/>
              <a:buFont typeface="Roboto Condensed Light"/>
              <a:buAutoNum type="alphaLcPeriod"/>
              <a:defRPr>
                <a:solidFill>
                  <a:schemeClr val="dk2"/>
                </a:solidFill>
              </a:defRPr>
            </a:lvl5pPr>
            <a:lvl6pPr marL="2743200" lvl="5" indent="-304800" rtl="0">
              <a:lnSpc>
                <a:spcPct val="115000"/>
              </a:lnSpc>
              <a:spcBef>
                <a:spcPts val="1600"/>
              </a:spcBef>
              <a:spcAft>
                <a:spcPts val="0"/>
              </a:spcAft>
              <a:buClr>
                <a:schemeClr val="dk2"/>
              </a:buClr>
              <a:buSzPts val="1200"/>
              <a:buFont typeface="Roboto Condensed Light"/>
              <a:buAutoNum type="romanLcPeriod"/>
              <a:defRPr>
                <a:solidFill>
                  <a:schemeClr val="dk2"/>
                </a:solidFill>
              </a:defRPr>
            </a:lvl6pPr>
            <a:lvl7pPr marL="3200400" lvl="6" indent="-304800" rtl="0">
              <a:lnSpc>
                <a:spcPct val="115000"/>
              </a:lnSpc>
              <a:spcBef>
                <a:spcPts val="1600"/>
              </a:spcBef>
              <a:spcAft>
                <a:spcPts val="0"/>
              </a:spcAft>
              <a:buClr>
                <a:schemeClr val="dk2"/>
              </a:buClr>
              <a:buSzPts val="1200"/>
              <a:buFont typeface="Roboto Condensed Light"/>
              <a:buAutoNum type="arabicPeriod"/>
              <a:defRPr>
                <a:solidFill>
                  <a:schemeClr val="dk2"/>
                </a:solidFill>
              </a:defRPr>
            </a:lvl7pPr>
            <a:lvl8pPr marL="3657600" lvl="7" indent="-304800" rtl="0">
              <a:lnSpc>
                <a:spcPct val="115000"/>
              </a:lnSpc>
              <a:spcBef>
                <a:spcPts val="1600"/>
              </a:spcBef>
              <a:spcAft>
                <a:spcPts val="0"/>
              </a:spcAft>
              <a:buClr>
                <a:schemeClr val="dk2"/>
              </a:buClr>
              <a:buSzPts val="1200"/>
              <a:buFont typeface="Roboto Condensed Light"/>
              <a:buAutoNum type="alphaLcPeriod"/>
              <a:defRPr>
                <a:solidFill>
                  <a:schemeClr val="dk2"/>
                </a:solidFill>
              </a:defRPr>
            </a:lvl8pPr>
            <a:lvl9pPr marL="4114800" lvl="8" indent="-304800" rtl="0">
              <a:lnSpc>
                <a:spcPct val="115000"/>
              </a:lnSpc>
              <a:spcBef>
                <a:spcPts val="1600"/>
              </a:spcBef>
              <a:spcAft>
                <a:spcPts val="1600"/>
              </a:spcAft>
              <a:buClr>
                <a:schemeClr val="dk2"/>
              </a:buClr>
              <a:buSzPts val="1200"/>
              <a:buFont typeface="Roboto Condensed Light"/>
              <a:buAutoNum type="romanLcPeriod"/>
              <a:defRPr>
                <a:solidFill>
                  <a:schemeClr val="dk2"/>
                </a:solidFill>
              </a:defRPr>
            </a:lvl9pPr>
          </a:lstStyle>
          <a:p>
            <a:endParaRPr/>
          </a:p>
        </p:txBody>
      </p:sp>
      <p:sp>
        <p:nvSpPr>
          <p:cNvPr id="28" name="Google Shape;28;p4"/>
          <p:cNvSpPr/>
          <p:nvPr/>
        </p:nvSpPr>
        <p:spPr>
          <a:xfrm rot="5400000">
            <a:off x="-803475" y="3386225"/>
            <a:ext cx="1740300" cy="358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a:off x="750000" y="4679600"/>
            <a:ext cx="7644000" cy="0"/>
          </a:xfrm>
          <a:prstGeom prst="straightConnector1">
            <a:avLst/>
          </a:prstGeom>
          <a:noFill/>
          <a:ln w="19050" cap="flat" cmpd="sng">
            <a:solidFill>
              <a:schemeClr val="dk2"/>
            </a:solidFill>
            <a:prstDash val="solid"/>
            <a:round/>
            <a:headEnd type="none" w="med" len="med"/>
            <a:tailEnd type="none" w="med" len="med"/>
          </a:ln>
        </p:spPr>
      </p:cxnSp>
      <p:sp>
        <p:nvSpPr>
          <p:cNvPr id="30" name="Google Shape;30;p4"/>
          <p:cNvSpPr/>
          <p:nvPr/>
        </p:nvSpPr>
        <p:spPr>
          <a:xfrm>
            <a:off x="6730825" y="-97667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pic>
        <p:nvPicPr>
          <p:cNvPr id="32" name="Google Shape;32;p5"/>
          <p:cNvPicPr preferRelativeResize="0"/>
          <p:nvPr/>
        </p:nvPicPr>
        <p:blipFill>
          <a:blip r:embed="rId2">
            <a:alphaModFix/>
          </a:blip>
          <a:stretch>
            <a:fillRect/>
          </a:stretch>
        </p:blipFill>
        <p:spPr>
          <a:xfrm>
            <a:off x="714" y="0"/>
            <a:ext cx="9142571" cy="5143500"/>
          </a:xfrm>
          <a:prstGeom prst="rect">
            <a:avLst/>
          </a:prstGeom>
          <a:noFill/>
          <a:ln>
            <a:noFill/>
          </a:ln>
        </p:spPr>
      </p:pic>
      <p:pic>
        <p:nvPicPr>
          <p:cNvPr id="33" name="Google Shape;33;p5"/>
          <p:cNvPicPr preferRelativeResize="0"/>
          <p:nvPr/>
        </p:nvPicPr>
        <p:blipFill rotWithShape="1">
          <a:blip r:embed="rId3">
            <a:alphaModFix/>
          </a:blip>
          <a:srcRect t="43757"/>
          <a:stretch/>
        </p:blipFill>
        <p:spPr>
          <a:xfrm>
            <a:off x="0" y="2250900"/>
            <a:ext cx="9144000" cy="2893400"/>
          </a:xfrm>
          <a:prstGeom prst="rect">
            <a:avLst/>
          </a:prstGeom>
          <a:noFill/>
          <a:ln>
            <a:noFill/>
          </a:ln>
        </p:spPr>
      </p:pic>
      <p:sp>
        <p:nvSpPr>
          <p:cNvPr id="34" name="Google Shape;3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5"/>
          <p:cNvSpPr txBox="1">
            <a:spLocks noGrp="1"/>
          </p:cNvSpPr>
          <p:nvPr>
            <p:ph type="title" idx="2"/>
          </p:nvPr>
        </p:nvSpPr>
        <p:spPr>
          <a:xfrm>
            <a:off x="1284650" y="2831880"/>
            <a:ext cx="30480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400">
                <a:solidFill>
                  <a:schemeClr val="dk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6" name="Google Shape;36;p5"/>
          <p:cNvSpPr txBox="1">
            <a:spLocks noGrp="1"/>
          </p:cNvSpPr>
          <p:nvPr>
            <p:ph type="title" idx="3"/>
          </p:nvPr>
        </p:nvSpPr>
        <p:spPr>
          <a:xfrm>
            <a:off x="4810571" y="2831880"/>
            <a:ext cx="3048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400">
                <a:solidFill>
                  <a:schemeClr val="dk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7" name="Google Shape;37;p5"/>
          <p:cNvSpPr txBox="1">
            <a:spLocks noGrp="1"/>
          </p:cNvSpPr>
          <p:nvPr>
            <p:ph type="subTitle" idx="1"/>
          </p:nvPr>
        </p:nvSpPr>
        <p:spPr>
          <a:xfrm>
            <a:off x="4810576" y="3362450"/>
            <a:ext cx="3048900" cy="102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txBox="1">
            <a:spLocks noGrp="1"/>
          </p:cNvSpPr>
          <p:nvPr>
            <p:ph type="subTitle" idx="4"/>
          </p:nvPr>
        </p:nvSpPr>
        <p:spPr>
          <a:xfrm>
            <a:off x="1284843" y="3362450"/>
            <a:ext cx="3048000" cy="102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p:nvPr/>
        </p:nvSpPr>
        <p:spPr>
          <a:xfrm>
            <a:off x="-777725" y="-89172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rgbClr val="98AB2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337200" y="206197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5"/>
          <p:cNvCxnSpPr/>
          <p:nvPr/>
        </p:nvCxnSpPr>
        <p:spPr>
          <a:xfrm>
            <a:off x="5283513" y="4679600"/>
            <a:ext cx="2103000" cy="0"/>
          </a:xfrm>
          <a:prstGeom prst="straightConnector1">
            <a:avLst/>
          </a:prstGeom>
          <a:noFill/>
          <a:ln w="19050" cap="flat" cmpd="sng">
            <a:solidFill>
              <a:schemeClr val="dk2"/>
            </a:solidFill>
            <a:prstDash val="solid"/>
            <a:round/>
            <a:headEnd type="none" w="med" len="med"/>
            <a:tailEnd type="none" w="med" len="med"/>
          </a:ln>
        </p:spPr>
      </p:cxnSp>
      <p:cxnSp>
        <p:nvCxnSpPr>
          <p:cNvPr id="42" name="Google Shape;42;p5"/>
          <p:cNvCxnSpPr/>
          <p:nvPr/>
        </p:nvCxnSpPr>
        <p:spPr>
          <a:xfrm>
            <a:off x="1757363" y="4679600"/>
            <a:ext cx="2103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pic>
        <p:nvPicPr>
          <p:cNvPr id="50" name="Google Shape;50;p7"/>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51" name="Google Shape;51;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2" name="Google Shape;52;p7"/>
          <p:cNvSpPr txBox="1">
            <a:spLocks noGrp="1"/>
          </p:cNvSpPr>
          <p:nvPr>
            <p:ph type="body" idx="1"/>
          </p:nvPr>
        </p:nvSpPr>
        <p:spPr>
          <a:xfrm>
            <a:off x="720000" y="1520550"/>
            <a:ext cx="3574500" cy="2723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rgbClr val="434343"/>
                </a:solidFill>
              </a:defRPr>
            </a:lvl1pPr>
            <a:lvl2pPr marL="914400" lvl="1" indent="-317500" rtl="0">
              <a:lnSpc>
                <a:spcPct val="115000"/>
              </a:lnSpc>
              <a:spcBef>
                <a:spcPts val="160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cxnSp>
        <p:nvCxnSpPr>
          <p:cNvPr id="53" name="Google Shape;53;p7"/>
          <p:cNvCxnSpPr/>
          <p:nvPr/>
        </p:nvCxnSpPr>
        <p:spPr>
          <a:xfrm>
            <a:off x="720000" y="4679600"/>
            <a:ext cx="3604200" cy="0"/>
          </a:xfrm>
          <a:prstGeom prst="straightConnector1">
            <a:avLst/>
          </a:prstGeom>
          <a:noFill/>
          <a:ln w="19050" cap="flat" cmpd="sng">
            <a:solidFill>
              <a:schemeClr val="lt1"/>
            </a:solidFill>
            <a:prstDash val="solid"/>
            <a:round/>
            <a:headEnd type="none" w="med" len="med"/>
            <a:tailEnd type="none" w="med" len="med"/>
          </a:ln>
        </p:spPr>
      </p:cxnSp>
      <p:sp>
        <p:nvSpPr>
          <p:cNvPr id="54" name="Google Shape;54;p7"/>
          <p:cNvSpPr/>
          <p:nvPr/>
        </p:nvSpPr>
        <p:spPr>
          <a:xfrm>
            <a:off x="7908075" y="-65867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rgbClr val="98AB2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pic>
        <p:nvPicPr>
          <p:cNvPr id="63" name="Google Shape;63;p9"/>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64" name="Google Shape;64;p9"/>
          <p:cNvSpPr txBox="1">
            <a:spLocks noGrp="1"/>
          </p:cNvSpPr>
          <p:nvPr>
            <p:ph type="subTitle" idx="1"/>
          </p:nvPr>
        </p:nvSpPr>
        <p:spPr>
          <a:xfrm>
            <a:off x="3948025" y="2628550"/>
            <a:ext cx="4254900" cy="13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900"/>
              <a:buNone/>
              <a:defRPr sz="1500"/>
            </a:lvl1pPr>
            <a:lvl2pPr lvl="1" algn="ctr" rtl="0">
              <a:lnSpc>
                <a:spcPct val="100000"/>
              </a:lnSpc>
              <a:spcBef>
                <a:spcPts val="1600"/>
              </a:spcBef>
              <a:spcAft>
                <a:spcPts val="0"/>
              </a:spcAft>
              <a:buSzPts val="1900"/>
              <a:buNone/>
              <a:defRPr sz="1900"/>
            </a:lvl2pPr>
            <a:lvl3pPr lvl="2" algn="ctr" rtl="0">
              <a:lnSpc>
                <a:spcPct val="100000"/>
              </a:lnSpc>
              <a:spcBef>
                <a:spcPts val="1600"/>
              </a:spcBef>
              <a:spcAft>
                <a:spcPts val="0"/>
              </a:spcAft>
              <a:buSzPts val="1900"/>
              <a:buNone/>
              <a:defRPr sz="1900"/>
            </a:lvl3pPr>
            <a:lvl4pPr lvl="3" algn="ctr" rtl="0">
              <a:lnSpc>
                <a:spcPct val="100000"/>
              </a:lnSpc>
              <a:spcBef>
                <a:spcPts val="1600"/>
              </a:spcBef>
              <a:spcAft>
                <a:spcPts val="0"/>
              </a:spcAft>
              <a:buSzPts val="1900"/>
              <a:buNone/>
              <a:defRPr sz="1900"/>
            </a:lvl4pPr>
            <a:lvl5pPr lvl="4" algn="ctr" rtl="0">
              <a:lnSpc>
                <a:spcPct val="100000"/>
              </a:lnSpc>
              <a:spcBef>
                <a:spcPts val="1600"/>
              </a:spcBef>
              <a:spcAft>
                <a:spcPts val="0"/>
              </a:spcAft>
              <a:buSzPts val="1900"/>
              <a:buNone/>
              <a:defRPr sz="1900"/>
            </a:lvl5pPr>
            <a:lvl6pPr lvl="5" algn="ctr" rtl="0">
              <a:lnSpc>
                <a:spcPct val="100000"/>
              </a:lnSpc>
              <a:spcBef>
                <a:spcPts val="1600"/>
              </a:spcBef>
              <a:spcAft>
                <a:spcPts val="0"/>
              </a:spcAft>
              <a:buSzPts val="1900"/>
              <a:buNone/>
              <a:defRPr sz="1900"/>
            </a:lvl6pPr>
            <a:lvl7pPr lvl="6" algn="ctr" rtl="0">
              <a:lnSpc>
                <a:spcPct val="100000"/>
              </a:lnSpc>
              <a:spcBef>
                <a:spcPts val="1600"/>
              </a:spcBef>
              <a:spcAft>
                <a:spcPts val="0"/>
              </a:spcAft>
              <a:buSzPts val="1900"/>
              <a:buNone/>
              <a:defRPr sz="1900"/>
            </a:lvl7pPr>
            <a:lvl8pPr lvl="7" algn="ctr" rtl="0">
              <a:lnSpc>
                <a:spcPct val="100000"/>
              </a:lnSpc>
              <a:spcBef>
                <a:spcPts val="1600"/>
              </a:spcBef>
              <a:spcAft>
                <a:spcPts val="0"/>
              </a:spcAft>
              <a:buSzPts val="1900"/>
              <a:buNone/>
              <a:defRPr sz="1900"/>
            </a:lvl8pPr>
            <a:lvl9pPr lvl="8" algn="ctr" rtl="0">
              <a:lnSpc>
                <a:spcPct val="100000"/>
              </a:lnSpc>
              <a:spcBef>
                <a:spcPts val="1600"/>
              </a:spcBef>
              <a:spcAft>
                <a:spcPts val="1600"/>
              </a:spcAft>
              <a:buSzPts val="1900"/>
              <a:buNone/>
              <a:defRPr sz="1900"/>
            </a:lvl9pPr>
          </a:lstStyle>
          <a:p>
            <a:endParaRPr/>
          </a:p>
        </p:txBody>
      </p:sp>
      <p:sp>
        <p:nvSpPr>
          <p:cNvPr id="65" name="Google Shape;65;p9"/>
          <p:cNvSpPr txBox="1">
            <a:spLocks noGrp="1"/>
          </p:cNvSpPr>
          <p:nvPr>
            <p:ph type="title"/>
          </p:nvPr>
        </p:nvSpPr>
        <p:spPr>
          <a:xfrm>
            <a:off x="3948048" y="1865975"/>
            <a:ext cx="4254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pic>
        <p:nvPicPr>
          <p:cNvPr id="66" name="Google Shape;66;p9"/>
          <p:cNvPicPr preferRelativeResize="0"/>
          <p:nvPr/>
        </p:nvPicPr>
        <p:blipFill rotWithShape="1">
          <a:blip r:embed="rId3">
            <a:alphaModFix/>
          </a:blip>
          <a:srcRect r="74178"/>
          <a:stretch/>
        </p:blipFill>
        <p:spPr>
          <a:xfrm>
            <a:off x="0" y="-25"/>
            <a:ext cx="2361124" cy="5144326"/>
          </a:xfrm>
          <a:prstGeom prst="rect">
            <a:avLst/>
          </a:prstGeom>
          <a:noFill/>
          <a:ln>
            <a:noFill/>
          </a:ln>
        </p:spPr>
      </p:pic>
      <p:sp>
        <p:nvSpPr>
          <p:cNvPr id="67" name="Google Shape;67;p9"/>
          <p:cNvSpPr/>
          <p:nvPr/>
        </p:nvSpPr>
        <p:spPr>
          <a:xfrm rot="-5400000">
            <a:off x="5001001" y="8325"/>
            <a:ext cx="228900" cy="22041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 name="Google Shape;68;p9"/>
          <p:cNvCxnSpPr/>
          <p:nvPr/>
        </p:nvCxnSpPr>
        <p:spPr>
          <a:xfrm>
            <a:off x="4013400" y="4679600"/>
            <a:ext cx="2833800" cy="0"/>
          </a:xfrm>
          <a:prstGeom prst="straightConnector1">
            <a:avLst/>
          </a:prstGeom>
          <a:noFill/>
          <a:ln w="19050" cap="flat" cmpd="sng">
            <a:solidFill>
              <a:schemeClr val="lt1"/>
            </a:solidFill>
            <a:prstDash val="solid"/>
            <a:round/>
            <a:headEnd type="none" w="med" len="med"/>
            <a:tailEnd type="none" w="med" len="med"/>
          </a:ln>
        </p:spPr>
      </p:cxnSp>
      <p:sp>
        <p:nvSpPr>
          <p:cNvPr id="69" name="Google Shape;69;p9"/>
          <p:cNvSpPr/>
          <p:nvPr/>
        </p:nvSpPr>
        <p:spPr>
          <a:xfrm>
            <a:off x="7138825" y="-945225"/>
            <a:ext cx="2441545" cy="243806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rgbClr val="98AB25"/>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75550" y="269087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pic>
        <p:nvPicPr>
          <p:cNvPr id="74" name="Google Shape;74;p11"/>
          <p:cNvPicPr preferRelativeResize="0"/>
          <p:nvPr/>
        </p:nvPicPr>
        <p:blipFill rotWithShape="1">
          <a:blip r:embed="rId2">
            <a:alphaModFix/>
          </a:blip>
          <a:srcRect/>
          <a:stretch/>
        </p:blipFill>
        <p:spPr>
          <a:xfrm>
            <a:off x="0" y="-50"/>
            <a:ext cx="9144000" cy="5144350"/>
          </a:xfrm>
          <a:prstGeom prst="rect">
            <a:avLst/>
          </a:prstGeom>
          <a:noFill/>
          <a:ln>
            <a:noFill/>
          </a:ln>
        </p:spPr>
      </p:pic>
      <p:sp>
        <p:nvSpPr>
          <p:cNvPr id="75" name="Google Shape;75;p11"/>
          <p:cNvSpPr txBox="1">
            <a:spLocks noGrp="1"/>
          </p:cNvSpPr>
          <p:nvPr>
            <p:ph type="title" hasCustomPrompt="1"/>
          </p:nvPr>
        </p:nvSpPr>
        <p:spPr>
          <a:xfrm>
            <a:off x="1284000" y="1311100"/>
            <a:ext cx="6576000" cy="2100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9600"/>
              <a:buNone/>
              <a:defRPr sz="11900">
                <a:solidFill>
                  <a:schemeClr val="dk2"/>
                </a:solidFill>
              </a:defRPr>
            </a:lvl1pPr>
            <a:lvl2pPr lvl="1" algn="ctr">
              <a:spcBef>
                <a:spcPts val="0"/>
              </a:spcBef>
              <a:spcAft>
                <a:spcPts val="0"/>
              </a:spcAft>
              <a:buClr>
                <a:schemeClr val="dk2"/>
              </a:buClr>
              <a:buSzPts val="9600"/>
              <a:buNone/>
              <a:defRPr sz="9600">
                <a:solidFill>
                  <a:schemeClr val="dk2"/>
                </a:solidFill>
              </a:defRPr>
            </a:lvl2pPr>
            <a:lvl3pPr lvl="2" algn="ctr">
              <a:spcBef>
                <a:spcPts val="0"/>
              </a:spcBef>
              <a:spcAft>
                <a:spcPts val="0"/>
              </a:spcAft>
              <a:buClr>
                <a:schemeClr val="dk2"/>
              </a:buClr>
              <a:buSzPts val="9600"/>
              <a:buNone/>
              <a:defRPr sz="9600">
                <a:solidFill>
                  <a:schemeClr val="dk2"/>
                </a:solidFill>
              </a:defRPr>
            </a:lvl3pPr>
            <a:lvl4pPr lvl="3" algn="ctr">
              <a:spcBef>
                <a:spcPts val="0"/>
              </a:spcBef>
              <a:spcAft>
                <a:spcPts val="0"/>
              </a:spcAft>
              <a:buClr>
                <a:schemeClr val="dk2"/>
              </a:buClr>
              <a:buSzPts val="9600"/>
              <a:buNone/>
              <a:defRPr sz="9600">
                <a:solidFill>
                  <a:schemeClr val="dk2"/>
                </a:solidFill>
              </a:defRPr>
            </a:lvl4pPr>
            <a:lvl5pPr lvl="4" algn="ctr">
              <a:spcBef>
                <a:spcPts val="0"/>
              </a:spcBef>
              <a:spcAft>
                <a:spcPts val="0"/>
              </a:spcAft>
              <a:buClr>
                <a:schemeClr val="dk2"/>
              </a:buClr>
              <a:buSzPts val="9600"/>
              <a:buNone/>
              <a:defRPr sz="9600">
                <a:solidFill>
                  <a:schemeClr val="dk2"/>
                </a:solidFill>
              </a:defRPr>
            </a:lvl5pPr>
            <a:lvl6pPr lvl="5" algn="ctr">
              <a:spcBef>
                <a:spcPts val="0"/>
              </a:spcBef>
              <a:spcAft>
                <a:spcPts val="0"/>
              </a:spcAft>
              <a:buClr>
                <a:schemeClr val="dk2"/>
              </a:buClr>
              <a:buSzPts val="9600"/>
              <a:buNone/>
              <a:defRPr sz="9600">
                <a:solidFill>
                  <a:schemeClr val="dk2"/>
                </a:solidFill>
              </a:defRPr>
            </a:lvl6pPr>
            <a:lvl7pPr lvl="6" algn="ctr">
              <a:spcBef>
                <a:spcPts val="0"/>
              </a:spcBef>
              <a:spcAft>
                <a:spcPts val="0"/>
              </a:spcAft>
              <a:buClr>
                <a:schemeClr val="dk2"/>
              </a:buClr>
              <a:buSzPts val="9600"/>
              <a:buNone/>
              <a:defRPr sz="9600">
                <a:solidFill>
                  <a:schemeClr val="dk2"/>
                </a:solidFill>
              </a:defRPr>
            </a:lvl7pPr>
            <a:lvl8pPr lvl="7" algn="ctr">
              <a:spcBef>
                <a:spcPts val="0"/>
              </a:spcBef>
              <a:spcAft>
                <a:spcPts val="0"/>
              </a:spcAft>
              <a:buClr>
                <a:schemeClr val="dk2"/>
              </a:buClr>
              <a:buSzPts val="9600"/>
              <a:buNone/>
              <a:defRPr sz="9600">
                <a:solidFill>
                  <a:schemeClr val="dk2"/>
                </a:solidFill>
              </a:defRPr>
            </a:lvl8pPr>
            <a:lvl9pPr lvl="8" algn="ctr">
              <a:spcBef>
                <a:spcPts val="0"/>
              </a:spcBef>
              <a:spcAft>
                <a:spcPts val="0"/>
              </a:spcAft>
              <a:buClr>
                <a:schemeClr val="dk2"/>
              </a:buClr>
              <a:buSzPts val="9600"/>
              <a:buNone/>
              <a:defRPr sz="9600">
                <a:solidFill>
                  <a:schemeClr val="dk2"/>
                </a:solidFill>
              </a:defRPr>
            </a:lvl9pPr>
          </a:lstStyle>
          <a:p>
            <a:r>
              <a:t>xx%</a:t>
            </a:r>
          </a:p>
        </p:txBody>
      </p:sp>
      <p:sp>
        <p:nvSpPr>
          <p:cNvPr id="76" name="Google Shape;76;p11"/>
          <p:cNvSpPr txBox="1">
            <a:spLocks noGrp="1"/>
          </p:cNvSpPr>
          <p:nvPr>
            <p:ph type="subTitle" idx="1"/>
          </p:nvPr>
        </p:nvSpPr>
        <p:spPr>
          <a:xfrm>
            <a:off x="1284000" y="33352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9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1600"/>
              </a:spcBef>
              <a:spcAft>
                <a:spcPts val="0"/>
              </a:spcAft>
              <a:buClr>
                <a:schemeClr val="dk2"/>
              </a:buClr>
              <a:buSzPts val="1600"/>
              <a:buNone/>
              <a:defRPr sz="1600">
                <a:solidFill>
                  <a:schemeClr val="dk2"/>
                </a:solidFill>
              </a:defRPr>
            </a:lvl3pPr>
            <a:lvl4pPr lvl="3" algn="ctr" rtl="0">
              <a:lnSpc>
                <a:spcPct val="100000"/>
              </a:lnSpc>
              <a:spcBef>
                <a:spcPts val="1600"/>
              </a:spcBef>
              <a:spcAft>
                <a:spcPts val="0"/>
              </a:spcAft>
              <a:buClr>
                <a:schemeClr val="dk2"/>
              </a:buClr>
              <a:buSzPts val="1600"/>
              <a:buNone/>
              <a:defRPr sz="1600">
                <a:solidFill>
                  <a:schemeClr val="dk2"/>
                </a:solidFill>
              </a:defRPr>
            </a:lvl4pPr>
            <a:lvl5pPr lvl="4" algn="ctr" rtl="0">
              <a:lnSpc>
                <a:spcPct val="100000"/>
              </a:lnSpc>
              <a:spcBef>
                <a:spcPts val="1600"/>
              </a:spcBef>
              <a:spcAft>
                <a:spcPts val="0"/>
              </a:spcAft>
              <a:buClr>
                <a:schemeClr val="dk2"/>
              </a:buClr>
              <a:buSzPts val="1600"/>
              <a:buNone/>
              <a:defRPr sz="1600">
                <a:solidFill>
                  <a:schemeClr val="dk2"/>
                </a:solidFill>
              </a:defRPr>
            </a:lvl5pPr>
            <a:lvl6pPr lvl="5" algn="ctr" rtl="0">
              <a:lnSpc>
                <a:spcPct val="100000"/>
              </a:lnSpc>
              <a:spcBef>
                <a:spcPts val="1600"/>
              </a:spcBef>
              <a:spcAft>
                <a:spcPts val="0"/>
              </a:spcAft>
              <a:buClr>
                <a:schemeClr val="dk2"/>
              </a:buClr>
              <a:buSzPts val="1600"/>
              <a:buNone/>
              <a:defRPr sz="1600">
                <a:solidFill>
                  <a:schemeClr val="dk2"/>
                </a:solidFill>
              </a:defRPr>
            </a:lvl6pPr>
            <a:lvl7pPr lvl="6" algn="ctr" rtl="0">
              <a:lnSpc>
                <a:spcPct val="100000"/>
              </a:lnSpc>
              <a:spcBef>
                <a:spcPts val="1600"/>
              </a:spcBef>
              <a:spcAft>
                <a:spcPts val="0"/>
              </a:spcAft>
              <a:buClr>
                <a:schemeClr val="dk2"/>
              </a:buClr>
              <a:buSzPts val="1600"/>
              <a:buNone/>
              <a:defRPr sz="1600">
                <a:solidFill>
                  <a:schemeClr val="dk2"/>
                </a:solidFill>
              </a:defRPr>
            </a:lvl7pPr>
            <a:lvl8pPr lvl="7" algn="ctr" rtl="0">
              <a:lnSpc>
                <a:spcPct val="100000"/>
              </a:lnSpc>
              <a:spcBef>
                <a:spcPts val="1600"/>
              </a:spcBef>
              <a:spcAft>
                <a:spcPts val="0"/>
              </a:spcAft>
              <a:buClr>
                <a:schemeClr val="dk2"/>
              </a:buClr>
              <a:buSzPts val="1600"/>
              <a:buNone/>
              <a:defRPr sz="1600">
                <a:solidFill>
                  <a:schemeClr val="dk2"/>
                </a:solidFill>
              </a:defRPr>
            </a:lvl8pPr>
            <a:lvl9pPr lvl="8" algn="ctr" rtl="0">
              <a:lnSpc>
                <a:spcPct val="100000"/>
              </a:lnSpc>
              <a:spcBef>
                <a:spcPts val="1600"/>
              </a:spcBef>
              <a:spcAft>
                <a:spcPts val="1600"/>
              </a:spcAft>
              <a:buClr>
                <a:schemeClr val="dk2"/>
              </a:buClr>
              <a:buSzPts val="1600"/>
              <a:buNone/>
              <a:defRPr sz="1600">
                <a:solidFill>
                  <a:schemeClr val="dk2"/>
                </a:solidFill>
              </a:defRPr>
            </a:lvl9pPr>
          </a:lstStyle>
          <a:p>
            <a:endParaRPr/>
          </a:p>
        </p:txBody>
      </p:sp>
      <p:cxnSp>
        <p:nvCxnSpPr>
          <p:cNvPr id="77" name="Google Shape;77;p11"/>
          <p:cNvCxnSpPr/>
          <p:nvPr/>
        </p:nvCxnSpPr>
        <p:spPr>
          <a:xfrm>
            <a:off x="750000" y="4679600"/>
            <a:ext cx="7644000" cy="0"/>
          </a:xfrm>
          <a:prstGeom prst="straightConnector1">
            <a:avLst/>
          </a:prstGeom>
          <a:noFill/>
          <a:ln w="19050" cap="flat" cmpd="sng">
            <a:solidFill>
              <a:schemeClr val="dk2"/>
            </a:solidFill>
            <a:prstDash val="solid"/>
            <a:round/>
            <a:headEnd type="none" w="med" len="med"/>
            <a:tailEnd type="none" w="med" len="med"/>
          </a:ln>
        </p:spPr>
      </p:cxnSp>
      <p:sp>
        <p:nvSpPr>
          <p:cNvPr id="78" name="Google Shape;78;p11"/>
          <p:cNvSpPr/>
          <p:nvPr/>
        </p:nvSpPr>
        <p:spPr>
          <a:xfrm rot="-5400000">
            <a:off x="4469001" y="-271500"/>
            <a:ext cx="228900" cy="2204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1046075" y="177397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60425" y="173367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blipFill>
          <a:blip r:embed="rId2">
            <a:alphaModFix/>
          </a:blip>
          <a:stretch>
            <a:fillRect/>
          </a:stretch>
        </a:blipFill>
        <a:effectLst/>
      </p:bgPr>
    </p:bg>
    <p:spTree>
      <p:nvGrpSpPr>
        <p:cNvPr id="1" name="Shape 100"/>
        <p:cNvGrpSpPr/>
        <p:nvPr/>
      </p:nvGrpSpPr>
      <p:grpSpPr>
        <a:xfrm>
          <a:off x="0" y="0"/>
          <a:ext cx="0" cy="0"/>
          <a:chOff x="0" y="0"/>
          <a:chExt cx="0" cy="0"/>
        </a:xfrm>
      </p:grpSpPr>
      <p:pic>
        <p:nvPicPr>
          <p:cNvPr id="101" name="Google Shape;101;p14"/>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102" name="Google Shape;102;p14"/>
          <p:cNvSpPr txBox="1">
            <a:spLocks noGrp="1"/>
          </p:cNvSpPr>
          <p:nvPr>
            <p:ph type="title"/>
          </p:nvPr>
        </p:nvSpPr>
        <p:spPr>
          <a:xfrm>
            <a:off x="2391900" y="3734438"/>
            <a:ext cx="4360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None/>
              <a:defRPr sz="26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03" name="Google Shape;103;p14"/>
          <p:cNvSpPr txBox="1">
            <a:spLocks noGrp="1"/>
          </p:cNvSpPr>
          <p:nvPr>
            <p:ph type="subTitle" idx="1"/>
          </p:nvPr>
        </p:nvSpPr>
        <p:spPr>
          <a:xfrm>
            <a:off x="1639950" y="1409950"/>
            <a:ext cx="5864100" cy="189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sz="30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1600"/>
              </a:spcBef>
              <a:spcAft>
                <a:spcPts val="0"/>
              </a:spcAft>
              <a:buClr>
                <a:schemeClr val="dk2"/>
              </a:buClr>
              <a:buSzPts val="1400"/>
              <a:buNone/>
              <a:defRPr>
                <a:solidFill>
                  <a:schemeClr val="dk2"/>
                </a:solidFill>
              </a:defRPr>
            </a:lvl3pPr>
            <a:lvl4pPr lvl="3" algn="ctr" rtl="0">
              <a:lnSpc>
                <a:spcPct val="100000"/>
              </a:lnSpc>
              <a:spcBef>
                <a:spcPts val="1600"/>
              </a:spcBef>
              <a:spcAft>
                <a:spcPts val="0"/>
              </a:spcAft>
              <a:buClr>
                <a:schemeClr val="dk2"/>
              </a:buClr>
              <a:buSzPts val="1400"/>
              <a:buNone/>
              <a:defRPr>
                <a:solidFill>
                  <a:schemeClr val="dk2"/>
                </a:solidFill>
              </a:defRPr>
            </a:lvl4pPr>
            <a:lvl5pPr lvl="4" algn="ctr" rtl="0">
              <a:lnSpc>
                <a:spcPct val="100000"/>
              </a:lnSpc>
              <a:spcBef>
                <a:spcPts val="1600"/>
              </a:spcBef>
              <a:spcAft>
                <a:spcPts val="0"/>
              </a:spcAft>
              <a:buClr>
                <a:schemeClr val="dk2"/>
              </a:buClr>
              <a:buSzPts val="1400"/>
              <a:buNone/>
              <a:defRPr>
                <a:solidFill>
                  <a:schemeClr val="dk2"/>
                </a:solidFill>
              </a:defRPr>
            </a:lvl5pPr>
            <a:lvl6pPr lvl="5" algn="ctr" rtl="0">
              <a:lnSpc>
                <a:spcPct val="100000"/>
              </a:lnSpc>
              <a:spcBef>
                <a:spcPts val="1600"/>
              </a:spcBef>
              <a:spcAft>
                <a:spcPts val="0"/>
              </a:spcAft>
              <a:buClr>
                <a:schemeClr val="dk2"/>
              </a:buClr>
              <a:buSzPts val="1400"/>
              <a:buNone/>
              <a:defRPr>
                <a:solidFill>
                  <a:schemeClr val="dk2"/>
                </a:solidFill>
              </a:defRPr>
            </a:lvl6pPr>
            <a:lvl7pPr lvl="6" algn="ctr" rtl="0">
              <a:lnSpc>
                <a:spcPct val="100000"/>
              </a:lnSpc>
              <a:spcBef>
                <a:spcPts val="1600"/>
              </a:spcBef>
              <a:spcAft>
                <a:spcPts val="0"/>
              </a:spcAft>
              <a:buClr>
                <a:schemeClr val="dk2"/>
              </a:buClr>
              <a:buSzPts val="1400"/>
              <a:buNone/>
              <a:defRPr>
                <a:solidFill>
                  <a:schemeClr val="dk2"/>
                </a:solidFill>
              </a:defRPr>
            </a:lvl7pPr>
            <a:lvl8pPr lvl="7" algn="ctr" rtl="0">
              <a:lnSpc>
                <a:spcPct val="100000"/>
              </a:lnSpc>
              <a:spcBef>
                <a:spcPts val="1600"/>
              </a:spcBef>
              <a:spcAft>
                <a:spcPts val="0"/>
              </a:spcAft>
              <a:buClr>
                <a:schemeClr val="dk2"/>
              </a:buClr>
              <a:buSzPts val="1400"/>
              <a:buNone/>
              <a:defRPr>
                <a:solidFill>
                  <a:schemeClr val="dk2"/>
                </a:solidFill>
              </a:defRPr>
            </a:lvl8pPr>
            <a:lvl9pPr lvl="8" algn="ctr" rtl="0">
              <a:lnSpc>
                <a:spcPct val="100000"/>
              </a:lnSpc>
              <a:spcBef>
                <a:spcPts val="1600"/>
              </a:spcBef>
              <a:spcAft>
                <a:spcPts val="1600"/>
              </a:spcAft>
              <a:buClr>
                <a:schemeClr val="dk2"/>
              </a:buClr>
              <a:buSzPts val="1400"/>
              <a:buNone/>
              <a:defRPr>
                <a:solidFill>
                  <a:schemeClr val="dk2"/>
                </a:solidFill>
              </a:defRPr>
            </a:lvl9pPr>
          </a:lstStyle>
          <a:p>
            <a:endParaRPr/>
          </a:p>
        </p:txBody>
      </p:sp>
      <p:sp>
        <p:nvSpPr>
          <p:cNvPr id="104" name="Google Shape;104;p14"/>
          <p:cNvSpPr/>
          <p:nvPr/>
        </p:nvSpPr>
        <p:spPr>
          <a:xfrm>
            <a:off x="638702" y="3105475"/>
            <a:ext cx="162600" cy="15660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7827575" y="233307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1735850" y="-1030325"/>
            <a:ext cx="2101700" cy="2098700"/>
          </a:xfrm>
          <a:custGeom>
            <a:avLst/>
            <a:gdLst/>
            <a:ahLst/>
            <a:cxnLst/>
            <a:rect l="l" t="t" r="r" b="b"/>
            <a:pathLst>
              <a:path w="84068" h="83948" fill="none" extrusionOk="0">
                <a:moveTo>
                  <a:pt x="78378" y="63061"/>
                </a:moveTo>
                <a:cubicBezTo>
                  <a:pt x="65746" y="68173"/>
                  <a:pt x="49215" y="65348"/>
                  <a:pt x="41477" y="53452"/>
                </a:cubicBezTo>
                <a:cubicBezTo>
                  <a:pt x="40284" y="66064"/>
                  <a:pt x="51583" y="75812"/>
                  <a:pt x="62961" y="78398"/>
                </a:cubicBezTo>
                <a:cubicBezTo>
                  <a:pt x="49534" y="76289"/>
                  <a:pt x="36265" y="65865"/>
                  <a:pt x="35808" y="51443"/>
                </a:cubicBezTo>
                <a:cubicBezTo>
                  <a:pt x="32784" y="55979"/>
                  <a:pt x="31650" y="61350"/>
                  <a:pt x="32446" y="66840"/>
                </a:cubicBezTo>
                <a:cubicBezTo>
                  <a:pt x="32685" y="67954"/>
                  <a:pt x="32923" y="68829"/>
                  <a:pt x="33142" y="69983"/>
                </a:cubicBezTo>
                <a:cubicBezTo>
                  <a:pt x="34893" y="75255"/>
                  <a:pt x="38155" y="80009"/>
                  <a:pt x="41955" y="83948"/>
                </a:cubicBezTo>
                <a:cubicBezTo>
                  <a:pt x="35887" y="78776"/>
                  <a:pt x="30735" y="72171"/>
                  <a:pt x="29442" y="63777"/>
                </a:cubicBezTo>
                <a:cubicBezTo>
                  <a:pt x="28567" y="57988"/>
                  <a:pt x="28865" y="51960"/>
                  <a:pt x="31988" y="47226"/>
                </a:cubicBezTo>
                <a:cubicBezTo>
                  <a:pt x="26975" y="49275"/>
                  <a:pt x="23335" y="53731"/>
                  <a:pt x="21366" y="58485"/>
                </a:cubicBezTo>
                <a:cubicBezTo>
                  <a:pt x="21008" y="59619"/>
                  <a:pt x="20689" y="60474"/>
                  <a:pt x="20351" y="61588"/>
                </a:cubicBezTo>
                <a:cubicBezTo>
                  <a:pt x="19197" y="67278"/>
                  <a:pt x="19217" y="72748"/>
                  <a:pt x="20948" y="78298"/>
                </a:cubicBezTo>
                <a:cubicBezTo>
                  <a:pt x="15816" y="65666"/>
                  <a:pt x="18720" y="49136"/>
                  <a:pt x="30536" y="41397"/>
                </a:cubicBezTo>
                <a:cubicBezTo>
                  <a:pt x="17964" y="40204"/>
                  <a:pt x="8177" y="51503"/>
                  <a:pt x="5591" y="62882"/>
                </a:cubicBezTo>
                <a:cubicBezTo>
                  <a:pt x="7719" y="49474"/>
                  <a:pt x="18123" y="36185"/>
                  <a:pt x="32525" y="35748"/>
                </a:cubicBezTo>
                <a:cubicBezTo>
                  <a:pt x="28070" y="32645"/>
                  <a:pt x="22679" y="31531"/>
                  <a:pt x="17168" y="32406"/>
                </a:cubicBezTo>
                <a:cubicBezTo>
                  <a:pt x="15995" y="32625"/>
                  <a:pt x="15119" y="32863"/>
                  <a:pt x="13946" y="33102"/>
                </a:cubicBezTo>
                <a:cubicBezTo>
                  <a:pt x="8674" y="34833"/>
                  <a:pt x="3940" y="38075"/>
                  <a:pt x="1" y="41895"/>
                </a:cubicBezTo>
                <a:cubicBezTo>
                  <a:pt x="5193" y="35827"/>
                  <a:pt x="11758" y="30675"/>
                  <a:pt x="20172" y="29382"/>
                </a:cubicBezTo>
                <a:cubicBezTo>
                  <a:pt x="25961" y="28527"/>
                  <a:pt x="31988" y="28845"/>
                  <a:pt x="36723" y="31928"/>
                </a:cubicBezTo>
                <a:cubicBezTo>
                  <a:pt x="34654" y="26935"/>
                  <a:pt x="30258" y="23275"/>
                  <a:pt x="25464" y="21306"/>
                </a:cubicBezTo>
                <a:cubicBezTo>
                  <a:pt x="24330" y="20968"/>
                  <a:pt x="23474" y="20629"/>
                  <a:pt x="22360" y="20291"/>
                </a:cubicBezTo>
                <a:cubicBezTo>
                  <a:pt x="16671" y="19137"/>
                  <a:pt x="11201" y="19177"/>
                  <a:pt x="5650" y="20888"/>
                </a:cubicBezTo>
                <a:cubicBezTo>
                  <a:pt x="18282" y="15756"/>
                  <a:pt x="34813" y="18600"/>
                  <a:pt x="42551" y="30476"/>
                </a:cubicBezTo>
                <a:cubicBezTo>
                  <a:pt x="43745" y="17904"/>
                  <a:pt x="32446" y="8137"/>
                  <a:pt x="21067" y="5571"/>
                </a:cubicBezTo>
                <a:cubicBezTo>
                  <a:pt x="34535" y="7679"/>
                  <a:pt x="47922" y="18123"/>
                  <a:pt x="48261" y="32525"/>
                </a:cubicBezTo>
                <a:cubicBezTo>
                  <a:pt x="51384" y="28069"/>
                  <a:pt x="52498" y="22678"/>
                  <a:pt x="51622" y="17148"/>
                </a:cubicBezTo>
                <a:cubicBezTo>
                  <a:pt x="51404" y="15994"/>
                  <a:pt x="51145" y="15119"/>
                  <a:pt x="50926" y="13945"/>
                </a:cubicBezTo>
                <a:cubicBezTo>
                  <a:pt x="49196" y="8674"/>
                  <a:pt x="45953" y="3919"/>
                  <a:pt x="42134" y="1"/>
                </a:cubicBezTo>
                <a:cubicBezTo>
                  <a:pt x="48201" y="5272"/>
                  <a:pt x="53333" y="11757"/>
                  <a:pt x="54626" y="20152"/>
                </a:cubicBezTo>
                <a:cubicBezTo>
                  <a:pt x="55502" y="25961"/>
                  <a:pt x="55203" y="31968"/>
                  <a:pt x="52100" y="36723"/>
                </a:cubicBezTo>
                <a:cubicBezTo>
                  <a:pt x="57093" y="34654"/>
                  <a:pt x="60853" y="30277"/>
                  <a:pt x="62703" y="25463"/>
                </a:cubicBezTo>
                <a:cubicBezTo>
                  <a:pt x="63061" y="24310"/>
                  <a:pt x="63379" y="23474"/>
                  <a:pt x="63737" y="22360"/>
                </a:cubicBezTo>
                <a:cubicBezTo>
                  <a:pt x="64871" y="16651"/>
                  <a:pt x="64851" y="11180"/>
                  <a:pt x="63200" y="5650"/>
                </a:cubicBezTo>
                <a:cubicBezTo>
                  <a:pt x="68312" y="18282"/>
                  <a:pt x="65428" y="34813"/>
                  <a:pt x="53592" y="42551"/>
                </a:cubicBezTo>
                <a:cubicBezTo>
                  <a:pt x="66124" y="43745"/>
                  <a:pt x="75892" y="32485"/>
                  <a:pt x="78478" y="21047"/>
                </a:cubicBezTo>
                <a:cubicBezTo>
                  <a:pt x="76369" y="34455"/>
                  <a:pt x="65945" y="47763"/>
                  <a:pt x="51543" y="48240"/>
                </a:cubicBezTo>
                <a:cubicBezTo>
                  <a:pt x="55999" y="51284"/>
                  <a:pt x="61390" y="52438"/>
                  <a:pt x="66920" y="51543"/>
                </a:cubicBezTo>
                <a:cubicBezTo>
                  <a:pt x="68094" y="51324"/>
                  <a:pt x="68949" y="51065"/>
                  <a:pt x="70123" y="50846"/>
                </a:cubicBezTo>
                <a:cubicBezTo>
                  <a:pt x="75394" y="49096"/>
                  <a:pt x="80149" y="45873"/>
                  <a:pt x="84067" y="42034"/>
                </a:cubicBezTo>
                <a:cubicBezTo>
                  <a:pt x="78875" y="48101"/>
                  <a:pt x="72311" y="53253"/>
                  <a:pt x="63896" y="54626"/>
                </a:cubicBezTo>
                <a:cubicBezTo>
                  <a:pt x="58107" y="55422"/>
                  <a:pt x="52100" y="55163"/>
                  <a:pt x="47346" y="52020"/>
                </a:cubicBezTo>
                <a:cubicBezTo>
                  <a:pt x="49474" y="57013"/>
                  <a:pt x="53811" y="60673"/>
                  <a:pt x="58605" y="62623"/>
                </a:cubicBezTo>
                <a:cubicBezTo>
                  <a:pt x="59778" y="62981"/>
                  <a:pt x="60594" y="63299"/>
                  <a:pt x="61708" y="63657"/>
                </a:cubicBezTo>
                <a:cubicBezTo>
                  <a:pt x="67358" y="64831"/>
                  <a:pt x="72828" y="64791"/>
                  <a:pt x="78378" y="63061"/>
                </a:cubicBezTo>
                <a:close/>
              </a:path>
            </a:pathLst>
          </a:custGeom>
          <a:noFill/>
          <a:ln w="18900" cap="flat" cmpd="sng">
            <a:solidFill>
              <a:schemeClr val="dk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14"/>
          <p:cNvCxnSpPr/>
          <p:nvPr/>
        </p:nvCxnSpPr>
        <p:spPr>
          <a:xfrm>
            <a:off x="3150813" y="4580775"/>
            <a:ext cx="28416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1650" y="445025"/>
            <a:ext cx="79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400"/>
              <a:buFont typeface="Fjalla One"/>
              <a:buNone/>
              <a:defRPr sz="3400" b="1">
                <a:solidFill>
                  <a:schemeClr val="lt1"/>
                </a:solidFill>
                <a:latin typeface="Fjalla One"/>
                <a:ea typeface="Fjalla One"/>
                <a:cs typeface="Fjalla One"/>
                <a:sym typeface="Fjalla One"/>
              </a:defRPr>
            </a:lvl1pPr>
            <a:lvl2pPr lvl="1" rtl="0">
              <a:spcBef>
                <a:spcPts val="0"/>
              </a:spcBef>
              <a:spcAft>
                <a:spcPts val="0"/>
              </a:spcAft>
              <a:buClr>
                <a:schemeClr val="lt1"/>
              </a:buClr>
              <a:buSzPts val="3400"/>
              <a:buFont typeface="Fjalla One"/>
              <a:buNone/>
              <a:defRPr sz="34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3400"/>
              <a:buFont typeface="Fjalla One"/>
              <a:buNone/>
              <a:defRPr sz="34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3400"/>
              <a:buFont typeface="Fjalla One"/>
              <a:buNone/>
              <a:defRPr sz="34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3400"/>
              <a:buFont typeface="Fjalla One"/>
              <a:buNone/>
              <a:defRPr sz="34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3400"/>
              <a:buFont typeface="Fjalla One"/>
              <a:buNone/>
              <a:defRPr sz="34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3400"/>
              <a:buFont typeface="Fjalla One"/>
              <a:buNone/>
              <a:defRPr sz="34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3400"/>
              <a:buFont typeface="Fjalla One"/>
              <a:buNone/>
              <a:defRPr sz="34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3400"/>
              <a:buFont typeface="Fjalla One"/>
              <a:buNone/>
              <a:defRPr sz="3400" b="1">
                <a:solidFill>
                  <a:schemeClr val="lt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611650" y="1152475"/>
            <a:ext cx="79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a:lnSpc>
                <a:spcPct val="100000"/>
              </a:lnSpc>
              <a:spcBef>
                <a:spcPts val="1600"/>
              </a:spcBef>
              <a:spcAft>
                <a:spcPts val="160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 id="2147483658" r:id="rId8"/>
    <p:sldLayoutId id="2147483660" r:id="rId9"/>
    <p:sldLayoutId id="2147483661" r:id="rId10"/>
    <p:sldLayoutId id="2147483662" r:id="rId11"/>
    <p:sldLayoutId id="2147483664" r:id="rId12"/>
    <p:sldLayoutId id="2147483665" r:id="rId13"/>
    <p:sldLayoutId id="2147483666" r:id="rId14"/>
    <p:sldLayoutId id="2147483674" r:id="rId15"/>
    <p:sldLayoutId id="2147483681" r:id="rId16"/>
    <p:sldLayoutId id="2147483682"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mailto:kumarvishv@gmail.com"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ithub.com/vishuNkumar" TargetMode="External"/><Relationship Id="rId4" Type="http://schemas.openxmlformats.org/officeDocument/2006/relationships/hyperlink" Target="https://www.linkedin.com/in/vishvnathkuma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ctrTitle"/>
          </p:nvPr>
        </p:nvSpPr>
        <p:spPr>
          <a:xfrm>
            <a:off x="450328" y="1197429"/>
            <a:ext cx="4894200" cy="18491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latin typeface="Bell MT" panose="02020503060305020303" pitchFamily="18" charset="0"/>
              </a:rPr>
              <a:t>GARBAGE</a:t>
            </a:r>
            <a:r>
              <a:rPr lang="en-US" sz="4400" dirty="0">
                <a:latin typeface="Bell MT" panose="02020503060305020303" pitchFamily="18" charset="0"/>
              </a:rPr>
              <a:t> DISPOSABLE</a:t>
            </a:r>
            <a:r>
              <a:rPr lang="en" sz="4400" dirty="0">
                <a:latin typeface="Bell MT" panose="02020503060305020303" pitchFamily="18" charset="0"/>
              </a:rPr>
              <a:t> MANAGEMENT</a:t>
            </a:r>
            <a:endParaRPr sz="4400" dirty="0">
              <a:latin typeface="Bell MT" panose="02020503060305020303" pitchFamily="18" charset="0"/>
            </a:endParaRPr>
          </a:p>
        </p:txBody>
      </p:sp>
      <p:sp>
        <p:nvSpPr>
          <p:cNvPr id="337" name="Google Shape;337;p40"/>
          <p:cNvSpPr/>
          <p:nvPr/>
        </p:nvSpPr>
        <p:spPr>
          <a:xfrm>
            <a:off x="599100" y="3046549"/>
            <a:ext cx="2848300" cy="477359"/>
          </a:xfrm>
          <a:prstGeom prst="rect">
            <a:avLst/>
          </a:prstGeom>
        </p:spPr>
        <p:txBody>
          <a:bodyPr>
            <a:prstTxWarp prst="textPlain">
              <a:avLst/>
            </a:prstTxWarp>
          </a:bodyPr>
          <a:lstStyle/>
          <a:p>
            <a:pPr lvl="0" algn="ctr"/>
            <a:r>
              <a:rPr lang="en-US" sz="3600" dirty="0">
                <a:ln w="19050" cap="flat" cmpd="sng">
                  <a:solidFill>
                    <a:schemeClr val="lt1"/>
                  </a:solidFill>
                  <a:prstDash val="solid"/>
                  <a:round/>
                  <a:headEnd type="none" w="sm" len="sm"/>
                  <a:tailEnd type="none" w="sm" len="sm"/>
                </a:ln>
                <a:noFill/>
                <a:latin typeface="Fjalla One"/>
              </a:rPr>
              <a:t>REPORT</a:t>
            </a:r>
            <a:endParaRPr sz="3600" b="0" i="0" dirty="0">
              <a:ln w="19050" cap="flat" cmpd="sng">
                <a:solidFill>
                  <a:schemeClr val="lt1"/>
                </a:solidFill>
                <a:prstDash val="solid"/>
                <a:round/>
                <a:headEnd type="none" w="sm" len="sm"/>
                <a:tailEnd type="none" w="sm" len="sm"/>
              </a:ln>
              <a:noFill/>
              <a:latin typeface="Fjalla One"/>
            </a:endParaRPr>
          </a:p>
        </p:txBody>
      </p:sp>
      <p:sp>
        <p:nvSpPr>
          <p:cNvPr id="338" name="Google Shape;338;p40"/>
          <p:cNvSpPr/>
          <p:nvPr/>
        </p:nvSpPr>
        <p:spPr>
          <a:xfrm>
            <a:off x="5534086" y="575800"/>
            <a:ext cx="2901000" cy="4064100"/>
          </a:xfrm>
          <a:prstGeom prst="teardrop">
            <a:avLst>
              <a:gd name="adj" fmla="val 56953"/>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9" name="Google Shape;339;p40"/>
          <p:cNvPicPr preferRelativeResize="0"/>
          <p:nvPr/>
        </p:nvPicPr>
        <p:blipFill rotWithShape="1">
          <a:blip r:embed="rId3">
            <a:alphaModFix/>
          </a:blip>
          <a:srcRect l="7946" r="40649"/>
          <a:stretch/>
        </p:blipFill>
        <p:spPr>
          <a:xfrm>
            <a:off x="5573536" y="630000"/>
            <a:ext cx="2824800" cy="3925200"/>
          </a:xfrm>
          <a:prstGeom prst="teardrop">
            <a:avLst>
              <a:gd name="adj" fmla="val 56303"/>
            </a:avLst>
          </a:prstGeom>
          <a:noFill/>
          <a:ln w="28575" cap="flat" cmpd="sng">
            <a:solidFill>
              <a:schemeClr val="dk2"/>
            </a:solidFill>
            <a:prstDash val="solid"/>
            <a:round/>
            <a:headEnd type="none" w="sm" len="sm"/>
            <a:tailEnd type="none" w="sm" len="sm"/>
          </a:ln>
        </p:spPr>
      </p:pic>
      <p:sp>
        <p:nvSpPr>
          <p:cNvPr id="2" name="Rectangle 1">
            <a:extLst>
              <a:ext uri="{FF2B5EF4-FFF2-40B4-BE49-F238E27FC236}">
                <a16:creationId xmlns:a16="http://schemas.microsoft.com/office/drawing/2014/main" id="{3D58FD19-FA25-406A-9DEE-290355A88D46}"/>
              </a:ext>
            </a:extLst>
          </p:cNvPr>
          <p:cNvSpPr/>
          <p:nvPr/>
        </p:nvSpPr>
        <p:spPr>
          <a:xfrm>
            <a:off x="7874" y="0"/>
            <a:ext cx="1352840" cy="119742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0"/>
          <p:cNvSpPr txBox="1">
            <a:spLocks noGrp="1"/>
          </p:cNvSpPr>
          <p:nvPr>
            <p:ph type="body" idx="1"/>
          </p:nvPr>
        </p:nvSpPr>
        <p:spPr>
          <a:xfrm>
            <a:off x="719999" y="1421250"/>
            <a:ext cx="3769500" cy="23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1600" dirty="0">
                <a:solidFill>
                  <a:schemeClr val="tx1">
                    <a:lumMod val="75000"/>
                    <a:lumOff val="25000"/>
                  </a:schemeClr>
                </a:solidFill>
              </a:rPr>
              <a:t>There is less no. of household who segregate the waste garbage i.e. 245 households segregate the garbage and 255 households don’t segregate the garbage.</a:t>
            </a:r>
          </a:p>
          <a:p>
            <a:pPr marL="0" lvl="0" indent="0" algn="l" rtl="0">
              <a:spcBef>
                <a:spcPts val="0"/>
              </a:spcBef>
              <a:spcAft>
                <a:spcPts val="0"/>
              </a:spcAft>
              <a:buClr>
                <a:schemeClr val="hlink"/>
              </a:buClr>
              <a:buSzPts val="1100"/>
              <a:buFont typeface="Arial"/>
              <a:buNone/>
            </a:pPr>
            <a:endParaRPr lang="en-US" sz="1600" dirty="0">
              <a:solidFill>
                <a:schemeClr val="tx1">
                  <a:lumMod val="75000"/>
                  <a:lumOff val="25000"/>
                </a:schemeClr>
              </a:solidFill>
            </a:endParaRPr>
          </a:p>
          <a:p>
            <a:pPr marL="0" lvl="0" indent="0" algn="l" rtl="0">
              <a:spcBef>
                <a:spcPts val="0"/>
              </a:spcBef>
              <a:spcAft>
                <a:spcPts val="0"/>
              </a:spcAft>
              <a:buClr>
                <a:schemeClr val="hlink"/>
              </a:buClr>
              <a:buSzPts val="1100"/>
              <a:buFont typeface="Arial"/>
              <a:buNone/>
            </a:pPr>
            <a:r>
              <a:rPr lang="en-US" sz="1600" b="1" dirty="0">
                <a:solidFill>
                  <a:schemeClr val="tx1">
                    <a:lumMod val="75000"/>
                    <a:lumOff val="25000"/>
                  </a:schemeClr>
                </a:solidFill>
              </a:rPr>
              <a:t>Analytical Part</a:t>
            </a:r>
            <a:r>
              <a:rPr lang="en-US" sz="1600" dirty="0">
                <a:solidFill>
                  <a:schemeClr val="tx1">
                    <a:lumMod val="75000"/>
                    <a:lumOff val="25000"/>
                  </a:schemeClr>
                </a:solidFill>
              </a:rPr>
              <a:t> :- Out of them 41 are that type of households who have low income and they aware about penalty still they don’t segregate the waste.</a:t>
            </a:r>
          </a:p>
          <a:p>
            <a:pPr marL="0" lvl="0" indent="0" algn="l" rtl="0">
              <a:spcBef>
                <a:spcPts val="0"/>
              </a:spcBef>
              <a:spcAft>
                <a:spcPts val="0"/>
              </a:spcAft>
              <a:buClr>
                <a:schemeClr val="hlink"/>
              </a:buClr>
              <a:buSzPts val="1100"/>
              <a:buFont typeface="Arial"/>
              <a:buNone/>
            </a:pPr>
            <a:endParaRPr sz="1600" dirty="0">
              <a:solidFill>
                <a:schemeClr val="dk1"/>
              </a:solidFill>
            </a:endParaRPr>
          </a:p>
        </p:txBody>
      </p:sp>
      <p:sp>
        <p:nvSpPr>
          <p:cNvPr id="520" name="Google Shape;520;p50"/>
          <p:cNvSpPr txBox="1">
            <a:spLocks noGrp="1"/>
          </p:cNvSpPr>
          <p:nvPr>
            <p:ph type="title"/>
          </p:nvPr>
        </p:nvSpPr>
        <p:spPr>
          <a:xfrm>
            <a:off x="720000" y="447760"/>
            <a:ext cx="7704000" cy="572700"/>
          </a:xfrm>
          <a:prstGeom prst="rect">
            <a:avLst/>
          </a:prstGeom>
        </p:spPr>
        <p:txBody>
          <a:bodyPr spcFirstLastPara="1" wrap="square" lIns="91425" tIns="91425" rIns="91425" bIns="91425" anchor="t" anchorCtr="0">
            <a:noAutofit/>
          </a:bodyPr>
          <a:lstStyle/>
          <a:p>
            <a:pPr lvl="0"/>
            <a:r>
              <a:rPr lang="en-US" sz="2400" b="0" dirty="0"/>
              <a:t>Do you segregate the garbage into wet and dry?</a:t>
            </a:r>
            <a:endParaRPr sz="2400" dirty="0"/>
          </a:p>
        </p:txBody>
      </p:sp>
      <p:pic>
        <p:nvPicPr>
          <p:cNvPr id="3" name="Picture 2">
            <a:extLst>
              <a:ext uri="{FF2B5EF4-FFF2-40B4-BE49-F238E27FC236}">
                <a16:creationId xmlns:a16="http://schemas.microsoft.com/office/drawing/2014/main" id="{17974AF6-4B76-4D01-8501-5A2A31B7159D}"/>
              </a:ext>
            </a:extLst>
          </p:cNvPr>
          <p:cNvPicPr>
            <a:picLocks noChangeAspect="1"/>
          </p:cNvPicPr>
          <p:nvPr/>
        </p:nvPicPr>
        <p:blipFill>
          <a:blip r:embed="rId3"/>
          <a:stretch>
            <a:fillRect/>
          </a:stretch>
        </p:blipFill>
        <p:spPr>
          <a:xfrm>
            <a:off x="4654502" y="1303123"/>
            <a:ext cx="3657600" cy="25372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sz="2400" b="0" dirty="0"/>
              <a:t>How often do you dispose of the waste?</a:t>
            </a:r>
            <a:endParaRPr sz="2400" dirty="0"/>
          </a:p>
        </p:txBody>
      </p:sp>
      <p:sp>
        <p:nvSpPr>
          <p:cNvPr id="6" name="Subtitle 5">
            <a:extLst>
              <a:ext uri="{FF2B5EF4-FFF2-40B4-BE49-F238E27FC236}">
                <a16:creationId xmlns:a16="http://schemas.microsoft.com/office/drawing/2014/main" id="{916E859A-19B5-4B04-B19A-FA810F49FDE2}"/>
              </a:ext>
            </a:extLst>
          </p:cNvPr>
          <p:cNvSpPr>
            <a:spLocks noGrp="1"/>
          </p:cNvSpPr>
          <p:nvPr>
            <p:ph type="subTitle" idx="4"/>
          </p:nvPr>
        </p:nvSpPr>
        <p:spPr>
          <a:xfrm>
            <a:off x="794384" y="3264092"/>
            <a:ext cx="7555230" cy="1338055"/>
          </a:xfrm>
        </p:spPr>
        <p:txBody>
          <a:bodyPr/>
          <a:lstStyle/>
          <a:p>
            <a:pPr algn="l">
              <a:buFont typeface="Arial" panose="020B0604020202020204" pitchFamily="34" charset="0"/>
              <a:buChar char="•"/>
            </a:pPr>
            <a:r>
              <a:rPr lang="en-US" dirty="0">
                <a:solidFill>
                  <a:schemeClr val="tx1">
                    <a:lumMod val="75000"/>
                    <a:lumOff val="25000"/>
                  </a:schemeClr>
                </a:solidFill>
              </a:rPr>
              <a:t>This is the analysis of dispose the garbage with respect to days and time.</a:t>
            </a:r>
          </a:p>
          <a:p>
            <a:pPr algn="l">
              <a:buFont typeface="Arial" panose="020B0604020202020204" pitchFamily="34" charset="0"/>
              <a:buChar char="•"/>
            </a:pPr>
            <a:r>
              <a:rPr lang="en-US" dirty="0">
                <a:solidFill>
                  <a:schemeClr val="tx1">
                    <a:lumMod val="75000"/>
                    <a:lumOff val="25000"/>
                  </a:schemeClr>
                </a:solidFill>
              </a:rPr>
              <a:t> 174 households dispose the garbage everyday, 154 households dispose the garbage once every three days and 176, once every two days.</a:t>
            </a:r>
          </a:p>
          <a:p>
            <a:pPr algn="l">
              <a:buFont typeface="Arial" panose="020B0604020202020204" pitchFamily="34" charset="0"/>
              <a:buChar char="•"/>
            </a:pPr>
            <a:r>
              <a:rPr lang="en-US" dirty="0">
                <a:solidFill>
                  <a:schemeClr val="tx1">
                    <a:lumMod val="75000"/>
                    <a:lumOff val="25000"/>
                  </a:schemeClr>
                </a:solidFill>
              </a:rPr>
              <a:t>Out of 174, 42 households dispose the garbage in the every morning, out of 154, 38 households dispose the garbage in the morning and out of 176, 45 household dispose the garbage in the morning.  </a:t>
            </a:r>
          </a:p>
        </p:txBody>
      </p:sp>
      <p:pic>
        <p:nvPicPr>
          <p:cNvPr id="11" name="Picture 10">
            <a:extLst>
              <a:ext uri="{FF2B5EF4-FFF2-40B4-BE49-F238E27FC236}">
                <a16:creationId xmlns:a16="http://schemas.microsoft.com/office/drawing/2014/main" id="{DC2B86D9-8C55-4D64-938B-DBEE52096C01}"/>
              </a:ext>
            </a:extLst>
          </p:cNvPr>
          <p:cNvPicPr>
            <a:picLocks noChangeAspect="1"/>
          </p:cNvPicPr>
          <p:nvPr/>
        </p:nvPicPr>
        <p:blipFill>
          <a:blip r:embed="rId3"/>
          <a:stretch>
            <a:fillRect/>
          </a:stretch>
        </p:blipFill>
        <p:spPr>
          <a:xfrm>
            <a:off x="794385" y="1017725"/>
            <a:ext cx="7555230" cy="21813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1" name="Google Shape;631;p53"/>
          <p:cNvSpPr txBox="1">
            <a:spLocks noGrp="1"/>
          </p:cNvSpPr>
          <p:nvPr>
            <p:ph type="subTitle" idx="1"/>
          </p:nvPr>
        </p:nvSpPr>
        <p:spPr>
          <a:xfrm>
            <a:off x="1003584" y="3230880"/>
            <a:ext cx="8140416" cy="127953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t>Out of 500 households, only 265 households like to attend training session on household waste disposal, remaining don’t.</a:t>
            </a:r>
          </a:p>
          <a:p>
            <a:pPr marL="285750" lvl="0" indent="-285750" algn="l" rtl="0">
              <a:spcBef>
                <a:spcPts val="0"/>
              </a:spcBef>
              <a:spcAft>
                <a:spcPts val="0"/>
              </a:spcAft>
              <a:buFont typeface="Arial" panose="020B0604020202020204" pitchFamily="34" charset="0"/>
              <a:buChar char="•"/>
            </a:pPr>
            <a:r>
              <a:rPr lang="en-US" sz="1600" dirty="0"/>
              <a:t>And 137 households from the 265, they compose the organic waste still they want training session but 119 household from who don’t like training session, they don’t compose organic waste.</a:t>
            </a:r>
            <a:endParaRPr sz="1600" dirty="0"/>
          </a:p>
        </p:txBody>
      </p:sp>
      <p:pic>
        <p:nvPicPr>
          <p:cNvPr id="4" name="Picture 3">
            <a:extLst>
              <a:ext uri="{FF2B5EF4-FFF2-40B4-BE49-F238E27FC236}">
                <a16:creationId xmlns:a16="http://schemas.microsoft.com/office/drawing/2014/main" id="{91E711A0-6D55-43E2-B50A-2FE1AEE16ED9}"/>
              </a:ext>
            </a:extLst>
          </p:cNvPr>
          <p:cNvPicPr>
            <a:picLocks noChangeAspect="1"/>
          </p:cNvPicPr>
          <p:nvPr/>
        </p:nvPicPr>
        <p:blipFill>
          <a:blip r:embed="rId3"/>
          <a:stretch>
            <a:fillRect/>
          </a:stretch>
        </p:blipFill>
        <p:spPr>
          <a:xfrm>
            <a:off x="2212848" y="633081"/>
            <a:ext cx="4718304" cy="2488071"/>
          </a:xfrm>
          <a:prstGeom prst="rect">
            <a:avLst/>
          </a:prstGeom>
        </p:spPr>
      </p:pic>
      <p:sp>
        <p:nvSpPr>
          <p:cNvPr id="7" name="Google Shape;631;p53">
            <a:extLst>
              <a:ext uri="{FF2B5EF4-FFF2-40B4-BE49-F238E27FC236}">
                <a16:creationId xmlns:a16="http://schemas.microsoft.com/office/drawing/2014/main" id="{A3BCCC77-66DF-4B77-9139-386B336A30A8}"/>
              </a:ext>
            </a:extLst>
          </p:cNvPr>
          <p:cNvSpPr txBox="1">
            <a:spLocks/>
          </p:cNvSpPr>
          <p:nvPr/>
        </p:nvSpPr>
        <p:spPr>
          <a:xfrm>
            <a:off x="684672" y="135981"/>
            <a:ext cx="7874112" cy="49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Work Sans"/>
              <a:buNone/>
              <a:defRPr sz="19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2"/>
              </a:buClr>
              <a:buSzPts val="1600"/>
              <a:buFont typeface="Work Sans"/>
              <a:buNone/>
              <a:defRPr sz="1600" b="0" i="0" u="none" strike="noStrike" cap="none">
                <a:solidFill>
                  <a:schemeClr val="dk2"/>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dk2"/>
              </a:buClr>
              <a:buSzPts val="1600"/>
              <a:buFont typeface="Work Sans"/>
              <a:buNone/>
              <a:defRPr sz="1600" b="0" i="0" u="none" strike="noStrike" cap="none">
                <a:solidFill>
                  <a:schemeClr val="dk2"/>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dk2"/>
              </a:buClr>
              <a:buSzPts val="1600"/>
              <a:buFont typeface="Work Sans"/>
              <a:buNone/>
              <a:defRPr sz="1600" b="0" i="0" u="none" strike="noStrike" cap="none">
                <a:solidFill>
                  <a:schemeClr val="dk2"/>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dk2"/>
              </a:buClr>
              <a:buSzPts val="1600"/>
              <a:buFont typeface="Work Sans"/>
              <a:buNone/>
              <a:defRPr sz="1600" b="0" i="0" u="none" strike="noStrike" cap="none">
                <a:solidFill>
                  <a:schemeClr val="dk2"/>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dk2"/>
              </a:buClr>
              <a:buSzPts val="1600"/>
              <a:buFont typeface="Work Sans"/>
              <a:buNone/>
              <a:defRPr sz="1600" b="0" i="0" u="none" strike="noStrike" cap="none">
                <a:solidFill>
                  <a:schemeClr val="dk2"/>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dk2"/>
              </a:buClr>
              <a:buSzPts val="1600"/>
              <a:buFont typeface="Work Sans"/>
              <a:buNone/>
              <a:defRPr sz="1600" b="0" i="0" u="none" strike="noStrike" cap="none">
                <a:solidFill>
                  <a:schemeClr val="dk2"/>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dk2"/>
              </a:buClr>
              <a:buSzPts val="1600"/>
              <a:buFont typeface="Work Sans"/>
              <a:buNone/>
              <a:defRPr sz="1600" b="0" i="0" u="none" strike="noStrike" cap="none">
                <a:solidFill>
                  <a:schemeClr val="dk2"/>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dk2"/>
              </a:buClr>
              <a:buSzPts val="1600"/>
              <a:buFont typeface="Work Sans"/>
              <a:buNone/>
              <a:defRPr sz="1600" b="0" i="0" u="none" strike="noStrike" cap="none">
                <a:solidFill>
                  <a:schemeClr val="dk2"/>
                </a:solidFill>
                <a:latin typeface="Work Sans"/>
                <a:ea typeface="Work Sans"/>
                <a:cs typeface="Work Sans"/>
                <a:sym typeface="Work Sans"/>
              </a:defRPr>
            </a:lvl9pPr>
          </a:lstStyle>
          <a:p>
            <a:pPr marL="0" indent="0"/>
            <a:r>
              <a:rPr lang="en-US" b="1" dirty="0"/>
              <a:t>Would you like to attend training on household waste disposal?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7" name="Google Shape;577;p52"/>
          <p:cNvSpPr txBox="1">
            <a:spLocks noGrp="1"/>
          </p:cNvSpPr>
          <p:nvPr>
            <p:ph type="title"/>
          </p:nvPr>
        </p:nvSpPr>
        <p:spPr>
          <a:xfrm>
            <a:off x="720000" y="322269"/>
            <a:ext cx="7704000" cy="832886"/>
          </a:xfrm>
          <a:prstGeom prst="rect">
            <a:avLst/>
          </a:prstGeom>
        </p:spPr>
        <p:txBody>
          <a:bodyPr spcFirstLastPara="1" wrap="square" lIns="91425" tIns="91425" rIns="91425" bIns="91425" anchor="t" anchorCtr="0">
            <a:noAutofit/>
          </a:bodyPr>
          <a:lstStyle/>
          <a:p>
            <a:pPr lvl="0"/>
            <a:r>
              <a:rPr lang="en-US" sz="2100" b="0" dirty="0"/>
              <a:t>Are you aware of the amount of penalty if you fail</a:t>
            </a:r>
            <a:br>
              <a:rPr lang="en-US" sz="2100" b="0" dirty="0"/>
            </a:br>
            <a:r>
              <a:rPr lang="en-US" sz="2100" b="0" dirty="0"/>
              <a:t>to segregate garbage?</a:t>
            </a:r>
            <a:endParaRPr sz="2100" dirty="0"/>
          </a:p>
        </p:txBody>
      </p:sp>
      <p:pic>
        <p:nvPicPr>
          <p:cNvPr id="69" name="Picture 68">
            <a:extLst>
              <a:ext uri="{FF2B5EF4-FFF2-40B4-BE49-F238E27FC236}">
                <a16:creationId xmlns:a16="http://schemas.microsoft.com/office/drawing/2014/main" id="{67702067-E042-4DF3-A2E6-6735C6D2CBD7}"/>
              </a:ext>
            </a:extLst>
          </p:cNvPr>
          <p:cNvPicPr>
            <a:picLocks noChangeAspect="1"/>
          </p:cNvPicPr>
          <p:nvPr/>
        </p:nvPicPr>
        <p:blipFill>
          <a:blip r:embed="rId3"/>
          <a:stretch>
            <a:fillRect/>
          </a:stretch>
        </p:blipFill>
        <p:spPr>
          <a:xfrm>
            <a:off x="720000" y="1171379"/>
            <a:ext cx="4629796" cy="2800741"/>
          </a:xfrm>
          <a:prstGeom prst="rect">
            <a:avLst/>
          </a:prstGeom>
        </p:spPr>
      </p:pic>
      <p:sp>
        <p:nvSpPr>
          <p:cNvPr id="70" name="Google Shape;631;p53">
            <a:extLst>
              <a:ext uri="{FF2B5EF4-FFF2-40B4-BE49-F238E27FC236}">
                <a16:creationId xmlns:a16="http://schemas.microsoft.com/office/drawing/2014/main" id="{7DADA2BD-A934-473D-9B18-FBBCB3C88F2C}"/>
              </a:ext>
            </a:extLst>
          </p:cNvPr>
          <p:cNvSpPr txBox="1">
            <a:spLocks noGrp="1"/>
          </p:cNvSpPr>
          <p:nvPr>
            <p:ph type="subTitle" idx="1"/>
          </p:nvPr>
        </p:nvSpPr>
        <p:spPr>
          <a:xfrm>
            <a:off x="5495200" y="1727916"/>
            <a:ext cx="3140800" cy="187888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1600" dirty="0">
                <a:solidFill>
                  <a:schemeClr val="tx1">
                    <a:lumMod val="75000"/>
                    <a:lumOff val="25000"/>
                  </a:schemeClr>
                </a:solidFill>
              </a:rPr>
              <a:t>Here, there are some households who don’t aware the penalty but they dispose the garbage everyday and also some households knows the penalty still they don’t dispose garbage everyday.</a:t>
            </a:r>
            <a:endParaRPr sz="1600" dirty="0">
              <a:solidFill>
                <a:schemeClr val="tx1">
                  <a:lumMod val="75000"/>
                  <a:lumOff val="2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20" name="Picture 19">
            <a:extLst>
              <a:ext uri="{FF2B5EF4-FFF2-40B4-BE49-F238E27FC236}">
                <a16:creationId xmlns:a16="http://schemas.microsoft.com/office/drawing/2014/main" id="{081FC630-062A-44DD-B248-3D04D69C8A11}"/>
              </a:ext>
            </a:extLst>
          </p:cNvPr>
          <p:cNvPicPr>
            <a:picLocks noChangeAspect="1"/>
          </p:cNvPicPr>
          <p:nvPr/>
        </p:nvPicPr>
        <p:blipFill>
          <a:blip r:embed="rId3"/>
          <a:stretch>
            <a:fillRect/>
          </a:stretch>
        </p:blipFill>
        <p:spPr>
          <a:xfrm>
            <a:off x="3697480" y="1147563"/>
            <a:ext cx="4658375" cy="2848373"/>
          </a:xfrm>
          <a:prstGeom prst="rect">
            <a:avLst/>
          </a:prstGeom>
        </p:spPr>
      </p:pic>
      <p:sp>
        <p:nvSpPr>
          <p:cNvPr id="23" name="Google Shape;631;p53">
            <a:extLst>
              <a:ext uri="{FF2B5EF4-FFF2-40B4-BE49-F238E27FC236}">
                <a16:creationId xmlns:a16="http://schemas.microsoft.com/office/drawing/2014/main" id="{589F4B48-6F0A-48CE-8AC9-F3E97F8F94C2}"/>
              </a:ext>
            </a:extLst>
          </p:cNvPr>
          <p:cNvSpPr txBox="1">
            <a:spLocks noGrp="1"/>
          </p:cNvSpPr>
          <p:nvPr>
            <p:ph type="subTitle" idx="1"/>
          </p:nvPr>
        </p:nvSpPr>
        <p:spPr>
          <a:xfrm>
            <a:off x="177800" y="1147563"/>
            <a:ext cx="3263900" cy="229199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b="1" dirty="0">
                <a:solidFill>
                  <a:schemeClr val="tx1">
                    <a:lumMod val="75000"/>
                    <a:lumOff val="25000"/>
                  </a:schemeClr>
                </a:solidFill>
              </a:rPr>
              <a:t>Analysis Part</a:t>
            </a:r>
            <a:r>
              <a:rPr lang="en-US" dirty="0">
                <a:solidFill>
                  <a:schemeClr val="tx1">
                    <a:lumMod val="75000"/>
                    <a:lumOff val="25000"/>
                  </a:schemeClr>
                </a:solidFill>
              </a:rPr>
              <a:t>:- There is 154 households who generates the waste 1-2 KG, out of them only 72 households recycle the waste.</a:t>
            </a:r>
          </a:p>
          <a:p>
            <a:pPr marL="0" lvl="0" indent="0" algn="just" rtl="0">
              <a:spcBef>
                <a:spcPts val="0"/>
              </a:spcBef>
              <a:spcAft>
                <a:spcPts val="0"/>
              </a:spcAft>
            </a:pPr>
            <a:r>
              <a:rPr lang="en-US" dirty="0">
                <a:solidFill>
                  <a:schemeClr val="tx1">
                    <a:lumMod val="75000"/>
                    <a:lumOff val="25000"/>
                  </a:schemeClr>
                </a:solidFill>
              </a:rPr>
              <a:t>Similarly, 164 households generates the waste less than 1 KG and only 79 recycle the waste.</a:t>
            </a:r>
          </a:p>
          <a:p>
            <a:pPr marL="0" lvl="0" indent="0" algn="just" rtl="0">
              <a:spcBef>
                <a:spcPts val="0"/>
              </a:spcBef>
              <a:spcAft>
                <a:spcPts val="0"/>
              </a:spcAft>
            </a:pPr>
            <a:r>
              <a:rPr lang="en-US" dirty="0">
                <a:solidFill>
                  <a:schemeClr val="tx1">
                    <a:lumMod val="75000"/>
                    <a:lumOff val="25000"/>
                  </a:schemeClr>
                </a:solidFill>
              </a:rPr>
              <a:t>And 182 household generates the waste more than 2 KG and only 84 recycle the waste.</a:t>
            </a:r>
            <a:endParaRPr dirty="0">
              <a:solidFill>
                <a:schemeClr val="tx1">
                  <a:lumMod val="75000"/>
                  <a:lumOff val="25000"/>
                </a:schemeClr>
              </a:solidFill>
            </a:endParaRPr>
          </a:p>
        </p:txBody>
      </p:sp>
      <p:sp>
        <p:nvSpPr>
          <p:cNvPr id="24" name="Google Shape;577;p52">
            <a:extLst>
              <a:ext uri="{FF2B5EF4-FFF2-40B4-BE49-F238E27FC236}">
                <a16:creationId xmlns:a16="http://schemas.microsoft.com/office/drawing/2014/main" id="{969FBDD2-0EEF-430C-A605-2B2907AC3FF9}"/>
              </a:ext>
            </a:extLst>
          </p:cNvPr>
          <p:cNvSpPr txBox="1">
            <a:spLocks noGrp="1"/>
          </p:cNvSpPr>
          <p:nvPr>
            <p:ph type="title"/>
          </p:nvPr>
        </p:nvSpPr>
        <p:spPr>
          <a:xfrm>
            <a:off x="177800" y="314677"/>
            <a:ext cx="4468620" cy="832886"/>
          </a:xfrm>
          <a:prstGeom prst="rect">
            <a:avLst/>
          </a:prstGeom>
        </p:spPr>
        <p:txBody>
          <a:bodyPr spcFirstLastPara="1" wrap="square" lIns="91425" tIns="91425" rIns="91425" bIns="91425" anchor="t" anchorCtr="0">
            <a:noAutofit/>
          </a:bodyPr>
          <a:lstStyle/>
          <a:p>
            <a:pPr lvl="0"/>
            <a:r>
              <a:rPr lang="en-US" sz="2100" b="0" dirty="0"/>
              <a:t>How much weight of garbage is generated?</a:t>
            </a:r>
            <a:endParaRPr sz="2100" dirty="0"/>
          </a:p>
        </p:txBody>
      </p:sp>
    </p:spTree>
    <p:extLst>
      <p:ext uri="{BB962C8B-B14F-4D97-AF65-F5344CB8AC3E}">
        <p14:creationId xmlns:p14="http://schemas.microsoft.com/office/powerpoint/2010/main" val="108401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20" name="Google Shape;1020;p67"/>
          <p:cNvSpPr txBox="1">
            <a:spLocks noGrp="1"/>
          </p:cNvSpPr>
          <p:nvPr>
            <p:ph type="title" idx="9"/>
          </p:nvPr>
        </p:nvSpPr>
        <p:spPr>
          <a:xfrm>
            <a:off x="720000" y="343424"/>
            <a:ext cx="7704000" cy="837675"/>
          </a:xfrm>
          <a:prstGeom prst="rect">
            <a:avLst/>
          </a:prstGeom>
        </p:spPr>
        <p:txBody>
          <a:bodyPr spcFirstLastPara="1" wrap="square" lIns="91425" tIns="91425" rIns="91425" bIns="91425" anchor="t" anchorCtr="0">
            <a:noAutofit/>
          </a:bodyPr>
          <a:lstStyle/>
          <a:p>
            <a:r>
              <a:rPr lang="en-US" sz="2400" b="0" dirty="0"/>
              <a:t>How satisfied are you with the present waste removal system of the government?</a:t>
            </a:r>
            <a:endParaRPr sz="2400" dirty="0"/>
          </a:p>
        </p:txBody>
      </p:sp>
      <p:sp>
        <p:nvSpPr>
          <p:cNvPr id="1025" name="Google Shape;1025;p67"/>
          <p:cNvSpPr txBox="1">
            <a:spLocks noGrp="1"/>
          </p:cNvSpPr>
          <p:nvPr>
            <p:ph type="subTitle" idx="4"/>
          </p:nvPr>
        </p:nvSpPr>
        <p:spPr>
          <a:xfrm>
            <a:off x="4734071" y="1474562"/>
            <a:ext cx="3689929" cy="219437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t>Here, 103 households exist who fully satisfied with the waste removal system, 101 households are completely disagree with the waste removal system and 95 households are have moderate type satisfaction.</a:t>
            </a:r>
          </a:p>
        </p:txBody>
      </p:sp>
      <p:pic>
        <p:nvPicPr>
          <p:cNvPr id="11" name="Picture 10">
            <a:extLst>
              <a:ext uri="{FF2B5EF4-FFF2-40B4-BE49-F238E27FC236}">
                <a16:creationId xmlns:a16="http://schemas.microsoft.com/office/drawing/2014/main" id="{548A65FD-7D27-4997-88A4-73D5722B31B8}"/>
              </a:ext>
            </a:extLst>
          </p:cNvPr>
          <p:cNvPicPr>
            <a:picLocks noChangeAspect="1"/>
          </p:cNvPicPr>
          <p:nvPr/>
        </p:nvPicPr>
        <p:blipFill>
          <a:blip r:embed="rId3"/>
          <a:stretch>
            <a:fillRect/>
          </a:stretch>
        </p:blipFill>
        <p:spPr>
          <a:xfrm>
            <a:off x="317500" y="1273382"/>
            <a:ext cx="4092429" cy="28414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70" name="Google Shape;631;p53">
            <a:extLst>
              <a:ext uri="{FF2B5EF4-FFF2-40B4-BE49-F238E27FC236}">
                <a16:creationId xmlns:a16="http://schemas.microsoft.com/office/drawing/2014/main" id="{7DADA2BD-A934-473D-9B18-FBBCB3C88F2C}"/>
              </a:ext>
            </a:extLst>
          </p:cNvPr>
          <p:cNvSpPr txBox="1">
            <a:spLocks noGrp="1"/>
          </p:cNvSpPr>
          <p:nvPr>
            <p:ph type="subTitle" idx="1"/>
          </p:nvPr>
        </p:nvSpPr>
        <p:spPr>
          <a:xfrm>
            <a:off x="1483360" y="1240236"/>
            <a:ext cx="6604000" cy="2376724"/>
          </a:xfrm>
          <a:prstGeom prst="rect">
            <a:avLst/>
          </a:prstGeom>
        </p:spPr>
        <p:txBody>
          <a:bodyPr spcFirstLastPara="1" wrap="square" lIns="91425" tIns="91425" rIns="91425" bIns="91425" anchor="t" anchorCtr="0">
            <a:noAutofit/>
          </a:bodyPr>
          <a:lstStyle/>
          <a:p>
            <a:pPr marL="0" lvl="0" indent="0" algn="just"/>
            <a:r>
              <a:rPr lang="en-US" sz="1600" dirty="0">
                <a:solidFill>
                  <a:schemeClr val="tx1">
                    <a:lumMod val="75000"/>
                    <a:lumOff val="25000"/>
                  </a:schemeClr>
                </a:solidFill>
              </a:rPr>
              <a:t>The survey data from 500 households indicates that waste management practices need significant improvement. Only </a:t>
            </a:r>
            <a:r>
              <a:rPr lang="en-US" sz="1600" b="1" dirty="0">
                <a:solidFill>
                  <a:schemeClr val="tx1">
                    <a:lumMod val="75000"/>
                    <a:lumOff val="25000"/>
                  </a:schemeClr>
                </a:solidFill>
              </a:rPr>
              <a:t>245 households (49%)</a:t>
            </a:r>
            <a:r>
              <a:rPr lang="en-US" sz="1600" dirty="0">
                <a:solidFill>
                  <a:schemeClr val="tx1">
                    <a:lumMod val="75000"/>
                    <a:lumOff val="25000"/>
                  </a:schemeClr>
                </a:solidFill>
              </a:rPr>
              <a:t> segregate waste, while </a:t>
            </a:r>
            <a:r>
              <a:rPr lang="en-US" sz="1600" b="1" dirty="0">
                <a:solidFill>
                  <a:schemeClr val="tx1">
                    <a:lumMod val="75000"/>
                    <a:lumOff val="25000"/>
                  </a:schemeClr>
                </a:solidFill>
              </a:rPr>
              <a:t>255 (51%)</a:t>
            </a:r>
            <a:r>
              <a:rPr lang="en-US" sz="1600" dirty="0">
                <a:solidFill>
                  <a:schemeClr val="tx1">
                    <a:lumMod val="75000"/>
                    <a:lumOff val="25000"/>
                  </a:schemeClr>
                </a:solidFill>
              </a:rPr>
              <a:t> do not. Out of </a:t>
            </a:r>
            <a:r>
              <a:rPr lang="en-US" sz="1600" b="1" dirty="0">
                <a:solidFill>
                  <a:schemeClr val="tx1">
                    <a:lumMod val="75000"/>
                    <a:lumOff val="25000"/>
                  </a:schemeClr>
                </a:solidFill>
              </a:rPr>
              <a:t>170 households</a:t>
            </a:r>
            <a:r>
              <a:rPr lang="en-US" sz="1600" dirty="0">
                <a:solidFill>
                  <a:schemeClr val="tx1">
                    <a:lumMod val="75000"/>
                    <a:lumOff val="25000"/>
                  </a:schemeClr>
                </a:solidFill>
              </a:rPr>
              <a:t> that dispose of waste by roadside bins, only </a:t>
            </a:r>
            <a:r>
              <a:rPr lang="en-US" sz="1600" b="1" dirty="0">
                <a:solidFill>
                  <a:schemeClr val="tx1">
                    <a:lumMod val="75000"/>
                    <a:lumOff val="25000"/>
                  </a:schemeClr>
                </a:solidFill>
              </a:rPr>
              <a:t>84 (49%)</a:t>
            </a:r>
            <a:r>
              <a:rPr lang="en-US" sz="1600" dirty="0">
                <a:solidFill>
                  <a:schemeClr val="tx1">
                    <a:lumMod val="75000"/>
                    <a:lumOff val="25000"/>
                  </a:schemeClr>
                </a:solidFill>
              </a:rPr>
              <a:t> segregate it. Waste recycling is also low, with </a:t>
            </a:r>
            <a:r>
              <a:rPr lang="en-US" sz="1600" b="1" dirty="0">
                <a:solidFill>
                  <a:schemeClr val="tx1">
                    <a:lumMod val="75000"/>
                    <a:lumOff val="25000"/>
                  </a:schemeClr>
                </a:solidFill>
              </a:rPr>
              <a:t>154 households</a:t>
            </a:r>
            <a:r>
              <a:rPr lang="en-US" sz="1600" dirty="0">
                <a:solidFill>
                  <a:schemeClr val="tx1">
                    <a:lumMod val="75000"/>
                    <a:lumOff val="25000"/>
                  </a:schemeClr>
                </a:solidFill>
              </a:rPr>
              <a:t> generating </a:t>
            </a:r>
            <a:r>
              <a:rPr lang="en-US" sz="1600" b="1" dirty="0">
                <a:solidFill>
                  <a:schemeClr val="tx1">
                    <a:lumMod val="75000"/>
                    <a:lumOff val="25000"/>
                  </a:schemeClr>
                </a:solidFill>
              </a:rPr>
              <a:t>1-2 kg of waste daily</a:t>
            </a:r>
            <a:r>
              <a:rPr lang="en-US" sz="1600" dirty="0">
                <a:solidFill>
                  <a:schemeClr val="tx1">
                    <a:lumMod val="75000"/>
                    <a:lumOff val="25000"/>
                  </a:schemeClr>
                </a:solidFill>
              </a:rPr>
              <a:t>, but only </a:t>
            </a:r>
            <a:r>
              <a:rPr lang="en-US" sz="1600" b="1" dirty="0">
                <a:solidFill>
                  <a:schemeClr val="tx1">
                    <a:lumMod val="75000"/>
                    <a:lumOff val="25000"/>
                  </a:schemeClr>
                </a:solidFill>
              </a:rPr>
              <a:t>72 (47%)</a:t>
            </a:r>
            <a:r>
              <a:rPr lang="en-US" sz="1600" dirty="0">
                <a:solidFill>
                  <a:schemeClr val="tx1">
                    <a:lumMod val="75000"/>
                    <a:lumOff val="25000"/>
                  </a:schemeClr>
                </a:solidFill>
              </a:rPr>
              <a:t> recycle it. Similarly, among </a:t>
            </a:r>
            <a:r>
              <a:rPr lang="en-US" sz="1600" b="1" dirty="0">
                <a:solidFill>
                  <a:schemeClr val="tx1">
                    <a:lumMod val="75000"/>
                    <a:lumOff val="25000"/>
                  </a:schemeClr>
                </a:solidFill>
              </a:rPr>
              <a:t>164 households</a:t>
            </a:r>
            <a:r>
              <a:rPr lang="en-US" sz="1600" dirty="0">
                <a:solidFill>
                  <a:schemeClr val="tx1">
                    <a:lumMod val="75000"/>
                    <a:lumOff val="25000"/>
                  </a:schemeClr>
                </a:solidFill>
              </a:rPr>
              <a:t> generating less than </a:t>
            </a:r>
            <a:r>
              <a:rPr lang="en-US" sz="1600" b="1" dirty="0">
                <a:solidFill>
                  <a:schemeClr val="tx1">
                    <a:lumMod val="75000"/>
                    <a:lumOff val="25000"/>
                  </a:schemeClr>
                </a:solidFill>
              </a:rPr>
              <a:t>1 kg</a:t>
            </a:r>
            <a:r>
              <a:rPr lang="en-US" sz="1600" dirty="0">
                <a:solidFill>
                  <a:schemeClr val="tx1">
                    <a:lumMod val="75000"/>
                    <a:lumOff val="25000"/>
                  </a:schemeClr>
                </a:solidFill>
              </a:rPr>
              <a:t>, only </a:t>
            </a:r>
            <a:r>
              <a:rPr lang="en-US" sz="1600" b="1" dirty="0">
                <a:solidFill>
                  <a:schemeClr val="tx1">
                    <a:lumMod val="75000"/>
                    <a:lumOff val="25000"/>
                  </a:schemeClr>
                </a:solidFill>
              </a:rPr>
              <a:t>79 (48%)</a:t>
            </a:r>
            <a:r>
              <a:rPr lang="en-US" sz="1600" dirty="0">
                <a:solidFill>
                  <a:schemeClr val="tx1">
                    <a:lumMod val="75000"/>
                    <a:lumOff val="25000"/>
                  </a:schemeClr>
                </a:solidFill>
              </a:rPr>
              <a:t> recycle. Satisfaction with government services shows that only </a:t>
            </a:r>
            <a:r>
              <a:rPr lang="en-US" sz="1600" b="1" dirty="0">
                <a:solidFill>
                  <a:schemeClr val="tx1">
                    <a:lumMod val="75000"/>
                    <a:lumOff val="25000"/>
                  </a:schemeClr>
                </a:solidFill>
              </a:rPr>
              <a:t>103 households (20.6%)</a:t>
            </a:r>
            <a:r>
              <a:rPr lang="en-US" sz="1600" dirty="0">
                <a:solidFill>
                  <a:schemeClr val="tx1">
                    <a:lumMod val="75000"/>
                    <a:lumOff val="25000"/>
                  </a:schemeClr>
                </a:solidFill>
              </a:rPr>
              <a:t> are fully satisfied, while </a:t>
            </a:r>
            <a:r>
              <a:rPr lang="en-US" sz="1600" b="1" dirty="0">
                <a:solidFill>
                  <a:schemeClr val="tx1">
                    <a:lumMod val="75000"/>
                    <a:lumOff val="25000"/>
                  </a:schemeClr>
                </a:solidFill>
              </a:rPr>
              <a:t>101 (20.2%)</a:t>
            </a:r>
            <a:r>
              <a:rPr lang="en-US" sz="1600" dirty="0">
                <a:solidFill>
                  <a:schemeClr val="tx1">
                    <a:lumMod val="75000"/>
                    <a:lumOff val="25000"/>
                  </a:schemeClr>
                </a:solidFill>
              </a:rPr>
              <a:t> express complete dissatisfaction</a:t>
            </a:r>
            <a:endParaRPr sz="1600" dirty="0">
              <a:solidFill>
                <a:schemeClr val="tx1">
                  <a:lumMod val="75000"/>
                  <a:lumOff val="25000"/>
                </a:schemeClr>
              </a:solidFill>
            </a:endParaRPr>
          </a:p>
        </p:txBody>
      </p:sp>
      <p:sp>
        <p:nvSpPr>
          <p:cNvPr id="2" name="Title 1">
            <a:extLst>
              <a:ext uri="{FF2B5EF4-FFF2-40B4-BE49-F238E27FC236}">
                <a16:creationId xmlns:a16="http://schemas.microsoft.com/office/drawing/2014/main" id="{0EBEBB5D-F92C-4896-8DC2-34DA5D0D5DB4}"/>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88330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20" name="Google Shape;1203;p74">
            <a:extLst>
              <a:ext uri="{FF2B5EF4-FFF2-40B4-BE49-F238E27FC236}">
                <a16:creationId xmlns:a16="http://schemas.microsoft.com/office/drawing/2014/main" id="{C0529102-35AB-45AB-92EB-74D48F5E549D}"/>
              </a:ext>
            </a:extLst>
          </p:cNvPr>
          <p:cNvSpPr txBox="1">
            <a:spLocks/>
          </p:cNvSpPr>
          <p:nvPr/>
        </p:nvSpPr>
        <p:spPr>
          <a:xfrm>
            <a:off x="2331645" y="879721"/>
            <a:ext cx="4480708" cy="10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200"/>
              <a:buFont typeface="Fjalla One"/>
              <a:buNone/>
              <a:defRPr sz="6000" b="1"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5200"/>
              <a:buFont typeface="Fjalla One"/>
              <a:buNone/>
              <a:defRPr sz="5200" b="1"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5200"/>
              <a:buFont typeface="Fjalla One"/>
              <a:buNone/>
              <a:defRPr sz="5200" b="1"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5200"/>
              <a:buFont typeface="Fjalla One"/>
              <a:buNone/>
              <a:defRPr sz="5200" b="1"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5200"/>
              <a:buFont typeface="Fjalla One"/>
              <a:buNone/>
              <a:defRPr sz="5200" b="1"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5200"/>
              <a:buFont typeface="Fjalla One"/>
              <a:buNone/>
              <a:defRPr sz="5200" b="1"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5200"/>
              <a:buFont typeface="Fjalla One"/>
              <a:buNone/>
              <a:defRPr sz="5200" b="1"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5200"/>
              <a:buFont typeface="Fjalla One"/>
              <a:buNone/>
              <a:defRPr sz="5200" b="1"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5200"/>
              <a:buFont typeface="Fjalla One"/>
              <a:buNone/>
              <a:defRPr sz="5200" b="1" i="0" u="none" strike="noStrike" cap="none">
                <a:solidFill>
                  <a:schemeClr val="lt1"/>
                </a:solidFill>
                <a:latin typeface="Fjalla One"/>
                <a:ea typeface="Fjalla One"/>
                <a:cs typeface="Fjalla One"/>
                <a:sym typeface="Fjalla One"/>
              </a:defRPr>
            </a:lvl9pPr>
          </a:lstStyle>
          <a:p>
            <a:r>
              <a:rPr lang="en-US" dirty="0"/>
              <a:t>THANK YOU</a:t>
            </a:r>
          </a:p>
        </p:txBody>
      </p:sp>
      <p:sp>
        <p:nvSpPr>
          <p:cNvPr id="22" name="Google Shape;1204;p74">
            <a:extLst>
              <a:ext uri="{FF2B5EF4-FFF2-40B4-BE49-F238E27FC236}">
                <a16:creationId xmlns:a16="http://schemas.microsoft.com/office/drawing/2014/main" id="{08EACBE2-2A41-43D9-B5DB-97D69BAB1416}"/>
              </a:ext>
            </a:extLst>
          </p:cNvPr>
          <p:cNvSpPr txBox="1">
            <a:spLocks noGrp="1"/>
          </p:cNvSpPr>
          <p:nvPr>
            <p:ph type="subTitle" idx="1"/>
          </p:nvPr>
        </p:nvSpPr>
        <p:spPr>
          <a:xfrm>
            <a:off x="1151612" y="1644161"/>
            <a:ext cx="6840775" cy="15849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812A5F"/>
              </a:buClr>
              <a:buFont typeface="Arial"/>
              <a:buNone/>
            </a:pPr>
            <a:r>
              <a:rPr lang="en-US" sz="1800" dirty="0" err="1">
                <a:solidFill>
                  <a:schemeClr val="tx1">
                    <a:lumMod val="75000"/>
                    <a:lumOff val="25000"/>
                  </a:schemeClr>
                </a:solidFill>
              </a:rPr>
              <a:t>Vishvnath</a:t>
            </a:r>
            <a:r>
              <a:rPr lang="en-US" sz="1800" dirty="0">
                <a:solidFill>
                  <a:schemeClr val="tx1">
                    <a:lumMod val="75000"/>
                    <a:lumOff val="25000"/>
                  </a:schemeClr>
                </a:solidFill>
              </a:rPr>
              <a:t> Kumar</a:t>
            </a:r>
          </a:p>
          <a:p>
            <a:pPr marL="0" lvl="0" indent="0" algn="ctr" rtl="0">
              <a:spcBef>
                <a:spcPts val="0"/>
              </a:spcBef>
              <a:spcAft>
                <a:spcPts val="0"/>
              </a:spcAft>
              <a:buClr>
                <a:srgbClr val="812A5F"/>
              </a:buClr>
              <a:buFont typeface="Arial"/>
              <a:buNone/>
            </a:pPr>
            <a:r>
              <a:rPr lang="en-US" sz="1800" dirty="0">
                <a:solidFill>
                  <a:schemeClr val="tx1">
                    <a:lumMod val="75000"/>
                    <a:lumOff val="25000"/>
                  </a:schemeClr>
                </a:solidFill>
              </a:rPr>
              <a:t>Contact No. : 7455047121</a:t>
            </a:r>
          </a:p>
          <a:p>
            <a:pPr marL="0" lvl="0" indent="0" algn="ctr" rtl="0">
              <a:spcBef>
                <a:spcPts val="0"/>
              </a:spcBef>
              <a:spcAft>
                <a:spcPts val="0"/>
              </a:spcAft>
              <a:buClr>
                <a:srgbClr val="812A5F"/>
              </a:buClr>
              <a:buFont typeface="Arial"/>
              <a:buNone/>
            </a:pPr>
            <a:r>
              <a:rPr lang="en-US" sz="1800" dirty="0">
                <a:solidFill>
                  <a:schemeClr val="tx1">
                    <a:lumMod val="75000"/>
                    <a:lumOff val="25000"/>
                  </a:schemeClr>
                </a:solidFill>
              </a:rPr>
              <a:t>E-Mail : </a:t>
            </a:r>
            <a:r>
              <a:rPr lang="en-US" sz="1800" dirty="0">
                <a:solidFill>
                  <a:schemeClr val="tx1">
                    <a:lumMod val="75000"/>
                    <a:lumOff val="25000"/>
                  </a:schemeClr>
                </a:solidFill>
                <a:hlinkClick r:id="rId3"/>
              </a:rPr>
              <a:t>kumarvishv@gmail.com</a:t>
            </a:r>
            <a:endParaRPr lang="en-US" sz="1800" dirty="0">
              <a:solidFill>
                <a:schemeClr val="tx1">
                  <a:lumMod val="75000"/>
                  <a:lumOff val="25000"/>
                </a:schemeClr>
              </a:solidFill>
            </a:endParaRPr>
          </a:p>
          <a:p>
            <a:pPr marL="0" lvl="0" indent="0" algn="ctr">
              <a:buClr>
                <a:srgbClr val="812A5F"/>
              </a:buClr>
            </a:pPr>
            <a:r>
              <a:rPr lang="en-US" sz="1800" dirty="0" err="1">
                <a:solidFill>
                  <a:schemeClr val="tx1">
                    <a:lumMod val="75000"/>
                    <a:lumOff val="25000"/>
                  </a:schemeClr>
                </a:solidFill>
              </a:rPr>
              <a:t>Linkedin</a:t>
            </a:r>
            <a:r>
              <a:rPr lang="en-US" sz="1800" dirty="0">
                <a:solidFill>
                  <a:schemeClr val="tx1">
                    <a:lumMod val="75000"/>
                    <a:lumOff val="25000"/>
                  </a:schemeClr>
                </a:solidFill>
              </a:rPr>
              <a:t> : </a:t>
            </a:r>
            <a:r>
              <a:rPr lang="en-US" sz="1800" dirty="0">
                <a:solidFill>
                  <a:schemeClr val="tx1">
                    <a:lumMod val="75000"/>
                    <a:lumOff val="25000"/>
                  </a:schemeClr>
                </a:solidFill>
                <a:hlinkClick r:id="rId4"/>
              </a:rPr>
              <a:t>https://www.linkedin.com/in/vishvnathkumar/</a:t>
            </a:r>
            <a:endParaRPr lang="en-US" sz="1800" dirty="0">
              <a:solidFill>
                <a:schemeClr val="tx1">
                  <a:lumMod val="75000"/>
                  <a:lumOff val="25000"/>
                </a:schemeClr>
              </a:solidFill>
            </a:endParaRPr>
          </a:p>
          <a:p>
            <a:pPr marL="0" lvl="0" indent="0" algn="ctr">
              <a:buClr>
                <a:srgbClr val="812A5F"/>
              </a:buClr>
            </a:pPr>
            <a:r>
              <a:rPr lang="en-US" sz="1800" dirty="0">
                <a:solidFill>
                  <a:schemeClr val="tx1">
                    <a:lumMod val="75000"/>
                    <a:lumOff val="25000"/>
                  </a:schemeClr>
                </a:solidFill>
              </a:rPr>
              <a:t>GitHub : </a:t>
            </a:r>
            <a:r>
              <a:rPr lang="en-US" sz="1800" dirty="0">
                <a:solidFill>
                  <a:schemeClr val="tx1">
                    <a:lumMod val="75000"/>
                    <a:lumOff val="25000"/>
                  </a:schemeClr>
                </a:solidFill>
                <a:hlinkClick r:id="rId5"/>
              </a:rPr>
              <a:t>https://github.com/vishuNkumar</a:t>
            </a:r>
            <a:endParaRPr lang="en-US" sz="1800" dirty="0">
              <a:solidFill>
                <a:schemeClr val="tx1">
                  <a:lumMod val="75000"/>
                  <a:lumOff val="25000"/>
                </a:schemeClr>
              </a:solidFill>
            </a:endParaRPr>
          </a:p>
          <a:p>
            <a:pPr marL="0" lvl="0" indent="0" algn="ctr">
              <a:buClr>
                <a:srgbClr val="812A5F"/>
              </a:buClr>
            </a:pPr>
            <a:endParaRPr lang="en-US" sz="1800" dirty="0">
              <a:solidFill>
                <a:schemeClr val="tx1">
                  <a:lumMod val="75000"/>
                  <a:lumOff val="25000"/>
                </a:schemeClr>
              </a:solidFill>
            </a:endParaRPr>
          </a:p>
          <a:p>
            <a:pPr marL="0" lvl="0" indent="0" algn="ctr">
              <a:buClr>
                <a:srgbClr val="812A5F"/>
              </a:buClr>
            </a:pPr>
            <a:endParaRPr sz="1800" dirty="0">
              <a:solidFill>
                <a:schemeClr val="tx1">
                  <a:lumMod val="75000"/>
                  <a:lumOff val="25000"/>
                </a:schemeClr>
              </a:solidFill>
            </a:endParaRPr>
          </a:p>
        </p:txBody>
      </p:sp>
      <p:sp>
        <p:nvSpPr>
          <p:cNvPr id="4" name="Rectangle 3">
            <a:extLst>
              <a:ext uri="{FF2B5EF4-FFF2-40B4-BE49-F238E27FC236}">
                <a16:creationId xmlns:a16="http://schemas.microsoft.com/office/drawing/2014/main" id="{3D89388B-420F-47EB-82AF-DE20F2C88D66}"/>
              </a:ext>
            </a:extLst>
          </p:cNvPr>
          <p:cNvSpPr/>
          <p:nvPr/>
        </p:nvSpPr>
        <p:spPr>
          <a:xfrm>
            <a:off x="7874" y="0"/>
            <a:ext cx="841212" cy="879721"/>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217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3"/>
          <p:cNvSpPr txBox="1">
            <a:spLocks noGrp="1"/>
          </p:cNvSpPr>
          <p:nvPr>
            <p:ph type="title"/>
          </p:nvPr>
        </p:nvSpPr>
        <p:spPr>
          <a:xfrm>
            <a:off x="2077852" y="1271270"/>
            <a:ext cx="4988295" cy="1300480"/>
          </a:xfrm>
          <a:prstGeom prst="rect">
            <a:avLst/>
          </a:prstGeom>
        </p:spPr>
        <p:txBody>
          <a:bodyPr spcFirstLastPara="1" wrap="square" lIns="91425" tIns="91425" rIns="91425" bIns="91425" anchor="ctr" anchorCtr="0">
            <a:noAutofit/>
          </a:bodyPr>
          <a:lstStyle/>
          <a:p>
            <a:r>
              <a:rPr lang="en-US" sz="2400" dirty="0">
                <a:latin typeface="Calisto MT" panose="02040603050505030304" pitchFamily="18" charset="0"/>
              </a:rPr>
              <a:t>VISHVNATH KUMAR</a:t>
            </a:r>
            <a:br>
              <a:rPr lang="en-US" sz="2400" dirty="0">
                <a:latin typeface="Calisto MT" panose="02040603050505030304" pitchFamily="18" charset="0"/>
              </a:rPr>
            </a:br>
            <a:endParaRPr sz="2400" dirty="0">
              <a:latin typeface="Calisto MT" panose="02040603050505030304" pitchFamily="18" charset="0"/>
            </a:endParaRPr>
          </a:p>
        </p:txBody>
      </p:sp>
      <p:sp>
        <p:nvSpPr>
          <p:cNvPr id="381" name="Google Shape;381;p43"/>
          <p:cNvSpPr txBox="1">
            <a:spLocks noGrp="1"/>
          </p:cNvSpPr>
          <p:nvPr>
            <p:ph type="subTitle" idx="1"/>
          </p:nvPr>
        </p:nvSpPr>
        <p:spPr>
          <a:xfrm>
            <a:off x="1983825" y="1995900"/>
            <a:ext cx="5199300" cy="649200"/>
          </a:xfrm>
          <a:prstGeom prst="rect">
            <a:avLst/>
          </a:prstGeom>
        </p:spPr>
        <p:txBody>
          <a:bodyPr spcFirstLastPara="1" wrap="square" lIns="91425" tIns="91425" rIns="91425" bIns="91425" anchor="t" anchorCtr="0">
            <a:noAutofit/>
          </a:bodyPr>
          <a:lstStyle/>
          <a:p>
            <a:pPr marL="0" lvl="0" indent="0"/>
            <a:r>
              <a:rPr lang="en-US" b="1" dirty="0"/>
              <a:t>M.Sc. Economics and Management</a:t>
            </a:r>
          </a:p>
          <a:p>
            <a:pPr marL="0" lvl="0" indent="0"/>
            <a:r>
              <a:rPr lang="en-US" b="1" dirty="0"/>
              <a:t>mse23010@iiitl.ac.in</a:t>
            </a:r>
          </a:p>
          <a:p>
            <a:pPr marL="0" lvl="0" indent="0" algn="ctr" rtl="0">
              <a:spcBef>
                <a:spcPts val="0"/>
              </a:spcBef>
              <a:spcAft>
                <a:spcPts val="0"/>
              </a:spcAft>
              <a:buNone/>
            </a:pPr>
            <a:endParaRPr dirty="0"/>
          </a:p>
        </p:txBody>
      </p:sp>
      <p:cxnSp>
        <p:nvCxnSpPr>
          <p:cNvPr id="382" name="Google Shape;382;p43"/>
          <p:cNvCxnSpPr/>
          <p:nvPr/>
        </p:nvCxnSpPr>
        <p:spPr>
          <a:xfrm>
            <a:off x="3162675" y="867325"/>
            <a:ext cx="2841600" cy="0"/>
          </a:xfrm>
          <a:prstGeom prst="straightConnector1">
            <a:avLst/>
          </a:prstGeom>
          <a:noFill/>
          <a:ln w="19050" cap="flat" cmpd="sng">
            <a:solidFill>
              <a:schemeClr val="dk2"/>
            </a:solidFill>
            <a:prstDash val="solid"/>
            <a:round/>
            <a:headEnd type="none" w="med" len="med"/>
            <a:tailEnd type="none" w="med" len="med"/>
          </a:ln>
        </p:spPr>
      </p:cxnSp>
      <p:sp>
        <p:nvSpPr>
          <p:cNvPr id="5" name="Google Shape;381;p43">
            <a:extLst>
              <a:ext uri="{FF2B5EF4-FFF2-40B4-BE49-F238E27FC236}">
                <a16:creationId xmlns:a16="http://schemas.microsoft.com/office/drawing/2014/main" id="{2E224D25-02C6-4792-8422-5FAA7430FDF6}"/>
              </a:ext>
            </a:extLst>
          </p:cNvPr>
          <p:cNvSpPr txBox="1">
            <a:spLocks/>
          </p:cNvSpPr>
          <p:nvPr/>
        </p:nvSpPr>
        <p:spPr>
          <a:xfrm>
            <a:off x="214675" y="3490464"/>
            <a:ext cx="8737599" cy="1087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Work Sans"/>
              <a:buNone/>
              <a:defRPr sz="16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dk2"/>
              </a:buClr>
              <a:buSzPts val="1400"/>
              <a:buFont typeface="Work Sans"/>
              <a:buNone/>
              <a:defRPr sz="1400" b="0" i="0" u="none" strike="noStrike" cap="none">
                <a:solidFill>
                  <a:schemeClr val="dk2"/>
                </a:solidFill>
                <a:latin typeface="Work Sans"/>
                <a:ea typeface="Work Sans"/>
                <a:cs typeface="Work Sans"/>
                <a:sym typeface="Work Sans"/>
              </a:defRPr>
            </a:lvl9pPr>
          </a:lstStyle>
          <a:p>
            <a:pPr marL="0" indent="0"/>
            <a:r>
              <a:rPr lang="en-US" sz="2800" b="1" dirty="0"/>
              <a:t>Indian Institute of Information Technology Lucknow</a:t>
            </a:r>
          </a:p>
          <a:p>
            <a:pPr marL="0" indent="0"/>
            <a:endParaRPr lang="en-US" sz="2800" dirty="0"/>
          </a:p>
        </p:txBody>
      </p:sp>
      <p:sp>
        <p:nvSpPr>
          <p:cNvPr id="7" name="Rectangle 6">
            <a:extLst>
              <a:ext uri="{FF2B5EF4-FFF2-40B4-BE49-F238E27FC236}">
                <a16:creationId xmlns:a16="http://schemas.microsoft.com/office/drawing/2014/main" id="{41FB76D4-830C-41BA-AC12-8A37C7AE16EB}"/>
              </a:ext>
            </a:extLst>
          </p:cNvPr>
          <p:cNvSpPr/>
          <p:nvPr/>
        </p:nvSpPr>
        <p:spPr>
          <a:xfrm>
            <a:off x="3979092" y="2645100"/>
            <a:ext cx="1012372" cy="96065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a:t>
            </a:r>
            <a:endParaRPr dirty="0"/>
          </a:p>
        </p:txBody>
      </p:sp>
      <p:sp>
        <p:nvSpPr>
          <p:cNvPr id="356" name="Google Shape;356;p41"/>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pPr>
            <a:r>
              <a:rPr lang="en-US" sz="1800" dirty="0"/>
              <a:t>About Garbage Disposal Management</a:t>
            </a:r>
          </a:p>
          <a:p>
            <a:pPr marL="228600" lvl="0" indent="-228600" algn="l" rtl="0">
              <a:spcBef>
                <a:spcPts val="0"/>
              </a:spcBef>
              <a:spcAft>
                <a:spcPts val="0"/>
              </a:spcAft>
            </a:pPr>
            <a:r>
              <a:rPr lang="en-US" sz="1800" dirty="0"/>
              <a:t>Survey Overview</a:t>
            </a:r>
          </a:p>
          <a:p>
            <a:pPr marL="228600" lvl="0" indent="-228600" algn="l" rtl="0">
              <a:spcBef>
                <a:spcPts val="0"/>
              </a:spcBef>
              <a:spcAft>
                <a:spcPts val="0"/>
              </a:spcAft>
            </a:pPr>
            <a:r>
              <a:rPr lang="en-US" sz="1800" dirty="0"/>
              <a:t>Survey Discussion and Analysis</a:t>
            </a:r>
          </a:p>
          <a:p>
            <a:pPr marL="228600" lvl="0" indent="-228600" algn="l" rtl="0">
              <a:spcBef>
                <a:spcPts val="0"/>
              </a:spcBef>
              <a:spcAft>
                <a:spcPts val="0"/>
              </a:spcAft>
            </a:pPr>
            <a:r>
              <a:rPr lang="en-US" sz="1800" dirty="0"/>
              <a:t>Conclusion</a:t>
            </a:r>
          </a:p>
          <a:p>
            <a:pPr marL="228600" lvl="0" indent="-228600" algn="l" rtl="0">
              <a:spcBef>
                <a:spcPts val="0"/>
              </a:spcBef>
              <a:spcAft>
                <a:spcPts val="0"/>
              </a:spcAft>
            </a:pPr>
            <a:r>
              <a:rPr lang="en-US" sz="1800" dirty="0"/>
              <a:t>Thank You</a:t>
            </a:r>
            <a:endParaRPr sz="1800" dirty="0"/>
          </a:p>
        </p:txBody>
      </p:sp>
      <p:pic>
        <p:nvPicPr>
          <p:cNvPr id="5" name="Google Shape;522;p50">
            <a:extLst>
              <a:ext uri="{FF2B5EF4-FFF2-40B4-BE49-F238E27FC236}">
                <a16:creationId xmlns:a16="http://schemas.microsoft.com/office/drawing/2014/main" id="{714FF8D9-C19D-4C51-A80C-3BC506F8F545}"/>
              </a:ext>
            </a:extLst>
          </p:cNvPr>
          <p:cNvPicPr preferRelativeResize="0"/>
          <p:nvPr/>
        </p:nvPicPr>
        <p:blipFill rotWithShape="1">
          <a:blip r:embed="rId3">
            <a:alphaModFix/>
          </a:blip>
          <a:srcRect l="29290" t="33527" r="1366" b="10963"/>
          <a:stretch/>
        </p:blipFill>
        <p:spPr>
          <a:xfrm>
            <a:off x="5225587" y="975150"/>
            <a:ext cx="2991600" cy="3193200"/>
          </a:xfrm>
          <a:prstGeom prst="teardrop">
            <a:avLst>
              <a:gd name="adj" fmla="val 56961"/>
            </a:avLst>
          </a:prstGeom>
          <a:noFill/>
          <a:ln w="2857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GARBAGE DISPOSAL MANAGEMENT</a:t>
            </a:r>
            <a:endParaRPr dirty="0"/>
          </a:p>
        </p:txBody>
      </p:sp>
      <p:sp>
        <p:nvSpPr>
          <p:cNvPr id="364" name="Google Shape;364;p42"/>
          <p:cNvSpPr/>
          <p:nvPr/>
        </p:nvSpPr>
        <p:spPr>
          <a:xfrm>
            <a:off x="5145695" y="2056088"/>
            <a:ext cx="2826426" cy="659951"/>
          </a:xfrm>
          <a:prstGeom prst="rect">
            <a:avLst/>
          </a:prstGeom>
        </p:spPr>
        <p:txBody>
          <a:bodyPr>
            <a:prstTxWarp prst="textPlain">
              <a:avLst/>
            </a:prstTxWarp>
          </a:bodyPr>
          <a:lstStyle/>
          <a:p>
            <a:pPr lvl="0" algn="ctr"/>
            <a:endParaRPr b="0" i="0" dirty="0">
              <a:ln w="19050" cap="flat" cmpd="sng">
                <a:solidFill>
                  <a:schemeClr val="lt1"/>
                </a:solidFill>
                <a:prstDash val="solid"/>
                <a:round/>
                <a:headEnd type="none" w="sm" len="sm"/>
                <a:tailEnd type="none" w="sm" len="sm"/>
              </a:ln>
              <a:noFill/>
              <a:latin typeface="Fjalla One"/>
            </a:endParaRPr>
          </a:p>
        </p:txBody>
      </p:sp>
      <p:sp>
        <p:nvSpPr>
          <p:cNvPr id="365" name="Google Shape;365;p42"/>
          <p:cNvSpPr txBox="1">
            <a:spLocks noGrp="1"/>
          </p:cNvSpPr>
          <p:nvPr>
            <p:ph type="body" idx="1"/>
          </p:nvPr>
        </p:nvSpPr>
        <p:spPr>
          <a:xfrm>
            <a:off x="720000" y="1520550"/>
            <a:ext cx="3725700" cy="2723400"/>
          </a:xfrm>
          <a:prstGeom prst="rect">
            <a:avLst/>
          </a:prstGeom>
        </p:spPr>
        <p:txBody>
          <a:bodyPr spcFirstLastPara="1" wrap="square" lIns="91425" tIns="91425" rIns="91425" bIns="91425" anchor="t" anchorCtr="0">
            <a:noAutofit/>
          </a:bodyPr>
          <a:lstStyle/>
          <a:p>
            <a:pPr marL="285750" indent="-285750">
              <a:buClr>
                <a:schemeClr val="hlink"/>
              </a:buClr>
              <a:buSzPts val="1100"/>
            </a:pPr>
            <a:r>
              <a:rPr lang="en-US" dirty="0"/>
              <a:t>Garbage disposal management, also known as waste management.</a:t>
            </a:r>
          </a:p>
          <a:p>
            <a:pPr marL="0" lvl="0" indent="0">
              <a:buClr>
                <a:schemeClr val="hlink"/>
              </a:buClr>
              <a:buSzPts val="1100"/>
              <a:buNone/>
            </a:pPr>
            <a:endParaRPr lang="en-US" dirty="0"/>
          </a:p>
          <a:p>
            <a:pPr marL="285750" indent="-285750">
              <a:buClr>
                <a:schemeClr val="hlink"/>
              </a:buClr>
              <a:buSzPts val="1100"/>
            </a:pPr>
            <a:r>
              <a:rPr lang="en-US" dirty="0"/>
              <a:t>GDM is the process of handling waste from its creation to its final disposal. </a:t>
            </a:r>
          </a:p>
          <a:p>
            <a:pPr marL="0" lvl="0" indent="0">
              <a:buClr>
                <a:schemeClr val="hlink"/>
              </a:buClr>
              <a:buSzPts val="1100"/>
              <a:buNone/>
            </a:pPr>
            <a:endParaRPr lang="en-US" dirty="0"/>
          </a:p>
          <a:p>
            <a:pPr marL="285750" indent="-285750">
              <a:buClr>
                <a:schemeClr val="hlink"/>
              </a:buClr>
              <a:buSzPts val="1100"/>
            </a:pPr>
            <a:r>
              <a:rPr lang="en-US" dirty="0"/>
              <a:t>The goal of waste management is to reduce the negative effects of waste on the environment and human health.</a:t>
            </a:r>
            <a:endParaRPr dirty="0">
              <a:solidFill>
                <a:schemeClr val="dk1"/>
              </a:solidFill>
            </a:endParaRPr>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F1A3C95D-2F38-492D-BA8F-7A3582287761}"/>
              </a:ext>
            </a:extLst>
          </p:cNvPr>
          <p:cNvPicPr>
            <a:picLocks noChangeAspect="1"/>
          </p:cNvPicPr>
          <p:nvPr/>
        </p:nvPicPr>
        <p:blipFill>
          <a:blip r:embed="rId3"/>
          <a:stretch>
            <a:fillRect/>
          </a:stretch>
        </p:blipFill>
        <p:spPr>
          <a:xfrm>
            <a:off x="5070970" y="1340886"/>
            <a:ext cx="3215878" cy="3215878"/>
          </a:xfrm>
          <a:prstGeom prst="rect">
            <a:avLst/>
          </a:prstGeom>
        </p:spPr>
      </p:pic>
      <p:grpSp>
        <p:nvGrpSpPr>
          <p:cNvPr id="366" name="Google Shape;366;p42"/>
          <p:cNvGrpSpPr/>
          <p:nvPr/>
        </p:nvGrpSpPr>
        <p:grpSpPr>
          <a:xfrm>
            <a:off x="4644395" y="1131087"/>
            <a:ext cx="1002600" cy="807000"/>
            <a:chOff x="9488173" y="3326084"/>
            <a:chExt cx="1002600" cy="807000"/>
          </a:xfrm>
        </p:grpSpPr>
        <p:sp>
          <p:nvSpPr>
            <p:cNvPr id="367" name="Google Shape;367;p42"/>
            <p:cNvSpPr/>
            <p:nvPr/>
          </p:nvSpPr>
          <p:spPr>
            <a:xfrm rot="-1240717">
              <a:off x="9554500" y="3462466"/>
              <a:ext cx="869945" cy="534236"/>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42"/>
            <p:cNvGrpSpPr/>
            <p:nvPr/>
          </p:nvGrpSpPr>
          <p:grpSpPr>
            <a:xfrm rot="-1258794">
              <a:off x="9624553" y="3518442"/>
              <a:ext cx="729665" cy="422686"/>
              <a:chOff x="2502775" y="2414600"/>
              <a:chExt cx="2761625" cy="1599775"/>
            </a:xfrm>
          </p:grpSpPr>
          <p:grpSp>
            <p:nvGrpSpPr>
              <p:cNvPr id="369" name="Google Shape;369;p42"/>
              <p:cNvGrpSpPr/>
              <p:nvPr/>
            </p:nvGrpSpPr>
            <p:grpSpPr>
              <a:xfrm>
                <a:off x="2502775" y="2414600"/>
                <a:ext cx="2761625" cy="1591450"/>
                <a:chOff x="2511975" y="3452275"/>
                <a:chExt cx="2761625" cy="1591450"/>
              </a:xfrm>
            </p:grpSpPr>
            <p:sp>
              <p:nvSpPr>
                <p:cNvPr id="370" name="Google Shape;370;p42"/>
                <p:cNvSpPr/>
                <p:nvPr/>
              </p:nvSpPr>
              <p:spPr>
                <a:xfrm>
                  <a:off x="2511975" y="3452275"/>
                  <a:ext cx="2761625" cy="1591450"/>
                </a:xfrm>
                <a:custGeom>
                  <a:avLst/>
                  <a:gdLst/>
                  <a:ahLst/>
                  <a:cxnLst/>
                  <a:rect l="l" t="t" r="r" b="b"/>
                  <a:pathLst>
                    <a:path w="110465" h="63658" fill="none" extrusionOk="0">
                      <a:moveTo>
                        <a:pt x="110465" y="31829"/>
                      </a:moveTo>
                      <a:cubicBezTo>
                        <a:pt x="110465" y="49394"/>
                        <a:pt x="85738" y="63657"/>
                        <a:pt x="55243" y="63657"/>
                      </a:cubicBezTo>
                      <a:cubicBezTo>
                        <a:pt x="24727" y="63657"/>
                        <a:pt x="1" y="49394"/>
                        <a:pt x="1" y="31829"/>
                      </a:cubicBezTo>
                      <a:cubicBezTo>
                        <a:pt x="1" y="14244"/>
                        <a:pt x="24727" y="1"/>
                        <a:pt x="55243" y="1"/>
                      </a:cubicBezTo>
                      <a:cubicBezTo>
                        <a:pt x="85738" y="1"/>
                        <a:pt x="110465" y="14244"/>
                        <a:pt x="11046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2"/>
                <p:cNvSpPr/>
                <p:nvPr/>
              </p:nvSpPr>
              <p:spPr>
                <a:xfrm>
                  <a:off x="3090850" y="3452275"/>
                  <a:ext cx="1603875" cy="1591450"/>
                </a:xfrm>
                <a:custGeom>
                  <a:avLst/>
                  <a:gdLst/>
                  <a:ahLst/>
                  <a:cxnLst/>
                  <a:rect l="l" t="t" r="r" b="b"/>
                  <a:pathLst>
                    <a:path w="64155" h="63658" fill="none" extrusionOk="0">
                      <a:moveTo>
                        <a:pt x="64155" y="31829"/>
                      </a:moveTo>
                      <a:cubicBezTo>
                        <a:pt x="64155" y="49394"/>
                        <a:pt x="49792" y="63657"/>
                        <a:pt x="32088" y="63657"/>
                      </a:cubicBezTo>
                      <a:cubicBezTo>
                        <a:pt x="14363" y="63657"/>
                        <a:pt x="1" y="49394"/>
                        <a:pt x="1" y="31829"/>
                      </a:cubicBezTo>
                      <a:cubicBezTo>
                        <a:pt x="1" y="14244"/>
                        <a:pt x="14363" y="1"/>
                        <a:pt x="32088" y="1"/>
                      </a:cubicBezTo>
                      <a:cubicBezTo>
                        <a:pt x="49792" y="1"/>
                        <a:pt x="64155" y="14244"/>
                        <a:pt x="6415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2511975" y="3452275"/>
                  <a:ext cx="2761625" cy="1591450"/>
                </a:xfrm>
                <a:custGeom>
                  <a:avLst/>
                  <a:gdLst/>
                  <a:ahLst/>
                  <a:cxnLst/>
                  <a:rect l="l" t="t" r="r" b="b"/>
                  <a:pathLst>
                    <a:path w="110465" h="63658" fill="none" extrusionOk="0">
                      <a:moveTo>
                        <a:pt x="110465" y="31829"/>
                      </a:moveTo>
                      <a:cubicBezTo>
                        <a:pt x="110465" y="49394"/>
                        <a:pt x="85738" y="63657"/>
                        <a:pt x="55243" y="63657"/>
                      </a:cubicBezTo>
                      <a:cubicBezTo>
                        <a:pt x="24727" y="63657"/>
                        <a:pt x="1" y="49394"/>
                        <a:pt x="1" y="31829"/>
                      </a:cubicBezTo>
                      <a:cubicBezTo>
                        <a:pt x="1" y="14244"/>
                        <a:pt x="24727" y="1"/>
                        <a:pt x="55243" y="1"/>
                      </a:cubicBezTo>
                      <a:cubicBezTo>
                        <a:pt x="85738" y="1"/>
                        <a:pt x="110465" y="14244"/>
                        <a:pt x="11046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2511975" y="3785975"/>
                  <a:ext cx="2761625" cy="923550"/>
                </a:xfrm>
                <a:custGeom>
                  <a:avLst/>
                  <a:gdLst/>
                  <a:ahLst/>
                  <a:cxnLst/>
                  <a:rect l="l" t="t" r="r" b="b"/>
                  <a:pathLst>
                    <a:path w="110465" h="36942" fill="none" extrusionOk="0">
                      <a:moveTo>
                        <a:pt x="110465" y="18481"/>
                      </a:moveTo>
                      <a:cubicBezTo>
                        <a:pt x="110465" y="28666"/>
                        <a:pt x="85738" y="36942"/>
                        <a:pt x="55243" y="36942"/>
                      </a:cubicBezTo>
                      <a:cubicBezTo>
                        <a:pt x="24727" y="36942"/>
                        <a:pt x="1" y="28666"/>
                        <a:pt x="1" y="18481"/>
                      </a:cubicBezTo>
                      <a:cubicBezTo>
                        <a:pt x="1" y="8276"/>
                        <a:pt x="24727" y="1"/>
                        <a:pt x="55243" y="1"/>
                      </a:cubicBezTo>
                      <a:cubicBezTo>
                        <a:pt x="85738" y="1"/>
                        <a:pt x="110465" y="8276"/>
                        <a:pt x="110465" y="18481"/>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2"/>
                <p:cNvSpPr/>
                <p:nvPr/>
              </p:nvSpPr>
              <p:spPr>
                <a:xfrm>
                  <a:off x="2511975" y="4248000"/>
                  <a:ext cx="2761625" cy="25"/>
                </a:xfrm>
                <a:custGeom>
                  <a:avLst/>
                  <a:gdLst/>
                  <a:ahLst/>
                  <a:cxnLst/>
                  <a:rect l="l" t="t" r="r" b="b"/>
                  <a:pathLst>
                    <a:path w="110465" h="1" fill="none" extrusionOk="0">
                      <a:moveTo>
                        <a:pt x="55243" y="0"/>
                      </a:moveTo>
                      <a:lnTo>
                        <a:pt x="110465" y="0"/>
                      </a:lnTo>
                      <a:lnTo>
                        <a:pt x="55243" y="0"/>
                      </a:lnTo>
                      <a:lnTo>
                        <a:pt x="1" y="0"/>
                      </a:ln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5" name="Google Shape;375;p42"/>
              <p:cNvCxnSpPr/>
              <p:nvPr/>
            </p:nvCxnSpPr>
            <p:spPr>
              <a:xfrm>
                <a:off x="3876150" y="2434575"/>
                <a:ext cx="0" cy="1579800"/>
              </a:xfrm>
              <a:prstGeom prst="straightConnector1">
                <a:avLst/>
              </a:prstGeom>
              <a:noFill/>
              <a:ln w="9525" cap="flat" cmpd="sng">
                <a:solidFill>
                  <a:schemeClr val="accent3"/>
                </a:solidFill>
                <a:prstDash val="solid"/>
                <a:round/>
                <a:headEnd type="none" w="med" len="med"/>
                <a:tailEnd type="none" w="med" len="med"/>
              </a:ln>
            </p:spPr>
          </p:cxnSp>
        </p:grpSp>
      </p:grpSp>
      <p:sp>
        <p:nvSpPr>
          <p:cNvPr id="19" name="Google Shape;418;p45">
            <a:extLst>
              <a:ext uri="{FF2B5EF4-FFF2-40B4-BE49-F238E27FC236}">
                <a16:creationId xmlns:a16="http://schemas.microsoft.com/office/drawing/2014/main" id="{5AAE0FDA-E783-4624-91A9-5C875CB41734}"/>
              </a:ext>
            </a:extLst>
          </p:cNvPr>
          <p:cNvSpPr/>
          <p:nvPr/>
        </p:nvSpPr>
        <p:spPr>
          <a:xfrm>
            <a:off x="182880" y="516367"/>
            <a:ext cx="537120" cy="50135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1;p45">
            <a:extLst>
              <a:ext uri="{FF2B5EF4-FFF2-40B4-BE49-F238E27FC236}">
                <a16:creationId xmlns:a16="http://schemas.microsoft.com/office/drawing/2014/main" id="{C1170881-9677-4B52-9FB3-2355E2451BFF}"/>
              </a:ext>
            </a:extLst>
          </p:cNvPr>
          <p:cNvSpPr txBox="1">
            <a:spLocks/>
          </p:cNvSpPr>
          <p:nvPr/>
        </p:nvSpPr>
        <p:spPr>
          <a:xfrm>
            <a:off x="254828" y="564733"/>
            <a:ext cx="393225" cy="4046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b="1" dirty="0">
                <a:solidFill>
                  <a:schemeClr val="accent3"/>
                </a:solidFill>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5"/>
          <p:cNvSpPr/>
          <p:nvPr/>
        </p:nvSpPr>
        <p:spPr>
          <a:xfrm>
            <a:off x="1707375" y="735276"/>
            <a:ext cx="1427700" cy="142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5"/>
          <p:cNvSpPr/>
          <p:nvPr/>
        </p:nvSpPr>
        <p:spPr>
          <a:xfrm>
            <a:off x="4669625" y="1155975"/>
            <a:ext cx="3220500" cy="3408600"/>
          </a:xfrm>
          <a:prstGeom prst="teardrop">
            <a:avLst>
              <a:gd name="adj" fmla="val 58179"/>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5"/>
          <p:cNvSpPr txBox="1">
            <a:spLocks noGrp="1"/>
          </p:cNvSpPr>
          <p:nvPr>
            <p:ph type="title"/>
          </p:nvPr>
        </p:nvSpPr>
        <p:spPr>
          <a:xfrm>
            <a:off x="412719" y="2247125"/>
            <a:ext cx="4189225" cy="9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Overview of </a:t>
            </a:r>
            <a:r>
              <a:rPr lang="en-US" sz="4400" dirty="0"/>
              <a:t>T</a:t>
            </a:r>
            <a:r>
              <a:rPr lang="en" sz="4400" dirty="0"/>
              <a:t>he</a:t>
            </a:r>
            <a:endParaRPr sz="4400" dirty="0"/>
          </a:p>
        </p:txBody>
      </p:sp>
      <p:sp>
        <p:nvSpPr>
          <p:cNvPr id="421" name="Google Shape;421;p45"/>
          <p:cNvSpPr txBox="1">
            <a:spLocks noGrp="1"/>
          </p:cNvSpPr>
          <p:nvPr>
            <p:ph type="title" idx="2"/>
          </p:nvPr>
        </p:nvSpPr>
        <p:spPr>
          <a:xfrm>
            <a:off x="1892775" y="903350"/>
            <a:ext cx="1056900" cy="10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23" name="Google Shape;423;p45"/>
          <p:cNvSpPr/>
          <p:nvPr/>
        </p:nvSpPr>
        <p:spPr>
          <a:xfrm>
            <a:off x="1253875" y="3059286"/>
            <a:ext cx="2173155" cy="375133"/>
          </a:xfrm>
          <a:prstGeom prst="rect">
            <a:avLst/>
          </a:prstGeom>
        </p:spPr>
        <p:txBody>
          <a:bodyPr>
            <a:prstTxWarp prst="textPlain">
              <a:avLst/>
            </a:prstTxWarp>
          </a:bodyPr>
          <a:lstStyle/>
          <a:p>
            <a:pPr lvl="0" algn="ctr"/>
            <a:r>
              <a:rPr lang="en-US" dirty="0">
                <a:ln w="19050" cap="flat" cmpd="sng">
                  <a:solidFill>
                    <a:schemeClr val="lt1"/>
                  </a:solidFill>
                  <a:prstDash val="solid"/>
                  <a:round/>
                  <a:headEnd type="none" w="sm" len="sm"/>
                  <a:tailEnd type="none" w="sm" len="sm"/>
                </a:ln>
                <a:noFill/>
                <a:latin typeface="Fjalla One"/>
              </a:rPr>
              <a:t>SURVEY</a:t>
            </a:r>
            <a:endParaRPr b="0" i="0" dirty="0">
              <a:ln w="19050" cap="flat" cmpd="sng">
                <a:solidFill>
                  <a:schemeClr val="lt1"/>
                </a:solidFill>
                <a:prstDash val="solid"/>
                <a:round/>
                <a:headEnd type="none" w="sm" len="sm"/>
                <a:tailEnd type="none" w="sm" len="sm"/>
              </a:ln>
              <a:noFill/>
              <a:latin typeface="Fjalla One"/>
            </a:endParaRPr>
          </a:p>
        </p:txBody>
      </p:sp>
      <p:pic>
        <p:nvPicPr>
          <p:cNvPr id="424" name="Google Shape;424;p45"/>
          <p:cNvPicPr preferRelativeResize="0"/>
          <p:nvPr/>
        </p:nvPicPr>
        <p:blipFill rotWithShape="1">
          <a:blip r:embed="rId3">
            <a:alphaModFix/>
          </a:blip>
          <a:srcRect l="18774" r="18768"/>
          <a:stretch/>
        </p:blipFill>
        <p:spPr>
          <a:xfrm>
            <a:off x="4730926" y="1206900"/>
            <a:ext cx="3097800" cy="3306600"/>
          </a:xfrm>
          <a:prstGeom prst="teardrop">
            <a:avLst>
              <a:gd name="adj" fmla="val 57299"/>
            </a:avLst>
          </a:prstGeom>
          <a:noFill/>
          <a:ln w="28575" cap="flat" cmpd="sng">
            <a:solidFill>
              <a:schemeClr val="dk2"/>
            </a:solidFill>
            <a:prstDash val="solid"/>
            <a:round/>
            <a:headEnd type="none" w="sm" len="sm"/>
            <a:tailEnd type="none" w="sm" len="sm"/>
          </a:ln>
        </p:spPr>
      </p:pic>
      <p:grpSp>
        <p:nvGrpSpPr>
          <p:cNvPr id="425" name="Google Shape;425;p45"/>
          <p:cNvGrpSpPr/>
          <p:nvPr/>
        </p:nvGrpSpPr>
        <p:grpSpPr>
          <a:xfrm>
            <a:off x="4517048" y="1291059"/>
            <a:ext cx="1002600" cy="807000"/>
            <a:chOff x="9488173" y="3326084"/>
            <a:chExt cx="1002600" cy="807000"/>
          </a:xfrm>
        </p:grpSpPr>
        <p:sp>
          <p:nvSpPr>
            <p:cNvPr id="426" name="Google Shape;426;p45"/>
            <p:cNvSpPr/>
            <p:nvPr/>
          </p:nvSpPr>
          <p:spPr>
            <a:xfrm rot="-1240717">
              <a:off x="9554500" y="3462466"/>
              <a:ext cx="869945" cy="534236"/>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45"/>
            <p:cNvGrpSpPr/>
            <p:nvPr/>
          </p:nvGrpSpPr>
          <p:grpSpPr>
            <a:xfrm rot="-1258794">
              <a:off x="9624553" y="3518442"/>
              <a:ext cx="729665" cy="422686"/>
              <a:chOff x="2502775" y="2414600"/>
              <a:chExt cx="2761625" cy="1599775"/>
            </a:xfrm>
          </p:grpSpPr>
          <p:grpSp>
            <p:nvGrpSpPr>
              <p:cNvPr id="428" name="Google Shape;428;p45"/>
              <p:cNvGrpSpPr/>
              <p:nvPr/>
            </p:nvGrpSpPr>
            <p:grpSpPr>
              <a:xfrm>
                <a:off x="2502775" y="2414600"/>
                <a:ext cx="2761625" cy="1591450"/>
                <a:chOff x="2511975" y="3452275"/>
                <a:chExt cx="2761625" cy="1591450"/>
              </a:xfrm>
            </p:grpSpPr>
            <p:sp>
              <p:nvSpPr>
                <p:cNvPr id="429" name="Google Shape;429;p45"/>
                <p:cNvSpPr/>
                <p:nvPr/>
              </p:nvSpPr>
              <p:spPr>
                <a:xfrm>
                  <a:off x="2511975" y="3452275"/>
                  <a:ext cx="2761625" cy="1591450"/>
                </a:xfrm>
                <a:custGeom>
                  <a:avLst/>
                  <a:gdLst/>
                  <a:ahLst/>
                  <a:cxnLst/>
                  <a:rect l="l" t="t" r="r" b="b"/>
                  <a:pathLst>
                    <a:path w="110465" h="63658" fill="none" extrusionOk="0">
                      <a:moveTo>
                        <a:pt x="110465" y="31829"/>
                      </a:moveTo>
                      <a:cubicBezTo>
                        <a:pt x="110465" y="49394"/>
                        <a:pt x="85738" y="63657"/>
                        <a:pt x="55243" y="63657"/>
                      </a:cubicBezTo>
                      <a:cubicBezTo>
                        <a:pt x="24727" y="63657"/>
                        <a:pt x="1" y="49394"/>
                        <a:pt x="1" y="31829"/>
                      </a:cubicBezTo>
                      <a:cubicBezTo>
                        <a:pt x="1" y="14244"/>
                        <a:pt x="24727" y="1"/>
                        <a:pt x="55243" y="1"/>
                      </a:cubicBezTo>
                      <a:cubicBezTo>
                        <a:pt x="85738" y="1"/>
                        <a:pt x="110465" y="14244"/>
                        <a:pt x="11046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5"/>
                <p:cNvSpPr/>
                <p:nvPr/>
              </p:nvSpPr>
              <p:spPr>
                <a:xfrm>
                  <a:off x="3090850" y="3452275"/>
                  <a:ext cx="1603875" cy="1591450"/>
                </a:xfrm>
                <a:custGeom>
                  <a:avLst/>
                  <a:gdLst/>
                  <a:ahLst/>
                  <a:cxnLst/>
                  <a:rect l="l" t="t" r="r" b="b"/>
                  <a:pathLst>
                    <a:path w="64155" h="63658" fill="none" extrusionOk="0">
                      <a:moveTo>
                        <a:pt x="64155" y="31829"/>
                      </a:moveTo>
                      <a:cubicBezTo>
                        <a:pt x="64155" y="49394"/>
                        <a:pt x="49792" y="63657"/>
                        <a:pt x="32088" y="63657"/>
                      </a:cubicBezTo>
                      <a:cubicBezTo>
                        <a:pt x="14363" y="63657"/>
                        <a:pt x="1" y="49394"/>
                        <a:pt x="1" y="31829"/>
                      </a:cubicBezTo>
                      <a:cubicBezTo>
                        <a:pt x="1" y="14244"/>
                        <a:pt x="14363" y="1"/>
                        <a:pt x="32088" y="1"/>
                      </a:cubicBezTo>
                      <a:cubicBezTo>
                        <a:pt x="49792" y="1"/>
                        <a:pt x="64155" y="14244"/>
                        <a:pt x="6415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5"/>
                <p:cNvSpPr/>
                <p:nvPr/>
              </p:nvSpPr>
              <p:spPr>
                <a:xfrm>
                  <a:off x="2511975" y="3452275"/>
                  <a:ext cx="2761625" cy="1591450"/>
                </a:xfrm>
                <a:custGeom>
                  <a:avLst/>
                  <a:gdLst/>
                  <a:ahLst/>
                  <a:cxnLst/>
                  <a:rect l="l" t="t" r="r" b="b"/>
                  <a:pathLst>
                    <a:path w="110465" h="63658" fill="none" extrusionOk="0">
                      <a:moveTo>
                        <a:pt x="110465" y="31829"/>
                      </a:moveTo>
                      <a:cubicBezTo>
                        <a:pt x="110465" y="49394"/>
                        <a:pt x="85738" y="63657"/>
                        <a:pt x="55243" y="63657"/>
                      </a:cubicBezTo>
                      <a:cubicBezTo>
                        <a:pt x="24727" y="63657"/>
                        <a:pt x="1" y="49394"/>
                        <a:pt x="1" y="31829"/>
                      </a:cubicBezTo>
                      <a:cubicBezTo>
                        <a:pt x="1" y="14244"/>
                        <a:pt x="24727" y="1"/>
                        <a:pt x="55243" y="1"/>
                      </a:cubicBezTo>
                      <a:cubicBezTo>
                        <a:pt x="85738" y="1"/>
                        <a:pt x="110465" y="14244"/>
                        <a:pt x="11046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2511975" y="3785975"/>
                  <a:ext cx="2761625" cy="923550"/>
                </a:xfrm>
                <a:custGeom>
                  <a:avLst/>
                  <a:gdLst/>
                  <a:ahLst/>
                  <a:cxnLst/>
                  <a:rect l="l" t="t" r="r" b="b"/>
                  <a:pathLst>
                    <a:path w="110465" h="36942" fill="none" extrusionOk="0">
                      <a:moveTo>
                        <a:pt x="110465" y="18481"/>
                      </a:moveTo>
                      <a:cubicBezTo>
                        <a:pt x="110465" y="28666"/>
                        <a:pt x="85738" y="36942"/>
                        <a:pt x="55243" y="36942"/>
                      </a:cubicBezTo>
                      <a:cubicBezTo>
                        <a:pt x="24727" y="36942"/>
                        <a:pt x="1" y="28666"/>
                        <a:pt x="1" y="18481"/>
                      </a:cubicBezTo>
                      <a:cubicBezTo>
                        <a:pt x="1" y="8276"/>
                        <a:pt x="24727" y="1"/>
                        <a:pt x="55243" y="1"/>
                      </a:cubicBezTo>
                      <a:cubicBezTo>
                        <a:pt x="85738" y="1"/>
                        <a:pt x="110465" y="8276"/>
                        <a:pt x="110465" y="18481"/>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5"/>
                <p:cNvSpPr/>
                <p:nvPr/>
              </p:nvSpPr>
              <p:spPr>
                <a:xfrm>
                  <a:off x="2511975" y="4248000"/>
                  <a:ext cx="2761625" cy="25"/>
                </a:xfrm>
                <a:custGeom>
                  <a:avLst/>
                  <a:gdLst/>
                  <a:ahLst/>
                  <a:cxnLst/>
                  <a:rect l="l" t="t" r="r" b="b"/>
                  <a:pathLst>
                    <a:path w="110465" h="1" fill="none" extrusionOk="0">
                      <a:moveTo>
                        <a:pt x="55243" y="0"/>
                      </a:moveTo>
                      <a:lnTo>
                        <a:pt x="110465" y="0"/>
                      </a:lnTo>
                      <a:lnTo>
                        <a:pt x="55243" y="0"/>
                      </a:lnTo>
                      <a:lnTo>
                        <a:pt x="1" y="0"/>
                      </a:ln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4" name="Google Shape;434;p45"/>
              <p:cNvCxnSpPr/>
              <p:nvPr/>
            </p:nvCxnSpPr>
            <p:spPr>
              <a:xfrm>
                <a:off x="3876150" y="2434575"/>
                <a:ext cx="0" cy="1579800"/>
              </a:xfrm>
              <a:prstGeom prst="straightConnector1">
                <a:avLst/>
              </a:prstGeom>
              <a:noFill/>
              <a:ln w="9525" cap="flat" cmpd="sng">
                <a:solidFill>
                  <a:schemeClr val="accent3"/>
                </a:solidFill>
                <a:prstDash val="solid"/>
                <a:round/>
                <a:headEnd type="none" w="med" len="med"/>
                <a:tailEnd type="none" w="med" len="med"/>
              </a:ln>
            </p:spPr>
          </p:cxn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grpSp>
        <p:nvGrpSpPr>
          <p:cNvPr id="441" name="Google Shape;441;p46"/>
          <p:cNvGrpSpPr/>
          <p:nvPr/>
        </p:nvGrpSpPr>
        <p:grpSpPr>
          <a:xfrm rot="1210588">
            <a:off x="4070337" y="557145"/>
            <a:ext cx="1002563" cy="806970"/>
            <a:chOff x="9488173" y="3326084"/>
            <a:chExt cx="1002600" cy="807000"/>
          </a:xfrm>
        </p:grpSpPr>
        <p:sp>
          <p:nvSpPr>
            <p:cNvPr id="442" name="Google Shape;442;p46"/>
            <p:cNvSpPr/>
            <p:nvPr/>
          </p:nvSpPr>
          <p:spPr>
            <a:xfrm rot="-1240717">
              <a:off x="9554500" y="3462466"/>
              <a:ext cx="869945" cy="534236"/>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46"/>
            <p:cNvGrpSpPr/>
            <p:nvPr/>
          </p:nvGrpSpPr>
          <p:grpSpPr>
            <a:xfrm rot="-1258794">
              <a:off x="9624553" y="3518442"/>
              <a:ext cx="729665" cy="422686"/>
              <a:chOff x="2502775" y="2414600"/>
              <a:chExt cx="2761625" cy="1599775"/>
            </a:xfrm>
          </p:grpSpPr>
          <p:grpSp>
            <p:nvGrpSpPr>
              <p:cNvPr id="444" name="Google Shape;444;p46"/>
              <p:cNvGrpSpPr/>
              <p:nvPr/>
            </p:nvGrpSpPr>
            <p:grpSpPr>
              <a:xfrm>
                <a:off x="2502775" y="2414600"/>
                <a:ext cx="2761625" cy="1591450"/>
                <a:chOff x="2511975" y="3452275"/>
                <a:chExt cx="2761625" cy="1591450"/>
              </a:xfrm>
            </p:grpSpPr>
            <p:sp>
              <p:nvSpPr>
                <p:cNvPr id="445" name="Google Shape;445;p46"/>
                <p:cNvSpPr/>
                <p:nvPr/>
              </p:nvSpPr>
              <p:spPr>
                <a:xfrm>
                  <a:off x="2511975" y="3452275"/>
                  <a:ext cx="2761625" cy="1591450"/>
                </a:xfrm>
                <a:custGeom>
                  <a:avLst/>
                  <a:gdLst/>
                  <a:ahLst/>
                  <a:cxnLst/>
                  <a:rect l="l" t="t" r="r" b="b"/>
                  <a:pathLst>
                    <a:path w="110465" h="63658" fill="none" extrusionOk="0">
                      <a:moveTo>
                        <a:pt x="110465" y="31829"/>
                      </a:moveTo>
                      <a:cubicBezTo>
                        <a:pt x="110465" y="49394"/>
                        <a:pt x="85738" y="63657"/>
                        <a:pt x="55243" y="63657"/>
                      </a:cubicBezTo>
                      <a:cubicBezTo>
                        <a:pt x="24727" y="63657"/>
                        <a:pt x="1" y="49394"/>
                        <a:pt x="1" y="31829"/>
                      </a:cubicBezTo>
                      <a:cubicBezTo>
                        <a:pt x="1" y="14244"/>
                        <a:pt x="24727" y="1"/>
                        <a:pt x="55243" y="1"/>
                      </a:cubicBezTo>
                      <a:cubicBezTo>
                        <a:pt x="85738" y="1"/>
                        <a:pt x="110465" y="14244"/>
                        <a:pt x="11046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6"/>
                <p:cNvSpPr/>
                <p:nvPr/>
              </p:nvSpPr>
              <p:spPr>
                <a:xfrm>
                  <a:off x="3090850" y="3452275"/>
                  <a:ext cx="1603875" cy="1591450"/>
                </a:xfrm>
                <a:custGeom>
                  <a:avLst/>
                  <a:gdLst/>
                  <a:ahLst/>
                  <a:cxnLst/>
                  <a:rect l="l" t="t" r="r" b="b"/>
                  <a:pathLst>
                    <a:path w="64155" h="63658" fill="none" extrusionOk="0">
                      <a:moveTo>
                        <a:pt x="64155" y="31829"/>
                      </a:moveTo>
                      <a:cubicBezTo>
                        <a:pt x="64155" y="49394"/>
                        <a:pt x="49792" y="63657"/>
                        <a:pt x="32088" y="63657"/>
                      </a:cubicBezTo>
                      <a:cubicBezTo>
                        <a:pt x="14363" y="63657"/>
                        <a:pt x="1" y="49394"/>
                        <a:pt x="1" y="31829"/>
                      </a:cubicBezTo>
                      <a:cubicBezTo>
                        <a:pt x="1" y="14244"/>
                        <a:pt x="14363" y="1"/>
                        <a:pt x="32088" y="1"/>
                      </a:cubicBezTo>
                      <a:cubicBezTo>
                        <a:pt x="49792" y="1"/>
                        <a:pt x="64155" y="14244"/>
                        <a:pt x="6415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6"/>
                <p:cNvSpPr/>
                <p:nvPr/>
              </p:nvSpPr>
              <p:spPr>
                <a:xfrm>
                  <a:off x="2511975" y="3452275"/>
                  <a:ext cx="2761625" cy="1591450"/>
                </a:xfrm>
                <a:custGeom>
                  <a:avLst/>
                  <a:gdLst/>
                  <a:ahLst/>
                  <a:cxnLst/>
                  <a:rect l="l" t="t" r="r" b="b"/>
                  <a:pathLst>
                    <a:path w="110465" h="63658" fill="none" extrusionOk="0">
                      <a:moveTo>
                        <a:pt x="110465" y="31829"/>
                      </a:moveTo>
                      <a:cubicBezTo>
                        <a:pt x="110465" y="49394"/>
                        <a:pt x="85738" y="63657"/>
                        <a:pt x="55243" y="63657"/>
                      </a:cubicBezTo>
                      <a:cubicBezTo>
                        <a:pt x="24727" y="63657"/>
                        <a:pt x="1" y="49394"/>
                        <a:pt x="1" y="31829"/>
                      </a:cubicBezTo>
                      <a:cubicBezTo>
                        <a:pt x="1" y="14244"/>
                        <a:pt x="24727" y="1"/>
                        <a:pt x="55243" y="1"/>
                      </a:cubicBezTo>
                      <a:cubicBezTo>
                        <a:pt x="85738" y="1"/>
                        <a:pt x="110465" y="14244"/>
                        <a:pt x="11046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6"/>
                <p:cNvSpPr/>
                <p:nvPr/>
              </p:nvSpPr>
              <p:spPr>
                <a:xfrm>
                  <a:off x="2511975" y="3785975"/>
                  <a:ext cx="2761625" cy="923550"/>
                </a:xfrm>
                <a:custGeom>
                  <a:avLst/>
                  <a:gdLst/>
                  <a:ahLst/>
                  <a:cxnLst/>
                  <a:rect l="l" t="t" r="r" b="b"/>
                  <a:pathLst>
                    <a:path w="110465" h="36942" fill="none" extrusionOk="0">
                      <a:moveTo>
                        <a:pt x="110465" y="18481"/>
                      </a:moveTo>
                      <a:cubicBezTo>
                        <a:pt x="110465" y="28666"/>
                        <a:pt x="85738" y="36942"/>
                        <a:pt x="55243" y="36942"/>
                      </a:cubicBezTo>
                      <a:cubicBezTo>
                        <a:pt x="24727" y="36942"/>
                        <a:pt x="1" y="28666"/>
                        <a:pt x="1" y="18481"/>
                      </a:cubicBezTo>
                      <a:cubicBezTo>
                        <a:pt x="1" y="8276"/>
                        <a:pt x="24727" y="1"/>
                        <a:pt x="55243" y="1"/>
                      </a:cubicBezTo>
                      <a:cubicBezTo>
                        <a:pt x="85738" y="1"/>
                        <a:pt x="110465" y="8276"/>
                        <a:pt x="110465" y="18481"/>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6"/>
                <p:cNvSpPr/>
                <p:nvPr/>
              </p:nvSpPr>
              <p:spPr>
                <a:xfrm>
                  <a:off x="2511975" y="4248000"/>
                  <a:ext cx="2761625" cy="25"/>
                </a:xfrm>
                <a:custGeom>
                  <a:avLst/>
                  <a:gdLst/>
                  <a:ahLst/>
                  <a:cxnLst/>
                  <a:rect l="l" t="t" r="r" b="b"/>
                  <a:pathLst>
                    <a:path w="110465" h="1" fill="none" extrusionOk="0">
                      <a:moveTo>
                        <a:pt x="55243" y="0"/>
                      </a:moveTo>
                      <a:lnTo>
                        <a:pt x="110465" y="0"/>
                      </a:lnTo>
                      <a:lnTo>
                        <a:pt x="55243" y="0"/>
                      </a:lnTo>
                      <a:lnTo>
                        <a:pt x="1" y="0"/>
                      </a:ln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6"/>
              <p:cNvCxnSpPr/>
              <p:nvPr/>
            </p:nvCxnSpPr>
            <p:spPr>
              <a:xfrm>
                <a:off x="3876150" y="2434575"/>
                <a:ext cx="0" cy="1579800"/>
              </a:xfrm>
              <a:prstGeom prst="straightConnector1">
                <a:avLst/>
              </a:prstGeom>
              <a:noFill/>
              <a:ln w="9525" cap="flat" cmpd="sng">
                <a:solidFill>
                  <a:schemeClr val="accent3"/>
                </a:solidFill>
                <a:prstDash val="solid"/>
                <a:round/>
                <a:headEnd type="none" w="med" len="med"/>
                <a:tailEnd type="none" w="med" len="med"/>
              </a:ln>
            </p:spPr>
          </p:cxnSp>
        </p:grpSp>
      </p:grpSp>
      <p:sp>
        <p:nvSpPr>
          <p:cNvPr id="2" name="Subtitle 1">
            <a:extLst>
              <a:ext uri="{FF2B5EF4-FFF2-40B4-BE49-F238E27FC236}">
                <a16:creationId xmlns:a16="http://schemas.microsoft.com/office/drawing/2014/main" id="{F16848A1-5BCE-45A6-8C00-C799E0AB1F61}"/>
              </a:ext>
            </a:extLst>
          </p:cNvPr>
          <p:cNvSpPr>
            <a:spLocks noGrp="1" noChangeArrowheads="1"/>
          </p:cNvSpPr>
          <p:nvPr>
            <p:ph type="subTitle" idx="1"/>
          </p:nvPr>
        </p:nvSpPr>
        <p:spPr bwMode="auto">
          <a:xfrm>
            <a:off x="792480" y="1116056"/>
            <a:ext cx="739050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accent3"/>
                </a:solidFill>
                <a:effectLst/>
                <a:latin typeface="Arial" panose="020B0604020202020204" pitchFamily="34" charset="0"/>
              </a:rPr>
              <a:t>Most households dispose of waste either </a:t>
            </a:r>
            <a:r>
              <a:rPr kumimoji="0" lang="en-US" altLang="en-US" sz="1800" b="1" i="0" u="none" strike="noStrike" cap="none" normalizeH="0" baseline="0" dirty="0">
                <a:ln>
                  <a:noFill/>
                </a:ln>
                <a:solidFill>
                  <a:schemeClr val="accent3"/>
                </a:solidFill>
                <a:effectLst/>
                <a:latin typeface="Arial" panose="020B0604020202020204" pitchFamily="34" charset="0"/>
              </a:rPr>
              <a:t>daily</a:t>
            </a:r>
            <a:r>
              <a:rPr kumimoji="0" lang="en-US" altLang="en-US" sz="1800" b="0" i="0" u="none" strike="noStrike" cap="none" normalizeH="0" baseline="0" dirty="0">
                <a:ln>
                  <a:noFill/>
                </a:ln>
                <a:solidFill>
                  <a:schemeClr val="accent3"/>
                </a:solidFill>
                <a:effectLst/>
                <a:latin typeface="Arial" panose="020B0604020202020204" pitchFamily="34" charset="0"/>
              </a:rPr>
              <a:t> or every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accent3"/>
                </a:solidFill>
                <a:latin typeface="Arial" panose="020B0604020202020204" pitchFamily="34" charset="0"/>
              </a:rPr>
              <a:t>     </a:t>
            </a:r>
            <a:r>
              <a:rPr kumimoji="0" lang="en-US" altLang="en-US" sz="1800" b="1" i="0" u="none" strike="noStrike" cap="none" normalizeH="0" baseline="0" dirty="0">
                <a:ln>
                  <a:noFill/>
                </a:ln>
                <a:solidFill>
                  <a:schemeClr val="accent3"/>
                </a:solidFill>
                <a:effectLst/>
                <a:latin typeface="Arial" panose="020B0604020202020204" pitchFamily="34" charset="0"/>
              </a:rPr>
              <a:t>two to three days</a:t>
            </a:r>
            <a:r>
              <a:rPr kumimoji="0" lang="en-US" altLang="en-US" sz="1800" b="0" i="0" u="none" strike="noStrike" cap="none" normalizeH="0" baseline="0" dirty="0">
                <a:ln>
                  <a:noFill/>
                </a:ln>
                <a:solidFill>
                  <a:schemeClr val="accent3"/>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accent3"/>
                </a:solidFill>
                <a:effectLst/>
                <a:latin typeface="Arial" panose="020B0604020202020204" pitchFamily="34" charset="0"/>
              </a:rPr>
              <a:t>Common disposal methods include </a:t>
            </a:r>
            <a:r>
              <a:rPr kumimoji="0" lang="en-US" altLang="en-US" sz="1800" b="1" i="0" u="none" strike="noStrike" cap="none" normalizeH="0" baseline="0" dirty="0">
                <a:ln>
                  <a:noFill/>
                </a:ln>
                <a:solidFill>
                  <a:schemeClr val="accent3"/>
                </a:solidFill>
                <a:effectLst/>
                <a:latin typeface="Arial" panose="020B0604020202020204" pitchFamily="34" charset="0"/>
              </a:rPr>
              <a:t>door-to-door </a:t>
            </a: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accent3"/>
                </a:solidFill>
                <a:latin typeface="Arial" panose="020B0604020202020204" pitchFamily="34" charset="0"/>
              </a:rPr>
              <a:t>     </a:t>
            </a:r>
            <a:r>
              <a:rPr kumimoji="0" lang="en-US" altLang="en-US" sz="1800" b="1" i="0" u="none" strike="noStrike" cap="none" normalizeH="0" baseline="0" dirty="0">
                <a:ln>
                  <a:noFill/>
                </a:ln>
                <a:solidFill>
                  <a:schemeClr val="accent3"/>
                </a:solidFill>
                <a:effectLst/>
                <a:latin typeface="Arial" panose="020B0604020202020204" pitchFamily="34" charset="0"/>
              </a:rPr>
              <a:t>collection</a:t>
            </a:r>
            <a:r>
              <a:rPr kumimoji="0" lang="en-US" altLang="en-US" sz="1800" b="0" i="0" u="none" strike="noStrike" cap="none" normalizeH="0" baseline="0" dirty="0">
                <a:ln>
                  <a:noFill/>
                </a:ln>
                <a:solidFill>
                  <a:schemeClr val="accent3"/>
                </a:solidFill>
                <a:effectLst/>
                <a:latin typeface="Arial" panose="020B0604020202020204" pitchFamily="34" charset="0"/>
              </a:rPr>
              <a:t> or </a:t>
            </a:r>
            <a:r>
              <a:rPr kumimoji="0" lang="en-US" altLang="en-US" sz="1800" b="1" i="0" u="none" strike="noStrike" cap="none" normalizeH="0" baseline="0" dirty="0">
                <a:ln>
                  <a:noFill/>
                </a:ln>
                <a:solidFill>
                  <a:schemeClr val="accent3"/>
                </a:solidFill>
                <a:effectLst/>
                <a:latin typeface="Arial" panose="020B0604020202020204" pitchFamily="34" charset="0"/>
              </a:rPr>
              <a:t>dustbin disposal</a:t>
            </a:r>
            <a:r>
              <a:rPr kumimoji="0" lang="en-US" altLang="en-US" sz="1800" b="0" i="0" u="none" strike="noStrike" cap="none" normalizeH="0" baseline="0" dirty="0">
                <a:ln>
                  <a:noFill/>
                </a:ln>
                <a:solidFill>
                  <a:schemeClr val="accent3"/>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accent3"/>
                </a:solidFill>
                <a:effectLst/>
                <a:latin typeface="Arial" panose="020B0604020202020204" pitchFamily="34" charset="0"/>
              </a:rPr>
              <a:t>Garbage segregation</a:t>
            </a:r>
            <a:r>
              <a:rPr kumimoji="0" lang="en-US" altLang="en-US" sz="1800" b="0" i="0" u="none" strike="noStrike" cap="none" normalizeH="0" baseline="0" dirty="0">
                <a:ln>
                  <a:noFill/>
                </a:ln>
                <a:solidFill>
                  <a:schemeClr val="accent3"/>
                </a:solidFill>
                <a:effectLst/>
                <a:latin typeface="Arial" panose="020B0604020202020204" pitchFamily="34" charset="0"/>
              </a:rPr>
              <a:t> is low, with only a few households separating</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accent3"/>
                </a:solidFill>
                <a:latin typeface="Arial" panose="020B0604020202020204" pitchFamily="34" charset="0"/>
              </a:rPr>
              <a:t>     </a:t>
            </a:r>
            <a:r>
              <a:rPr kumimoji="0" lang="en-US" altLang="en-US" sz="1800" b="0" i="0" u="none" strike="noStrike" cap="none" normalizeH="0" baseline="0" dirty="0">
                <a:ln>
                  <a:noFill/>
                </a:ln>
                <a:solidFill>
                  <a:schemeClr val="accent3"/>
                </a:solidFill>
                <a:effectLst/>
                <a:latin typeface="Arial" panose="020B0604020202020204" pitchFamily="34" charset="0"/>
              </a:rPr>
              <a:t>waste into wet and dry categories.</a:t>
            </a:r>
          </a:p>
          <a:p>
            <a:pPr marL="285750" lvl="0" indent="-285750" algn="l" eaLnBrk="0" fontAlgn="base" hangingPunct="0">
              <a:spcBef>
                <a:spcPct val="0"/>
              </a:spcBef>
              <a:spcAft>
                <a:spcPct val="0"/>
              </a:spcAft>
              <a:buClrTx/>
              <a:buSzTx/>
              <a:buFont typeface="Arial" panose="020B0604020202020204" pitchFamily="34" charset="0"/>
              <a:buChar char="•"/>
            </a:pPr>
            <a:r>
              <a:rPr lang="en-US" sz="1800" dirty="0"/>
              <a:t>The overall </a:t>
            </a:r>
            <a:r>
              <a:rPr lang="en-US" sz="1800" b="1" dirty="0"/>
              <a:t>satisfaction</a:t>
            </a:r>
            <a:r>
              <a:rPr lang="en-US" sz="1800" dirty="0"/>
              <a:t> with waste disposal services is low,</a:t>
            </a:r>
          </a:p>
          <a:p>
            <a:pPr marL="0" lvl="0" indent="0" algn="l" eaLnBrk="0" fontAlgn="base" hangingPunct="0">
              <a:spcBef>
                <a:spcPct val="0"/>
              </a:spcBef>
              <a:spcAft>
                <a:spcPct val="0"/>
              </a:spcAft>
              <a:buClrTx/>
              <a:buSzTx/>
            </a:pPr>
            <a:r>
              <a:rPr lang="en-US" sz="1800" dirty="0"/>
              <a:t>    with several respondents expressing dissatisfaction.</a:t>
            </a:r>
          </a:p>
          <a:p>
            <a:pPr marL="285750" lvl="0" indent="-285750" algn="l" eaLnBrk="0" fontAlgn="base" hangingPunct="0">
              <a:spcBef>
                <a:spcPct val="0"/>
              </a:spcBef>
              <a:spcAft>
                <a:spcPct val="0"/>
              </a:spcAft>
              <a:buClrTx/>
              <a:buSzTx/>
              <a:buFont typeface="Arial" panose="020B0604020202020204" pitchFamily="34" charset="0"/>
              <a:buChar char="•"/>
            </a:pPr>
            <a:r>
              <a:rPr lang="en-US" sz="1800" dirty="0"/>
              <a:t>Many participants show interest in </a:t>
            </a:r>
            <a:r>
              <a:rPr lang="en-US" sz="1800" b="1" dirty="0"/>
              <a:t>waste disposal training</a:t>
            </a:r>
            <a:r>
              <a:rPr lang="en-US" sz="1800" dirty="0"/>
              <a:t>,</a:t>
            </a:r>
          </a:p>
          <a:p>
            <a:pPr marL="0" lvl="0" indent="0" algn="l" eaLnBrk="0" fontAlgn="base" hangingPunct="0">
              <a:spcBef>
                <a:spcPct val="0"/>
              </a:spcBef>
              <a:spcAft>
                <a:spcPct val="0"/>
              </a:spcAft>
              <a:buClrTx/>
              <a:buSzTx/>
            </a:pPr>
            <a:r>
              <a:rPr lang="en-US" sz="1800" dirty="0"/>
              <a:t>    indicating an opportunity for educational initiatives.</a:t>
            </a:r>
            <a:endParaRPr kumimoji="0" lang="en-US" altLang="en-US" sz="1800" b="0" i="0" u="none" strike="noStrike" cap="none" normalizeH="0" baseline="0" dirty="0">
              <a:ln>
                <a:noFill/>
              </a:ln>
              <a:solidFill>
                <a:schemeClr val="accent3"/>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7"/>
          <p:cNvSpPr txBox="1">
            <a:spLocks noGrp="1"/>
          </p:cNvSpPr>
          <p:nvPr>
            <p:ph type="title"/>
          </p:nvPr>
        </p:nvSpPr>
        <p:spPr>
          <a:xfrm>
            <a:off x="3948048" y="1865974"/>
            <a:ext cx="4254900" cy="1811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SURVEY DISCUSSION </a:t>
            </a:r>
            <a:endParaRPr dirty="0"/>
          </a:p>
        </p:txBody>
      </p:sp>
      <p:sp>
        <p:nvSpPr>
          <p:cNvPr id="16" name="Google Shape;455;p47">
            <a:extLst>
              <a:ext uri="{FF2B5EF4-FFF2-40B4-BE49-F238E27FC236}">
                <a16:creationId xmlns:a16="http://schemas.microsoft.com/office/drawing/2014/main" id="{AAA6F5B4-520A-4A96-84EA-09762FE84F81}"/>
              </a:ext>
            </a:extLst>
          </p:cNvPr>
          <p:cNvSpPr txBox="1">
            <a:spLocks/>
          </p:cNvSpPr>
          <p:nvPr/>
        </p:nvSpPr>
        <p:spPr>
          <a:xfrm>
            <a:off x="5459420" y="2989001"/>
            <a:ext cx="4254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900"/>
              <a:buFont typeface="Fjalla One"/>
              <a:buNone/>
              <a:defRPr sz="3900" b="1"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3900"/>
              <a:buFont typeface="Fjalla One"/>
              <a:buNone/>
              <a:defRPr sz="3900" b="1"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3900"/>
              <a:buFont typeface="Fjalla One"/>
              <a:buNone/>
              <a:defRPr sz="3900" b="1"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3900"/>
              <a:buFont typeface="Fjalla One"/>
              <a:buNone/>
              <a:defRPr sz="3900" b="1"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3900"/>
              <a:buFont typeface="Fjalla One"/>
              <a:buNone/>
              <a:defRPr sz="3900" b="1"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3900"/>
              <a:buFont typeface="Fjalla One"/>
              <a:buNone/>
              <a:defRPr sz="3900" b="1"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3900"/>
              <a:buFont typeface="Fjalla One"/>
              <a:buNone/>
              <a:defRPr sz="3900" b="1"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3900"/>
              <a:buFont typeface="Fjalla One"/>
              <a:buNone/>
              <a:defRPr sz="3900" b="1"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3900"/>
              <a:buFont typeface="Fjalla One"/>
              <a:buNone/>
              <a:defRPr sz="3900" b="1" i="0" u="none" strike="noStrike" cap="none">
                <a:solidFill>
                  <a:schemeClr val="lt1"/>
                </a:solidFill>
                <a:latin typeface="Fjalla One"/>
                <a:ea typeface="Fjalla One"/>
                <a:cs typeface="Fjalla One"/>
                <a:sym typeface="Fjalla One"/>
              </a:defRPr>
            </a:lvl9pPr>
          </a:lstStyle>
          <a:p>
            <a:r>
              <a:rPr lang="en-US" dirty="0"/>
              <a:t>AND ANALYSIS</a:t>
            </a:r>
          </a:p>
        </p:txBody>
      </p:sp>
      <p:pic>
        <p:nvPicPr>
          <p:cNvPr id="4" name="Picture 3">
            <a:extLst>
              <a:ext uri="{FF2B5EF4-FFF2-40B4-BE49-F238E27FC236}">
                <a16:creationId xmlns:a16="http://schemas.microsoft.com/office/drawing/2014/main" id="{5B1877CC-BE72-4FB9-8E2C-CFF2BFB0248C}"/>
              </a:ext>
            </a:extLst>
          </p:cNvPr>
          <p:cNvPicPr>
            <a:picLocks noChangeAspect="1"/>
          </p:cNvPicPr>
          <p:nvPr/>
        </p:nvPicPr>
        <p:blipFill>
          <a:blip r:embed="rId3"/>
          <a:stretch>
            <a:fillRect/>
          </a:stretch>
        </p:blipFill>
        <p:spPr>
          <a:xfrm>
            <a:off x="874252" y="1147824"/>
            <a:ext cx="2413689" cy="3040655"/>
          </a:xfrm>
          <a:prstGeom prst="rect">
            <a:avLst/>
          </a:prstGeom>
        </p:spPr>
      </p:pic>
      <p:grpSp>
        <p:nvGrpSpPr>
          <p:cNvPr id="459" name="Google Shape;459;p47"/>
          <p:cNvGrpSpPr/>
          <p:nvPr/>
        </p:nvGrpSpPr>
        <p:grpSpPr>
          <a:xfrm>
            <a:off x="2786641" y="1016383"/>
            <a:ext cx="1002600" cy="807000"/>
            <a:chOff x="9488173" y="3326084"/>
            <a:chExt cx="1002600" cy="807000"/>
          </a:xfrm>
        </p:grpSpPr>
        <p:sp>
          <p:nvSpPr>
            <p:cNvPr id="460" name="Google Shape;460;p47"/>
            <p:cNvSpPr/>
            <p:nvPr/>
          </p:nvSpPr>
          <p:spPr>
            <a:xfrm rot="-1240717">
              <a:off x="9554500" y="3462466"/>
              <a:ext cx="869945" cy="534236"/>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47"/>
            <p:cNvGrpSpPr/>
            <p:nvPr/>
          </p:nvGrpSpPr>
          <p:grpSpPr>
            <a:xfrm rot="-1258794">
              <a:off x="9624553" y="3518442"/>
              <a:ext cx="729665" cy="422686"/>
              <a:chOff x="2502775" y="2414600"/>
              <a:chExt cx="2761625" cy="1599775"/>
            </a:xfrm>
          </p:grpSpPr>
          <p:grpSp>
            <p:nvGrpSpPr>
              <p:cNvPr id="462" name="Google Shape;462;p47"/>
              <p:cNvGrpSpPr/>
              <p:nvPr/>
            </p:nvGrpSpPr>
            <p:grpSpPr>
              <a:xfrm>
                <a:off x="2502775" y="2414600"/>
                <a:ext cx="2761625" cy="1591450"/>
                <a:chOff x="2511975" y="3452275"/>
                <a:chExt cx="2761625" cy="1591450"/>
              </a:xfrm>
            </p:grpSpPr>
            <p:sp>
              <p:nvSpPr>
                <p:cNvPr id="463" name="Google Shape;463;p47"/>
                <p:cNvSpPr/>
                <p:nvPr/>
              </p:nvSpPr>
              <p:spPr>
                <a:xfrm>
                  <a:off x="2511975" y="3452275"/>
                  <a:ext cx="2761625" cy="1591450"/>
                </a:xfrm>
                <a:custGeom>
                  <a:avLst/>
                  <a:gdLst/>
                  <a:ahLst/>
                  <a:cxnLst/>
                  <a:rect l="l" t="t" r="r" b="b"/>
                  <a:pathLst>
                    <a:path w="110465" h="63658" fill="none" extrusionOk="0">
                      <a:moveTo>
                        <a:pt x="110465" y="31829"/>
                      </a:moveTo>
                      <a:cubicBezTo>
                        <a:pt x="110465" y="49394"/>
                        <a:pt x="85738" y="63657"/>
                        <a:pt x="55243" y="63657"/>
                      </a:cubicBezTo>
                      <a:cubicBezTo>
                        <a:pt x="24727" y="63657"/>
                        <a:pt x="1" y="49394"/>
                        <a:pt x="1" y="31829"/>
                      </a:cubicBezTo>
                      <a:cubicBezTo>
                        <a:pt x="1" y="14244"/>
                        <a:pt x="24727" y="1"/>
                        <a:pt x="55243" y="1"/>
                      </a:cubicBezTo>
                      <a:cubicBezTo>
                        <a:pt x="85738" y="1"/>
                        <a:pt x="110465" y="14244"/>
                        <a:pt x="11046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7"/>
                <p:cNvSpPr/>
                <p:nvPr/>
              </p:nvSpPr>
              <p:spPr>
                <a:xfrm>
                  <a:off x="3090850" y="3452275"/>
                  <a:ext cx="1603875" cy="1591450"/>
                </a:xfrm>
                <a:custGeom>
                  <a:avLst/>
                  <a:gdLst/>
                  <a:ahLst/>
                  <a:cxnLst/>
                  <a:rect l="l" t="t" r="r" b="b"/>
                  <a:pathLst>
                    <a:path w="64155" h="63658" fill="none" extrusionOk="0">
                      <a:moveTo>
                        <a:pt x="64155" y="31829"/>
                      </a:moveTo>
                      <a:cubicBezTo>
                        <a:pt x="64155" y="49394"/>
                        <a:pt x="49792" y="63657"/>
                        <a:pt x="32088" y="63657"/>
                      </a:cubicBezTo>
                      <a:cubicBezTo>
                        <a:pt x="14363" y="63657"/>
                        <a:pt x="1" y="49394"/>
                        <a:pt x="1" y="31829"/>
                      </a:cubicBezTo>
                      <a:cubicBezTo>
                        <a:pt x="1" y="14244"/>
                        <a:pt x="14363" y="1"/>
                        <a:pt x="32088" y="1"/>
                      </a:cubicBezTo>
                      <a:cubicBezTo>
                        <a:pt x="49792" y="1"/>
                        <a:pt x="64155" y="14244"/>
                        <a:pt x="6415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7"/>
                <p:cNvSpPr/>
                <p:nvPr/>
              </p:nvSpPr>
              <p:spPr>
                <a:xfrm>
                  <a:off x="2511975" y="3452275"/>
                  <a:ext cx="2761625" cy="1591450"/>
                </a:xfrm>
                <a:custGeom>
                  <a:avLst/>
                  <a:gdLst/>
                  <a:ahLst/>
                  <a:cxnLst/>
                  <a:rect l="l" t="t" r="r" b="b"/>
                  <a:pathLst>
                    <a:path w="110465" h="63658" fill="none" extrusionOk="0">
                      <a:moveTo>
                        <a:pt x="110465" y="31829"/>
                      </a:moveTo>
                      <a:cubicBezTo>
                        <a:pt x="110465" y="49394"/>
                        <a:pt x="85738" y="63657"/>
                        <a:pt x="55243" y="63657"/>
                      </a:cubicBezTo>
                      <a:cubicBezTo>
                        <a:pt x="24727" y="63657"/>
                        <a:pt x="1" y="49394"/>
                        <a:pt x="1" y="31829"/>
                      </a:cubicBezTo>
                      <a:cubicBezTo>
                        <a:pt x="1" y="14244"/>
                        <a:pt x="24727" y="1"/>
                        <a:pt x="55243" y="1"/>
                      </a:cubicBezTo>
                      <a:cubicBezTo>
                        <a:pt x="85738" y="1"/>
                        <a:pt x="110465" y="14244"/>
                        <a:pt x="110465" y="31829"/>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7"/>
                <p:cNvSpPr/>
                <p:nvPr/>
              </p:nvSpPr>
              <p:spPr>
                <a:xfrm>
                  <a:off x="2511975" y="3785975"/>
                  <a:ext cx="2761625" cy="923550"/>
                </a:xfrm>
                <a:custGeom>
                  <a:avLst/>
                  <a:gdLst/>
                  <a:ahLst/>
                  <a:cxnLst/>
                  <a:rect l="l" t="t" r="r" b="b"/>
                  <a:pathLst>
                    <a:path w="110465" h="36942" fill="none" extrusionOk="0">
                      <a:moveTo>
                        <a:pt x="110465" y="18481"/>
                      </a:moveTo>
                      <a:cubicBezTo>
                        <a:pt x="110465" y="28666"/>
                        <a:pt x="85738" y="36942"/>
                        <a:pt x="55243" y="36942"/>
                      </a:cubicBezTo>
                      <a:cubicBezTo>
                        <a:pt x="24727" y="36942"/>
                        <a:pt x="1" y="28666"/>
                        <a:pt x="1" y="18481"/>
                      </a:cubicBezTo>
                      <a:cubicBezTo>
                        <a:pt x="1" y="8276"/>
                        <a:pt x="24727" y="1"/>
                        <a:pt x="55243" y="1"/>
                      </a:cubicBezTo>
                      <a:cubicBezTo>
                        <a:pt x="85738" y="1"/>
                        <a:pt x="110465" y="8276"/>
                        <a:pt x="110465" y="18481"/>
                      </a:cubicBez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7"/>
                <p:cNvSpPr/>
                <p:nvPr/>
              </p:nvSpPr>
              <p:spPr>
                <a:xfrm>
                  <a:off x="2511975" y="4248000"/>
                  <a:ext cx="2761625" cy="25"/>
                </a:xfrm>
                <a:custGeom>
                  <a:avLst/>
                  <a:gdLst/>
                  <a:ahLst/>
                  <a:cxnLst/>
                  <a:rect l="l" t="t" r="r" b="b"/>
                  <a:pathLst>
                    <a:path w="110465" h="1" fill="none" extrusionOk="0">
                      <a:moveTo>
                        <a:pt x="55243" y="0"/>
                      </a:moveTo>
                      <a:lnTo>
                        <a:pt x="110465" y="0"/>
                      </a:lnTo>
                      <a:lnTo>
                        <a:pt x="55243" y="0"/>
                      </a:lnTo>
                      <a:lnTo>
                        <a:pt x="1" y="0"/>
                      </a:lnTo>
                      <a:close/>
                    </a:path>
                  </a:pathLst>
                </a:custGeom>
                <a:noFill/>
                <a:ln w="6475" cap="flat" cmpd="sng">
                  <a:solidFill>
                    <a:srgbClr val="FFFFF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8" name="Google Shape;468;p47"/>
              <p:cNvCxnSpPr/>
              <p:nvPr/>
            </p:nvCxnSpPr>
            <p:spPr>
              <a:xfrm>
                <a:off x="3876150" y="2434575"/>
                <a:ext cx="0" cy="1579800"/>
              </a:xfrm>
              <a:prstGeom prst="straightConnector1">
                <a:avLst/>
              </a:prstGeom>
              <a:noFill/>
              <a:ln w="9525" cap="flat" cmpd="sng">
                <a:solidFill>
                  <a:schemeClr val="accent3"/>
                </a:solidFill>
                <a:prstDash val="solid"/>
                <a:round/>
                <a:headEnd type="none" w="med" len="med"/>
                <a:tailEnd type="none" w="med" len="med"/>
              </a:ln>
            </p:spPr>
          </p:cxnSp>
        </p:grpSp>
      </p:grpSp>
      <p:sp>
        <p:nvSpPr>
          <p:cNvPr id="20" name="Google Shape;418;p45">
            <a:extLst>
              <a:ext uri="{FF2B5EF4-FFF2-40B4-BE49-F238E27FC236}">
                <a16:creationId xmlns:a16="http://schemas.microsoft.com/office/drawing/2014/main" id="{53E87674-A599-489F-9DC7-E4CE36D06DE1}"/>
              </a:ext>
            </a:extLst>
          </p:cNvPr>
          <p:cNvSpPr/>
          <p:nvPr/>
        </p:nvSpPr>
        <p:spPr>
          <a:xfrm>
            <a:off x="4428361" y="440450"/>
            <a:ext cx="1427700" cy="1427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1;p45">
            <a:extLst>
              <a:ext uri="{FF2B5EF4-FFF2-40B4-BE49-F238E27FC236}">
                <a16:creationId xmlns:a16="http://schemas.microsoft.com/office/drawing/2014/main" id="{D0F7A3DA-599F-4143-A52B-F7A9EF2A48F1}"/>
              </a:ext>
            </a:extLst>
          </p:cNvPr>
          <p:cNvSpPr txBox="1">
            <a:spLocks/>
          </p:cNvSpPr>
          <p:nvPr/>
        </p:nvSpPr>
        <p:spPr>
          <a:xfrm>
            <a:off x="4613761" y="602440"/>
            <a:ext cx="1056900" cy="106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5400" b="1" dirty="0">
                <a:solidFill>
                  <a:schemeClr val="accent3"/>
                </a:solidFill>
              </a:rPr>
              <a:t>03</a:t>
            </a:r>
            <a:endParaRPr lang="en" b="1" dirty="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6" name="Google Shape;476;p48"/>
          <p:cNvSpPr txBox="1">
            <a:spLocks noGrp="1"/>
          </p:cNvSpPr>
          <p:nvPr>
            <p:ph type="subTitle" idx="1"/>
          </p:nvPr>
        </p:nvSpPr>
        <p:spPr>
          <a:xfrm>
            <a:off x="4667355" y="2961337"/>
            <a:ext cx="3705464" cy="17701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 of 500 household there are 133 that type of households in which Servant is a Waste Disposer, 130 households in which all of them dispose the waste, 128 households in which family member dispose the waste and 109 household has other waste disposer.</a:t>
            </a:r>
            <a:endParaRPr dirty="0"/>
          </a:p>
        </p:txBody>
      </p:sp>
      <p:sp>
        <p:nvSpPr>
          <p:cNvPr id="477" name="Google Shape;477;p48"/>
          <p:cNvSpPr txBox="1">
            <a:spLocks noGrp="1"/>
          </p:cNvSpPr>
          <p:nvPr>
            <p:ph type="subTitle" idx="4"/>
          </p:nvPr>
        </p:nvSpPr>
        <p:spPr>
          <a:xfrm>
            <a:off x="1284523" y="2961337"/>
            <a:ext cx="3048319" cy="12360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In the 500 household there are </a:t>
            </a:r>
            <a:r>
              <a:rPr lang="en-US" sz="1600" b="1" dirty="0"/>
              <a:t>1296</a:t>
            </a:r>
            <a:r>
              <a:rPr lang="en-US" sz="1600" dirty="0"/>
              <a:t> Adults, </a:t>
            </a:r>
            <a:r>
              <a:rPr lang="en-US" sz="1600" b="1" dirty="0"/>
              <a:t>462</a:t>
            </a:r>
            <a:r>
              <a:rPr lang="en-US" sz="1600" dirty="0"/>
              <a:t> Minors and </a:t>
            </a:r>
            <a:r>
              <a:rPr lang="en-US" sz="1600" b="1" dirty="0"/>
              <a:t>243</a:t>
            </a:r>
            <a:r>
              <a:rPr lang="en-US" sz="1600" dirty="0"/>
              <a:t> Infants.</a:t>
            </a:r>
          </a:p>
          <a:p>
            <a:pPr marL="0" lvl="0" indent="0" algn="ctr" rtl="0">
              <a:spcBef>
                <a:spcPts val="0"/>
              </a:spcBef>
              <a:spcAft>
                <a:spcPts val="0"/>
              </a:spcAft>
              <a:buNone/>
            </a:pPr>
            <a:r>
              <a:rPr lang="en-US" sz="1600" dirty="0"/>
              <a:t>Total members in household  are </a:t>
            </a:r>
            <a:r>
              <a:rPr lang="en-US" sz="1600" b="1" u="sng" dirty="0"/>
              <a:t>2001</a:t>
            </a:r>
            <a:r>
              <a:rPr lang="en-US" sz="1600" dirty="0"/>
              <a:t>. </a:t>
            </a:r>
            <a:endParaRPr sz="1600" dirty="0"/>
          </a:p>
        </p:txBody>
      </p:sp>
      <p:pic>
        <p:nvPicPr>
          <p:cNvPr id="3" name="Picture 2">
            <a:extLst>
              <a:ext uri="{FF2B5EF4-FFF2-40B4-BE49-F238E27FC236}">
                <a16:creationId xmlns:a16="http://schemas.microsoft.com/office/drawing/2014/main" id="{E88B23C3-2449-4EA1-9BCA-7853D6AE5EE2}"/>
              </a:ext>
            </a:extLst>
          </p:cNvPr>
          <p:cNvPicPr>
            <a:picLocks noChangeAspect="1"/>
          </p:cNvPicPr>
          <p:nvPr/>
        </p:nvPicPr>
        <p:blipFill>
          <a:blip r:embed="rId3"/>
          <a:stretch>
            <a:fillRect/>
          </a:stretch>
        </p:blipFill>
        <p:spPr>
          <a:xfrm>
            <a:off x="1380367" y="561860"/>
            <a:ext cx="2952476" cy="2342088"/>
          </a:xfrm>
          <a:prstGeom prst="rect">
            <a:avLst/>
          </a:prstGeom>
        </p:spPr>
      </p:pic>
      <p:pic>
        <p:nvPicPr>
          <p:cNvPr id="7" name="Picture 6">
            <a:extLst>
              <a:ext uri="{FF2B5EF4-FFF2-40B4-BE49-F238E27FC236}">
                <a16:creationId xmlns:a16="http://schemas.microsoft.com/office/drawing/2014/main" id="{C3D2F043-3AD0-486D-981A-BE04F5EAE9A2}"/>
              </a:ext>
            </a:extLst>
          </p:cNvPr>
          <p:cNvPicPr>
            <a:picLocks noChangeAspect="1"/>
          </p:cNvPicPr>
          <p:nvPr/>
        </p:nvPicPr>
        <p:blipFill>
          <a:blip r:embed="rId4"/>
          <a:stretch>
            <a:fillRect/>
          </a:stretch>
        </p:blipFill>
        <p:spPr>
          <a:xfrm>
            <a:off x="4811159" y="561860"/>
            <a:ext cx="3251756" cy="2342088"/>
          </a:xfrm>
          <a:prstGeom prst="rect">
            <a:avLst/>
          </a:prstGeom>
        </p:spPr>
      </p:pic>
      <p:sp>
        <p:nvSpPr>
          <p:cNvPr id="23" name="Google Shape;477;p48">
            <a:extLst>
              <a:ext uri="{FF2B5EF4-FFF2-40B4-BE49-F238E27FC236}">
                <a16:creationId xmlns:a16="http://schemas.microsoft.com/office/drawing/2014/main" id="{2F703BBF-74A7-445B-8475-A8ED88C355AD}"/>
              </a:ext>
            </a:extLst>
          </p:cNvPr>
          <p:cNvSpPr txBox="1">
            <a:spLocks/>
          </p:cNvSpPr>
          <p:nvPr/>
        </p:nvSpPr>
        <p:spPr>
          <a:xfrm>
            <a:off x="1419008" y="0"/>
            <a:ext cx="6496693" cy="1236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2pPr>
            <a:lvl3pPr marL="1371600" marR="0" lvl="2" indent="-317500" algn="ctr"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3pPr>
            <a:lvl4pPr marL="1828800" marR="0" lvl="3" indent="-317500" algn="ctr"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4pPr>
            <a:lvl5pPr marL="2286000" marR="0" lvl="4" indent="-317500" algn="ctr"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5pPr>
            <a:lvl6pPr marL="2743200" marR="0" lvl="5" indent="-317500" algn="ctr"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6pPr>
            <a:lvl7pPr marL="3200400" marR="0" lvl="6" indent="-317500" algn="ctr"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7pPr>
            <a:lvl8pPr marL="3657600" marR="0" lvl="7" indent="-317500" algn="ctr"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8pPr>
            <a:lvl9pPr marL="4114800" marR="0" lvl="8" indent="-317500" algn="ctr" rtl="0">
              <a:lnSpc>
                <a:spcPct val="100000"/>
              </a:lnSpc>
              <a:spcBef>
                <a:spcPts val="0"/>
              </a:spcBef>
              <a:spcAft>
                <a:spcPts val="0"/>
              </a:spcAft>
              <a:buClr>
                <a:schemeClr val="dk1"/>
              </a:buClr>
              <a:buSzPts val="2800"/>
              <a:buFont typeface="Work Sans"/>
              <a:buNone/>
              <a:defRPr sz="2800" b="0" i="0" u="none" strike="noStrike" cap="none">
                <a:solidFill>
                  <a:schemeClr val="dk1"/>
                </a:solidFill>
                <a:latin typeface="Work Sans"/>
                <a:ea typeface="Work Sans"/>
                <a:cs typeface="Work Sans"/>
                <a:sym typeface="Work Sans"/>
              </a:defRPr>
            </a:lvl9pPr>
          </a:lstStyle>
          <a:p>
            <a:pPr marL="0" indent="0" algn="l"/>
            <a:r>
              <a:rPr lang="en-US" b="1" dirty="0">
                <a:solidFill>
                  <a:schemeClr val="tx1">
                    <a:lumMod val="75000"/>
                    <a:lumOff val="25000"/>
                  </a:schemeClr>
                </a:solidFill>
              </a:rPr>
              <a:t>  How many members are in                        Who disposes of the waste? </a:t>
            </a:r>
          </a:p>
          <a:p>
            <a:pPr marL="0" indent="0" algn="l"/>
            <a:r>
              <a:rPr lang="en-US" b="1" dirty="0">
                <a:solidFill>
                  <a:schemeClr val="tx1">
                    <a:lumMod val="75000"/>
                    <a:lumOff val="25000"/>
                  </a:schemeClr>
                </a:solidFill>
              </a:rPr>
              <a:t>           the households?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pic>
        <p:nvPicPr>
          <p:cNvPr id="4" name="Picture 3">
            <a:extLst>
              <a:ext uri="{FF2B5EF4-FFF2-40B4-BE49-F238E27FC236}">
                <a16:creationId xmlns:a16="http://schemas.microsoft.com/office/drawing/2014/main" id="{F9673439-AD94-4A83-8045-F73D90533E28}"/>
              </a:ext>
            </a:extLst>
          </p:cNvPr>
          <p:cNvPicPr>
            <a:picLocks noChangeAspect="1"/>
          </p:cNvPicPr>
          <p:nvPr/>
        </p:nvPicPr>
        <p:blipFill>
          <a:blip r:embed="rId3"/>
          <a:stretch>
            <a:fillRect/>
          </a:stretch>
        </p:blipFill>
        <p:spPr>
          <a:xfrm>
            <a:off x="866258" y="817356"/>
            <a:ext cx="3705742" cy="2934109"/>
          </a:xfrm>
          <a:prstGeom prst="rect">
            <a:avLst/>
          </a:prstGeom>
        </p:spPr>
      </p:pic>
      <p:sp>
        <p:nvSpPr>
          <p:cNvPr id="10" name="Subtitle 9">
            <a:extLst>
              <a:ext uri="{FF2B5EF4-FFF2-40B4-BE49-F238E27FC236}">
                <a16:creationId xmlns:a16="http://schemas.microsoft.com/office/drawing/2014/main" id="{C13F1944-26DA-45F1-B692-15939BCD08F1}"/>
              </a:ext>
            </a:extLst>
          </p:cNvPr>
          <p:cNvSpPr>
            <a:spLocks noGrp="1"/>
          </p:cNvSpPr>
          <p:nvPr>
            <p:ph type="subTitle" idx="1"/>
          </p:nvPr>
        </p:nvSpPr>
        <p:spPr>
          <a:xfrm>
            <a:off x="4746884" y="817356"/>
            <a:ext cx="3705742" cy="1355074"/>
          </a:xfrm>
        </p:spPr>
        <p:txBody>
          <a:bodyPr/>
          <a:lstStyle/>
          <a:p>
            <a:pPr marL="425450" indent="-285750" algn="just">
              <a:buFont typeface="Arial" panose="020B0604020202020204" pitchFamily="34" charset="0"/>
              <a:buChar char="•"/>
            </a:pPr>
            <a:r>
              <a:rPr lang="en-US" sz="1600" dirty="0">
                <a:solidFill>
                  <a:schemeClr val="tx1">
                    <a:lumMod val="75000"/>
                    <a:lumOff val="25000"/>
                  </a:schemeClr>
                </a:solidFill>
              </a:rPr>
              <a:t>Out of 500 household there are 170 that type of household who dispose the waste by roadside dustbin, 160 by Door-to-Door collection and 170 by in the dustbin.</a:t>
            </a:r>
          </a:p>
        </p:txBody>
      </p:sp>
      <p:sp>
        <p:nvSpPr>
          <p:cNvPr id="36" name="Subtitle 9">
            <a:extLst>
              <a:ext uri="{FF2B5EF4-FFF2-40B4-BE49-F238E27FC236}">
                <a16:creationId xmlns:a16="http://schemas.microsoft.com/office/drawing/2014/main" id="{B311B92C-7C88-4B93-A6D0-4449B3A48302}"/>
              </a:ext>
            </a:extLst>
          </p:cNvPr>
          <p:cNvSpPr txBox="1">
            <a:spLocks/>
          </p:cNvSpPr>
          <p:nvPr/>
        </p:nvSpPr>
        <p:spPr>
          <a:xfrm>
            <a:off x="4746884" y="2549248"/>
            <a:ext cx="3705742" cy="17768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Work Sans"/>
              <a:buNone/>
              <a:defRPr sz="1400" b="0" i="0" u="none" strike="noStrike" cap="none">
                <a:solidFill>
                  <a:schemeClr val="dk2"/>
                </a:solidFill>
                <a:latin typeface="Work Sans"/>
                <a:ea typeface="Work Sans"/>
                <a:cs typeface="Work Sans"/>
                <a:sym typeface="Work Sans"/>
              </a:defRPr>
            </a:lvl1pPr>
            <a:lvl2pPr marL="914400" marR="0" lvl="1" indent="-317500" algn="ctr" rtl="0">
              <a:lnSpc>
                <a:spcPct val="100000"/>
              </a:lnSpc>
              <a:spcBef>
                <a:spcPts val="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9pPr>
          </a:lstStyle>
          <a:p>
            <a:pPr marL="425450" indent="-285750" algn="just">
              <a:buFont typeface="Arial" panose="020B0604020202020204" pitchFamily="34" charset="0"/>
              <a:buChar char="•"/>
            </a:pPr>
            <a:r>
              <a:rPr lang="en-US" sz="1600" b="1" dirty="0">
                <a:solidFill>
                  <a:schemeClr val="accent3"/>
                </a:solidFill>
              </a:rPr>
              <a:t>Analytical Part</a:t>
            </a:r>
            <a:r>
              <a:rPr lang="en-US" sz="1600" dirty="0">
                <a:solidFill>
                  <a:schemeClr val="accent3"/>
                </a:solidFill>
              </a:rPr>
              <a:t> :- 170 household dispose the waste by the roadside but only 84 household segregate the waste, 74 from the 160 household and 87 from the remaining 170.</a:t>
            </a:r>
          </a:p>
          <a:p>
            <a:pPr marL="425450" indent="-285750" algn="just">
              <a:buFont typeface="Arial" panose="020B0604020202020204" pitchFamily="34" charset="0"/>
              <a:buChar char="•"/>
            </a:pPr>
            <a:r>
              <a:rPr lang="en-US" sz="1600" dirty="0">
                <a:solidFill>
                  <a:schemeClr val="accent3"/>
                </a:solidFill>
              </a:rPr>
              <a:t>For the convenience I used the slicer in the dashboard i.e. fig.2 .</a:t>
            </a:r>
          </a:p>
        </p:txBody>
      </p:sp>
      <p:sp>
        <p:nvSpPr>
          <p:cNvPr id="11" name="Rectangle 10">
            <a:extLst>
              <a:ext uri="{FF2B5EF4-FFF2-40B4-BE49-F238E27FC236}">
                <a16:creationId xmlns:a16="http://schemas.microsoft.com/office/drawing/2014/main" id="{024B2683-402C-48DA-8D6B-E64C6F088850}"/>
              </a:ext>
            </a:extLst>
          </p:cNvPr>
          <p:cNvSpPr/>
          <p:nvPr/>
        </p:nvSpPr>
        <p:spPr>
          <a:xfrm>
            <a:off x="1014175" y="269573"/>
            <a:ext cx="3466013" cy="369332"/>
          </a:xfrm>
          <a:prstGeom prst="rect">
            <a:avLst/>
          </a:prstGeom>
        </p:spPr>
        <p:txBody>
          <a:bodyPr wrap="none">
            <a:spAutoFit/>
          </a:bodyPr>
          <a:lstStyle/>
          <a:p>
            <a:r>
              <a:rPr lang="en-US" sz="1800" b="1" dirty="0">
                <a:solidFill>
                  <a:schemeClr val="tx1">
                    <a:lumMod val="75000"/>
                    <a:lumOff val="25000"/>
                  </a:schemeClr>
                </a:solidFill>
                <a:latin typeface="CIDFont+F2"/>
              </a:rPr>
              <a:t>How do you dispose of the waste?</a:t>
            </a:r>
            <a:endParaRPr lang="en-US" sz="1800" b="1"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Garbage Management System by Slidesgo">
  <a:themeElements>
    <a:clrScheme name="Simple Light">
      <a:dk1>
        <a:srgbClr val="273A00"/>
      </a:dk1>
      <a:lt1>
        <a:srgbClr val="889C1E"/>
      </a:lt1>
      <a:dk2>
        <a:srgbClr val="F4EDDF"/>
      </a:dk2>
      <a:lt2>
        <a:srgbClr val="7F9317"/>
      </a:lt2>
      <a:accent1>
        <a:srgbClr val="637506"/>
      </a:accent1>
      <a:accent2>
        <a:srgbClr val="495701"/>
      </a:accent2>
      <a:accent3>
        <a:srgbClr val="FFFFFF"/>
      </a:accent3>
      <a:accent4>
        <a:srgbClr val="FFFFFF"/>
      </a:accent4>
      <a:accent5>
        <a:srgbClr val="FFFFFF"/>
      </a:accent5>
      <a:accent6>
        <a:srgbClr val="FFFFFF"/>
      </a:accent6>
      <a:hlink>
        <a:srgbClr val="273A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TotalTime>
  <Words>897</Words>
  <Application>Microsoft Office PowerPoint</Application>
  <PresentationFormat>On-screen Show (16:9)</PresentationFormat>
  <Paragraphs>71</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Bell MT</vt:lpstr>
      <vt:lpstr>Calisto MT</vt:lpstr>
      <vt:lpstr>CIDFont+F2</vt:lpstr>
      <vt:lpstr>Fjalla One</vt:lpstr>
      <vt:lpstr>Oswald</vt:lpstr>
      <vt:lpstr>Roboto Condensed Light</vt:lpstr>
      <vt:lpstr>Work Sans</vt:lpstr>
      <vt:lpstr>Garbage Management System by Slidesgo</vt:lpstr>
      <vt:lpstr>GARBAGE DISPOSABLE MANAGEMENT</vt:lpstr>
      <vt:lpstr>VISHVNATH KUMAR </vt:lpstr>
      <vt:lpstr>CONTENT:</vt:lpstr>
      <vt:lpstr>GARBAGE DISPOSAL MANAGEMENT</vt:lpstr>
      <vt:lpstr>Overview of The</vt:lpstr>
      <vt:lpstr>PowerPoint Presentation</vt:lpstr>
      <vt:lpstr>SURVEY DISCUSSION </vt:lpstr>
      <vt:lpstr>PowerPoint Presentation</vt:lpstr>
      <vt:lpstr>PowerPoint Presentation</vt:lpstr>
      <vt:lpstr>Do you segregate the garbage into wet and dry?</vt:lpstr>
      <vt:lpstr>How often do you dispose of the waste?</vt:lpstr>
      <vt:lpstr>PowerPoint Presentation</vt:lpstr>
      <vt:lpstr>Are you aware of the amount of penalty if you fail to segregate garbage?</vt:lpstr>
      <vt:lpstr>How much weight of garbage is generated?</vt:lpstr>
      <vt:lpstr>How satisfied are you with the present waste removal system of the government?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DISPOSABLE MANAGEMENT</dc:title>
  <cp:lastModifiedBy>Win 11</cp:lastModifiedBy>
  <cp:revision>45</cp:revision>
  <dcterms:modified xsi:type="dcterms:W3CDTF">2024-10-04T03:15:58Z</dcterms:modified>
</cp:coreProperties>
</file>