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9DAF0-D4C6-4DE4-87D4-682F6DE38DAC}" v="143" dt="2023-04-23T17:01:45.062"/>
    <p1510:client id="{539AD10E-C10D-4C36-9BC6-B58AC55BBFFE}" v="312" dt="2023-04-23T17:10:27.419"/>
    <p1510:client id="{62CDD0D8-2579-4280-8371-257EC5CCA5C9}" v="63" dt="2023-04-23T16:38:24.442"/>
    <p1510:client id="{75E40979-AA2B-4F72-8B5D-3ECAD00ED0EA}" v="52" dt="2023-04-23T16:35:56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giatzis, Constantinos" userId="S::cvogiatz@iu.edu::bd4d570d-45ca-493f-8310-a2361f759852" providerId="AD" clId="Web-{28F9DAF0-D4C6-4DE4-87D4-682F6DE38DAC}"/>
    <pc:docChg chg="addSld modSld">
      <pc:chgData name="Vogiatzis, Constantinos" userId="S::cvogiatz@iu.edu::bd4d570d-45ca-493f-8310-a2361f759852" providerId="AD" clId="Web-{28F9DAF0-D4C6-4DE4-87D4-682F6DE38DAC}" dt="2023-04-23T17:01:43.015" v="138" actId="20577"/>
      <pc:docMkLst>
        <pc:docMk/>
      </pc:docMkLst>
      <pc:sldChg chg="modSp new">
        <pc:chgData name="Vogiatzis, Constantinos" userId="S::cvogiatz@iu.edu::bd4d570d-45ca-493f-8310-a2361f759852" providerId="AD" clId="Web-{28F9DAF0-D4C6-4DE4-87D4-682F6DE38DAC}" dt="2023-04-23T17:01:43.015" v="138" actId="20577"/>
        <pc:sldMkLst>
          <pc:docMk/>
          <pc:sldMk cId="2474776262" sldId="260"/>
        </pc:sldMkLst>
        <pc:spChg chg="mod">
          <ac:chgData name="Vogiatzis, Constantinos" userId="S::cvogiatz@iu.edu::bd4d570d-45ca-493f-8310-a2361f759852" providerId="AD" clId="Web-{28F9DAF0-D4C6-4DE4-87D4-682F6DE38DAC}" dt="2023-04-23T16:53:33.505" v="9" actId="20577"/>
          <ac:spMkLst>
            <pc:docMk/>
            <pc:sldMk cId="2474776262" sldId="260"/>
            <ac:spMk id="2" creationId="{3D3D1BAA-BC2D-56F2-05EE-87867507F861}"/>
          </ac:spMkLst>
        </pc:spChg>
        <pc:spChg chg="mod">
          <ac:chgData name="Vogiatzis, Constantinos" userId="S::cvogiatz@iu.edu::bd4d570d-45ca-493f-8310-a2361f759852" providerId="AD" clId="Web-{28F9DAF0-D4C6-4DE4-87D4-682F6DE38DAC}" dt="2023-04-23T17:01:43.015" v="138" actId="20577"/>
          <ac:spMkLst>
            <pc:docMk/>
            <pc:sldMk cId="2474776262" sldId="260"/>
            <ac:spMk id="3" creationId="{805160F1-527B-443C-AAB9-401CE3C7AB33}"/>
          </ac:spMkLst>
        </pc:spChg>
      </pc:sldChg>
    </pc:docChg>
  </pc:docChgLst>
  <pc:docChgLst>
    <pc:chgData name="Smithson, Seth" userId="S::sesmit@iu.edu::8457ece4-8a53-4558-bc92-2cc2d4822601" providerId="AD" clId="Web-{75E40979-AA2B-4F72-8B5D-3ECAD00ED0EA}"/>
    <pc:docChg chg="addSld delSld modSld">
      <pc:chgData name="Smithson, Seth" userId="S::sesmit@iu.edu::8457ece4-8a53-4558-bc92-2cc2d4822601" providerId="AD" clId="Web-{75E40979-AA2B-4F72-8B5D-3ECAD00ED0EA}" dt="2023-04-23T16:35:55.815" v="31" actId="20577"/>
      <pc:docMkLst>
        <pc:docMk/>
      </pc:docMkLst>
      <pc:sldChg chg="addSp delSp modSp">
        <pc:chgData name="Smithson, Seth" userId="S::sesmit@iu.edu::8457ece4-8a53-4558-bc92-2cc2d4822601" providerId="AD" clId="Web-{75E40979-AA2B-4F72-8B5D-3ECAD00ED0EA}" dt="2023-04-23T16:35:55.815" v="31" actId="20577"/>
        <pc:sldMkLst>
          <pc:docMk/>
          <pc:sldMk cId="23063799" sldId="257"/>
        </pc:sldMkLst>
        <pc:spChg chg="add del mod">
          <ac:chgData name="Smithson, Seth" userId="S::sesmit@iu.edu::8457ece4-8a53-4558-bc92-2cc2d4822601" providerId="AD" clId="Web-{75E40979-AA2B-4F72-8B5D-3ECAD00ED0EA}" dt="2023-04-23T16:34:02.249" v="3"/>
          <ac:spMkLst>
            <pc:docMk/>
            <pc:sldMk cId="23063799" sldId="257"/>
            <ac:spMk id="6" creationId="{E8DEA1E0-DC29-E40D-049B-9F7BE1B2C16F}"/>
          </ac:spMkLst>
        </pc:spChg>
        <pc:spChg chg="mod">
          <ac:chgData name="Smithson, Seth" userId="S::sesmit@iu.edu::8457ece4-8a53-4558-bc92-2cc2d4822601" providerId="AD" clId="Web-{75E40979-AA2B-4F72-8B5D-3ECAD00ED0EA}" dt="2023-04-23T16:35:55.815" v="31" actId="20577"/>
          <ac:spMkLst>
            <pc:docMk/>
            <pc:sldMk cId="23063799" sldId="257"/>
            <ac:spMk id="9" creationId="{784F3BB1-67E2-3899-32C1-E58CE0FE3FCD}"/>
          </ac:spMkLst>
        </pc:spChg>
        <pc:picChg chg="add mod">
          <ac:chgData name="Smithson, Seth" userId="S::sesmit@iu.edu::8457ece4-8a53-4558-bc92-2cc2d4822601" providerId="AD" clId="Web-{75E40979-AA2B-4F72-8B5D-3ECAD00ED0EA}" dt="2023-04-23T16:34:34.593" v="6" actId="1076"/>
          <ac:picMkLst>
            <pc:docMk/>
            <pc:sldMk cId="23063799" sldId="257"/>
            <ac:picMk id="7" creationId="{DECD515C-A890-A2F1-3B4E-C45D46B9D182}"/>
          </ac:picMkLst>
        </pc:picChg>
      </pc:sldChg>
      <pc:sldChg chg="add del replId">
        <pc:chgData name="Smithson, Seth" userId="S::sesmit@iu.edu::8457ece4-8a53-4558-bc92-2cc2d4822601" providerId="AD" clId="Web-{75E40979-AA2B-4F72-8B5D-3ECAD00ED0EA}" dt="2023-04-23T16:34:43.718" v="8"/>
        <pc:sldMkLst>
          <pc:docMk/>
          <pc:sldMk cId="3261689461" sldId="259"/>
        </pc:sldMkLst>
      </pc:sldChg>
    </pc:docChg>
  </pc:docChgLst>
  <pc:docChgLst>
    <pc:chgData clId="Web-{28F9DAF0-D4C6-4DE4-87D4-682F6DE38DAC}"/>
    <pc:docChg chg="modSld">
      <pc:chgData name="" userId="" providerId="" clId="Web-{28F9DAF0-D4C6-4DE4-87D4-682F6DE38DAC}" dt="2023-04-23T16:53:22.755" v="0" actId="20577"/>
      <pc:docMkLst>
        <pc:docMk/>
      </pc:docMkLst>
      <pc:sldChg chg="modSp">
        <pc:chgData name="" userId="" providerId="" clId="Web-{28F9DAF0-D4C6-4DE4-87D4-682F6DE38DAC}" dt="2023-04-23T16:53:22.755" v="0" actId="20577"/>
        <pc:sldMkLst>
          <pc:docMk/>
          <pc:sldMk cId="2799782631" sldId="259"/>
        </pc:sldMkLst>
        <pc:spChg chg="mod">
          <ac:chgData name="" userId="" providerId="" clId="Web-{28F9DAF0-D4C6-4DE4-87D4-682F6DE38DAC}" dt="2023-04-23T16:53:22.755" v="0" actId="20577"/>
          <ac:spMkLst>
            <pc:docMk/>
            <pc:sldMk cId="2799782631" sldId="259"/>
            <ac:spMk id="2" creationId="{527D7C27-1C93-0357-2FFD-C6FC81C4FF39}"/>
          </ac:spMkLst>
        </pc:spChg>
      </pc:sldChg>
    </pc:docChg>
  </pc:docChgLst>
  <pc:docChgLst>
    <pc:chgData name="Vogiatzis, Constantinos" userId="S::cvogiatz@iu.edu::bd4d570d-45ca-493f-8310-a2361f759852" providerId="AD" clId="Web-{62CDD0D8-2579-4280-8371-257EC5CCA5C9}"/>
    <pc:docChg chg="addSld modSld">
      <pc:chgData name="Vogiatzis, Constantinos" userId="S::cvogiatz@iu.edu::bd4d570d-45ca-493f-8310-a2361f759852" providerId="AD" clId="Web-{62CDD0D8-2579-4280-8371-257EC5CCA5C9}" dt="2023-04-23T16:38:24.442" v="52" actId="14100"/>
      <pc:docMkLst>
        <pc:docMk/>
      </pc:docMkLst>
      <pc:sldChg chg="addSp modSp">
        <pc:chgData name="Vogiatzis, Constantinos" userId="S::cvogiatz@iu.edu::bd4d570d-45ca-493f-8310-a2361f759852" providerId="AD" clId="Web-{62CDD0D8-2579-4280-8371-257EC5CCA5C9}" dt="2023-04-23T16:38:24.442" v="52" actId="14100"/>
        <pc:sldMkLst>
          <pc:docMk/>
          <pc:sldMk cId="2199543349" sldId="256"/>
        </pc:sldMkLst>
        <pc:spChg chg="mod">
          <ac:chgData name="Vogiatzis, Constantinos" userId="S::cvogiatz@iu.edu::bd4d570d-45ca-493f-8310-a2361f759852" providerId="AD" clId="Web-{62CDD0D8-2579-4280-8371-257EC5CCA5C9}" dt="2023-04-23T16:35:21.500" v="33" actId="14100"/>
          <ac:spMkLst>
            <pc:docMk/>
            <pc:sldMk cId="2199543349" sldId="256"/>
            <ac:spMk id="2" creationId="{E1ACBFCB-E476-9C49-7C76-F1E2072E8D09}"/>
          </ac:spMkLst>
        </pc:spChg>
        <pc:spChg chg="mod">
          <ac:chgData name="Vogiatzis, Constantinos" userId="S::cvogiatz@iu.edu::bd4d570d-45ca-493f-8310-a2361f759852" providerId="AD" clId="Web-{62CDD0D8-2579-4280-8371-257EC5CCA5C9}" dt="2023-04-23T16:36:04.564" v="46" actId="14100"/>
          <ac:spMkLst>
            <pc:docMk/>
            <pc:sldMk cId="2199543349" sldId="256"/>
            <ac:spMk id="3" creationId="{84065450-B27A-73C4-2914-EED8268780E5}"/>
          </ac:spMkLst>
        </pc:spChg>
        <pc:spChg chg="add mod">
          <ac:chgData name="Vogiatzis, Constantinos" userId="S::cvogiatz@iu.edu::bd4d570d-45ca-493f-8310-a2361f759852" providerId="AD" clId="Web-{62CDD0D8-2579-4280-8371-257EC5CCA5C9}" dt="2023-04-23T16:38:24.442" v="52" actId="14100"/>
          <ac:spMkLst>
            <pc:docMk/>
            <pc:sldMk cId="2199543349" sldId="256"/>
            <ac:spMk id="5" creationId="{7CE29295-EDA6-82BF-5B3E-94116307C2F9}"/>
          </ac:spMkLst>
        </pc:spChg>
      </pc:sldChg>
      <pc:sldChg chg="addSp delSp modSp">
        <pc:chgData name="Vogiatzis, Constantinos" userId="S::cvogiatz@iu.edu::bd4d570d-45ca-493f-8310-a2361f759852" providerId="AD" clId="Web-{62CDD0D8-2579-4280-8371-257EC5CCA5C9}" dt="2023-04-23T16:37:30.222" v="48" actId="1076"/>
        <pc:sldMkLst>
          <pc:docMk/>
          <pc:sldMk cId="23063799" sldId="257"/>
        </pc:sldMkLst>
        <pc:spChg chg="del">
          <ac:chgData name="Vogiatzis, Constantinos" userId="S::cvogiatz@iu.edu::bd4d570d-45ca-493f-8310-a2361f759852" providerId="AD" clId="Web-{62CDD0D8-2579-4280-8371-257EC5CCA5C9}" dt="2023-04-23T16:32:05.480" v="0"/>
          <ac:spMkLst>
            <pc:docMk/>
            <pc:sldMk cId="23063799" sldId="257"/>
            <ac:spMk id="3" creationId="{1A44292D-D4D7-BFFC-3BC9-D1E4A7BF0395}"/>
          </ac:spMkLst>
        </pc:spChg>
        <pc:spChg chg="add mod">
          <ac:chgData name="Vogiatzis, Constantinos" userId="S::cvogiatz@iu.edu::bd4d570d-45ca-493f-8310-a2361f759852" providerId="AD" clId="Web-{62CDD0D8-2579-4280-8371-257EC5CCA5C9}" dt="2023-04-23T16:34:39" v="19" actId="1076"/>
          <ac:spMkLst>
            <pc:docMk/>
            <pc:sldMk cId="23063799" sldId="257"/>
            <ac:spMk id="5" creationId="{FABF79AB-A3C5-23D3-411B-AF8DF8473840}"/>
          </ac:spMkLst>
        </pc:spChg>
        <pc:spChg chg="mod">
          <ac:chgData name="Vogiatzis, Constantinos" userId="S::cvogiatz@iu.edu::bd4d570d-45ca-493f-8310-a2361f759852" providerId="AD" clId="Web-{62CDD0D8-2579-4280-8371-257EC5CCA5C9}" dt="2023-04-23T16:37:30.222" v="48" actId="1076"/>
          <ac:spMkLst>
            <pc:docMk/>
            <pc:sldMk cId="23063799" sldId="257"/>
            <ac:spMk id="9" creationId="{784F3BB1-67E2-3899-32C1-E58CE0FE3FCD}"/>
          </ac:spMkLst>
        </pc:spChg>
        <pc:picChg chg="add mod ord modCrop">
          <ac:chgData name="Vogiatzis, Constantinos" userId="S::cvogiatz@iu.edu::bd4d570d-45ca-493f-8310-a2361f759852" providerId="AD" clId="Web-{62CDD0D8-2579-4280-8371-257EC5CCA5C9}" dt="2023-04-23T16:34:34.453" v="18"/>
          <ac:picMkLst>
            <pc:docMk/>
            <pc:sldMk cId="23063799" sldId="257"/>
            <ac:picMk id="4" creationId="{FFF46C91-2210-554E-55DF-0E748760B94E}"/>
          </ac:picMkLst>
        </pc:picChg>
      </pc:sldChg>
      <pc:sldChg chg="new">
        <pc:chgData name="Vogiatzis, Constantinos" userId="S::cvogiatz@iu.edu::bd4d570d-45ca-493f-8310-a2361f759852" providerId="AD" clId="Web-{62CDD0D8-2579-4280-8371-257EC5CCA5C9}" dt="2023-04-23T16:37:57.160" v="49"/>
        <pc:sldMkLst>
          <pc:docMk/>
          <pc:sldMk cId="2799782631" sldId="259"/>
        </pc:sldMkLst>
      </pc:sldChg>
    </pc:docChg>
  </pc:docChgLst>
  <pc:docChgLst>
    <pc:chgData name="Saurabh, Shubham" userId="3c580a18-cb8a-4bea-a8e4-e531544a9a7b" providerId="ADAL" clId="{539AD10E-C10D-4C36-9BC6-B58AC55BBFFE}"/>
    <pc:docChg chg="undo custSel modSld">
      <pc:chgData name="Saurabh, Shubham" userId="3c580a18-cb8a-4bea-a8e4-e531544a9a7b" providerId="ADAL" clId="{539AD10E-C10D-4C36-9BC6-B58AC55BBFFE}" dt="2023-04-23T17:10:27.419" v="284" actId="1076"/>
      <pc:docMkLst>
        <pc:docMk/>
      </pc:docMkLst>
      <pc:sldChg chg="modSp mod">
        <pc:chgData name="Saurabh, Shubham" userId="3c580a18-cb8a-4bea-a8e4-e531544a9a7b" providerId="ADAL" clId="{539AD10E-C10D-4C36-9BC6-B58AC55BBFFE}" dt="2023-04-23T16:38:11.933" v="254" actId="14100"/>
        <pc:sldMkLst>
          <pc:docMk/>
          <pc:sldMk cId="2199543349" sldId="256"/>
        </pc:sldMkLst>
        <pc:spChg chg="mod">
          <ac:chgData name="Saurabh, Shubham" userId="3c580a18-cb8a-4bea-a8e4-e531544a9a7b" providerId="ADAL" clId="{539AD10E-C10D-4C36-9BC6-B58AC55BBFFE}" dt="2023-04-23T16:38:11.933" v="254" actId="14100"/>
          <ac:spMkLst>
            <pc:docMk/>
            <pc:sldMk cId="2199543349" sldId="256"/>
            <ac:spMk id="2" creationId="{E1ACBFCB-E476-9C49-7C76-F1E2072E8D09}"/>
          </ac:spMkLst>
        </pc:spChg>
        <pc:spChg chg="mod">
          <ac:chgData name="Saurabh, Shubham" userId="3c580a18-cb8a-4bea-a8e4-e531544a9a7b" providerId="ADAL" clId="{539AD10E-C10D-4C36-9BC6-B58AC55BBFFE}" dt="2023-04-23T16:36:13.530" v="186" actId="20577"/>
          <ac:spMkLst>
            <pc:docMk/>
            <pc:sldMk cId="2199543349" sldId="256"/>
            <ac:spMk id="3" creationId="{84065450-B27A-73C4-2914-EED8268780E5}"/>
          </ac:spMkLst>
        </pc:spChg>
        <pc:spChg chg="mod">
          <ac:chgData name="Saurabh, Shubham" userId="3c580a18-cb8a-4bea-a8e4-e531544a9a7b" providerId="ADAL" clId="{539AD10E-C10D-4C36-9BC6-B58AC55BBFFE}" dt="2023-04-23T16:37:21.201" v="253" actId="1036"/>
          <ac:spMkLst>
            <pc:docMk/>
            <pc:sldMk cId="2199543349" sldId="256"/>
            <ac:spMk id="5" creationId="{7CE29295-EDA6-82BF-5B3E-94116307C2F9}"/>
          </ac:spMkLst>
        </pc:spChg>
      </pc:sldChg>
      <pc:sldChg chg="addSp modSp mod">
        <pc:chgData name="Saurabh, Shubham" userId="3c580a18-cb8a-4bea-a8e4-e531544a9a7b" providerId="ADAL" clId="{539AD10E-C10D-4C36-9BC6-B58AC55BBFFE}" dt="2023-04-23T16:35:51.474" v="184" actId="1038"/>
        <pc:sldMkLst>
          <pc:docMk/>
          <pc:sldMk cId="23063799" sldId="257"/>
        </pc:sldMkLst>
        <pc:spChg chg="add mod">
          <ac:chgData name="Saurabh, Shubham" userId="3c580a18-cb8a-4bea-a8e4-e531544a9a7b" providerId="ADAL" clId="{539AD10E-C10D-4C36-9BC6-B58AC55BBFFE}" dt="2023-04-23T16:35:51.474" v="184" actId="1038"/>
          <ac:spMkLst>
            <pc:docMk/>
            <pc:sldMk cId="23063799" sldId="257"/>
            <ac:spMk id="8" creationId="{6B9F8F09-93F2-4C9F-DADB-7E90BEE29190}"/>
          </ac:spMkLst>
        </pc:spChg>
        <pc:spChg chg="add mod">
          <ac:chgData name="Saurabh, Shubham" userId="3c580a18-cb8a-4bea-a8e4-e531544a9a7b" providerId="ADAL" clId="{539AD10E-C10D-4C36-9BC6-B58AC55BBFFE}" dt="2023-04-23T16:35:12.845" v="129" actId="1076"/>
          <ac:spMkLst>
            <pc:docMk/>
            <pc:sldMk cId="23063799" sldId="257"/>
            <ac:spMk id="9" creationId="{784F3BB1-67E2-3899-32C1-E58CE0FE3FCD}"/>
          </ac:spMkLst>
        </pc:spChg>
        <pc:picChg chg="add mod">
          <ac:chgData name="Saurabh, Shubham" userId="3c580a18-cb8a-4bea-a8e4-e531544a9a7b" providerId="ADAL" clId="{539AD10E-C10D-4C36-9BC6-B58AC55BBFFE}" dt="2023-04-23T16:35:51.474" v="184" actId="1038"/>
          <ac:picMkLst>
            <pc:docMk/>
            <pc:sldMk cId="23063799" sldId="257"/>
            <ac:picMk id="3" creationId="{C3035CC6-DC3D-701F-F9FC-809E75CCC52F}"/>
          </ac:picMkLst>
        </pc:picChg>
      </pc:sldChg>
      <pc:sldChg chg="modSp modNotesTx">
        <pc:chgData name="Saurabh, Shubham" userId="3c580a18-cb8a-4bea-a8e4-e531544a9a7b" providerId="ADAL" clId="{539AD10E-C10D-4C36-9BC6-B58AC55BBFFE}" dt="2023-04-23T17:10:27.419" v="284" actId="1076"/>
        <pc:sldMkLst>
          <pc:docMk/>
          <pc:sldMk cId="2384706316" sldId="258"/>
        </pc:sldMkLst>
        <pc:picChg chg="mod">
          <ac:chgData name="Saurabh, Shubham" userId="3c580a18-cb8a-4bea-a8e4-e531544a9a7b" providerId="ADAL" clId="{539AD10E-C10D-4C36-9BC6-B58AC55BBFFE}" dt="2023-04-23T17:10:27.419" v="284" actId="1076"/>
          <ac:picMkLst>
            <pc:docMk/>
            <pc:sldMk cId="2384706316" sldId="258"/>
            <ac:picMk id="1026" creationId="{F8D43649-3E95-54DD-9FCA-FD06895BE510}"/>
          </ac:picMkLst>
        </pc:picChg>
      </pc:sldChg>
      <pc:sldChg chg="addSp delSp modSp mod">
        <pc:chgData name="Saurabh, Shubham" userId="3c580a18-cb8a-4bea-a8e4-e531544a9a7b" providerId="ADAL" clId="{539AD10E-C10D-4C36-9BC6-B58AC55BBFFE}" dt="2023-04-23T17:08:12.371" v="279" actId="20577"/>
        <pc:sldMkLst>
          <pc:docMk/>
          <pc:sldMk cId="2799782631" sldId="259"/>
        </pc:sldMkLst>
        <pc:spChg chg="mod">
          <ac:chgData name="Saurabh, Shubham" userId="3c580a18-cb8a-4bea-a8e4-e531544a9a7b" providerId="ADAL" clId="{539AD10E-C10D-4C36-9BC6-B58AC55BBFFE}" dt="2023-04-23T17:07:32.731" v="275" actId="20577"/>
          <ac:spMkLst>
            <pc:docMk/>
            <pc:sldMk cId="2799782631" sldId="259"/>
            <ac:spMk id="2" creationId="{527D7C27-1C93-0357-2FFD-C6FC81C4FF39}"/>
          </ac:spMkLst>
        </pc:spChg>
        <pc:spChg chg="add del mod">
          <ac:chgData name="Saurabh, Shubham" userId="3c580a18-cb8a-4bea-a8e4-e531544a9a7b" providerId="ADAL" clId="{539AD10E-C10D-4C36-9BC6-B58AC55BBFFE}" dt="2023-04-23T17:08:12.371" v="279" actId="20577"/>
          <ac:spMkLst>
            <pc:docMk/>
            <pc:sldMk cId="2799782631" sldId="259"/>
            <ac:spMk id="3" creationId="{6D92F2A4-A8B5-085F-29BF-8956867DEC99}"/>
          </ac:spMkLst>
        </pc:spChg>
      </pc:sldChg>
      <pc:sldChg chg="modSp mod">
        <pc:chgData name="Saurabh, Shubham" userId="3c580a18-cb8a-4bea-a8e4-e531544a9a7b" providerId="ADAL" clId="{539AD10E-C10D-4C36-9BC6-B58AC55BBFFE}" dt="2023-04-23T17:09:16.771" v="282" actId="20577"/>
        <pc:sldMkLst>
          <pc:docMk/>
          <pc:sldMk cId="2474776262" sldId="260"/>
        </pc:sldMkLst>
        <pc:spChg chg="mod">
          <ac:chgData name="Saurabh, Shubham" userId="3c580a18-cb8a-4bea-a8e4-e531544a9a7b" providerId="ADAL" clId="{539AD10E-C10D-4C36-9BC6-B58AC55BBFFE}" dt="2023-04-23T17:09:16.771" v="282" actId="20577"/>
          <ac:spMkLst>
            <pc:docMk/>
            <pc:sldMk cId="2474776262" sldId="260"/>
            <ac:spMk id="3" creationId="{805160F1-527B-443C-AAB9-401CE3C7AB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79234-750F-425D-80A1-4CDF4F27DC5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1BCF0-0A73-4719-889B-84A12D9EF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User interacts with the Streamlit Front-end UI and selects the Ticker and Date range using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Streamlit’s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built-in widgets.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Front-end communicates with the Python Back-end.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 Back-end fetches stock data from the Yahoo Finance API.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Yahoo Finance API is used as the primary data source, with data fetched directly and stored in a Pandas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processed on-the-fly.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loaded into the Prophet machine learning algorithm, which generates predictions which are then displayed in the Front-End UI for the user to examine.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1BCF0-0A73-4719-889B-84A12D9EF4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5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ishubham-tsa-final-project-01-stock-quant-knvhvh.streamlit.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BFCB-E476-9C49-7C76-F1E2072E8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877078"/>
            <a:ext cx="10058400" cy="3329908"/>
          </a:xfrm>
        </p:spPr>
        <p:txBody>
          <a:bodyPr/>
          <a:lstStyle/>
          <a:p>
            <a:r>
              <a:rPr lang="en-US"/>
              <a:t>Stock Quant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65450-B27A-73C4-2914-EED826878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4292600" cy="120226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Shubham </a:t>
            </a:r>
            <a:r>
              <a:rPr lang="en-US" err="1"/>
              <a:t>SaurabH</a:t>
            </a:r>
            <a:endParaRPr lang="en-US"/>
          </a:p>
          <a:p>
            <a:r>
              <a:rPr lang="en-US"/>
              <a:t>Seth Smithson</a:t>
            </a:r>
          </a:p>
          <a:p>
            <a:r>
              <a:rPr lang="en-US"/>
              <a:t>Costas </a:t>
            </a:r>
            <a:r>
              <a:rPr lang="en-US" err="1"/>
              <a:t>Vogiatzis</a:t>
            </a:r>
            <a:endParaRPr lang="en-US"/>
          </a:p>
          <a:p>
            <a:endParaRPr lang="en-US">
              <a:cs typeface="Calibri Light" panose="020F0302020204030204"/>
            </a:endParaRP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79772E9E-C2ED-4CF0-7F3D-2FEA1C1219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CE29295-EDA6-82BF-5B3E-94116307C2F9}"/>
              </a:ext>
            </a:extLst>
          </p:cNvPr>
          <p:cNvSpPr txBox="1">
            <a:spLocks/>
          </p:cNvSpPr>
          <p:nvPr/>
        </p:nvSpPr>
        <p:spPr>
          <a:xfrm>
            <a:off x="7246851" y="4458900"/>
            <a:ext cx="4292600" cy="12022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cs typeface="Calibri Light" panose="020F0302020204030204"/>
              </a:rPr>
              <a:t>Time series analysis</a:t>
            </a:r>
          </a:p>
          <a:p>
            <a:r>
              <a:rPr lang="en-US" sz="2200">
                <a:cs typeface="Calibri Light" panose="020F0302020204030204"/>
              </a:rPr>
              <a:t>Indiana university</a:t>
            </a:r>
          </a:p>
          <a:p>
            <a:r>
              <a:rPr lang="en-US" sz="2200">
                <a:cs typeface="Calibri Light" panose="020F0302020204030204"/>
              </a:rPr>
              <a:t>Spring 2023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199543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30"/>
    </mc:Choice>
    <mc:Fallback>
      <p:transition spd="slow" advTm="79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D7A6-694A-AAA5-778E-AD02668C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FF46C91-2210-554E-55DF-0E748760B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597"/>
          <a:stretch/>
        </p:blipFill>
        <p:spPr>
          <a:xfrm>
            <a:off x="9159663" y="2122277"/>
            <a:ext cx="1706399" cy="18192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BF79AB-A3C5-23D3-411B-AF8DF8473840}"/>
              </a:ext>
            </a:extLst>
          </p:cNvPr>
          <p:cNvSpPr txBox="1"/>
          <p:nvPr/>
        </p:nvSpPr>
        <p:spPr>
          <a:xfrm>
            <a:off x="9160933" y="4148666"/>
            <a:ext cx="20489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Costas Vogiatzis</a:t>
            </a:r>
          </a:p>
          <a:p>
            <a:r>
              <a:rPr lang="en-US">
                <a:cs typeface="Calibri"/>
              </a:rPr>
              <a:t>cvogiatz@iu.edu</a:t>
            </a:r>
          </a:p>
        </p:txBody>
      </p:sp>
      <p:pic>
        <p:nvPicPr>
          <p:cNvPr id="3" name="Picture 2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C3035CC6-DC3D-701F-F9FC-809E75CCC5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531" y="2122277"/>
            <a:ext cx="1402131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ECD515C-A890-A2F1-3B4E-C45D46B9D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702" y="2124362"/>
            <a:ext cx="2038710" cy="1775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9F8F09-93F2-4C9F-DADB-7E90BEE29190}"/>
              </a:ext>
            </a:extLst>
          </p:cNvPr>
          <p:cNvSpPr txBox="1"/>
          <p:nvPr/>
        </p:nvSpPr>
        <p:spPr>
          <a:xfrm>
            <a:off x="5301177" y="4148666"/>
            <a:ext cx="20489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Shubham Saurabh</a:t>
            </a:r>
          </a:p>
          <a:p>
            <a:r>
              <a:rPr lang="en-US">
                <a:cs typeface="Calibri"/>
              </a:rPr>
              <a:t>ssaurab@iu.edu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F3BB1-67E2-3899-32C1-E58CE0FE3FCD}"/>
              </a:ext>
            </a:extLst>
          </p:cNvPr>
          <p:cNvSpPr txBox="1"/>
          <p:nvPr/>
        </p:nvSpPr>
        <p:spPr>
          <a:xfrm>
            <a:off x="1505521" y="4114798"/>
            <a:ext cx="20489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Seth Smithson</a:t>
            </a:r>
          </a:p>
          <a:p>
            <a:r>
              <a:rPr lang="en-US">
                <a:cs typeface="Calibri"/>
              </a:rPr>
              <a:t>sesmit@iu.edu</a:t>
            </a:r>
          </a:p>
        </p:txBody>
      </p:sp>
    </p:spTree>
    <p:extLst>
      <p:ext uri="{BB962C8B-B14F-4D97-AF65-F5344CB8AC3E}">
        <p14:creationId xmlns:p14="http://schemas.microsoft.com/office/powerpoint/2010/main" val="2306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A1EA-F30B-9C95-78CA-22808A91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D43649-3E95-54DD-9FCA-FD06895BE5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257" y="2002702"/>
            <a:ext cx="9307486" cy="359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70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7C27-1C93-0357-2FFD-C6FC81C4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Let’s see the app!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F2A4-A8B5-085F-29BF-8956867DE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https://vishubham-tsa-final-project-01-stock-quant-knvhvh.streamlit.app/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978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1BAA-BC2D-56F2-05EE-87867507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Conclusions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160F1-527B-443C-AAB9-401CE3C7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endParaRPr lang="en-US" sz="240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>
                <a:cs typeface="Calibri"/>
              </a:rPr>
              <a:t> Interactive and intuitive web app</a:t>
            </a:r>
            <a:endParaRPr lang="en-US"/>
          </a:p>
          <a:p>
            <a:pPr>
              <a:buFont typeface="Wingdings" panose="020F0502020204030204" pitchFamily="34" charset="0"/>
              <a:buChar char="§"/>
            </a:pPr>
            <a:r>
              <a:rPr lang="en-US" sz="2400">
                <a:cs typeface="Calibri"/>
              </a:rPr>
              <a:t> Simplifies stock analysis for individual investors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>
                <a:cs typeface="Calibri"/>
              </a:rPr>
              <a:t> Combines power of Streamlit, Prophet, </a:t>
            </a:r>
            <a:r>
              <a:rPr lang="en-US" sz="2400" err="1">
                <a:cs typeface="Calibri"/>
              </a:rPr>
              <a:t>Plotly</a:t>
            </a:r>
            <a:r>
              <a:rPr lang="en-US" sz="2400">
                <a:cs typeface="Calibri"/>
              </a:rPr>
              <a:t> and Pandas</a:t>
            </a:r>
          </a:p>
        </p:txBody>
      </p:sp>
    </p:spTree>
    <p:extLst>
      <p:ext uri="{BB962C8B-B14F-4D97-AF65-F5344CB8AC3E}">
        <p14:creationId xmlns:p14="http://schemas.microsoft.com/office/powerpoint/2010/main" val="24747762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0813B3F014F2488E99B142A7F84EC7" ma:contentTypeVersion="2" ma:contentTypeDescription="Create a new document." ma:contentTypeScope="" ma:versionID="37a90ff62f2af488d2c4a534f17fd000">
  <xsd:schema xmlns:xsd="http://www.w3.org/2001/XMLSchema" xmlns:xs="http://www.w3.org/2001/XMLSchema" xmlns:p="http://schemas.microsoft.com/office/2006/metadata/properties" xmlns:ns2="e134205b-81ca-4337-ab4b-f0b3a7279657" targetNamespace="http://schemas.microsoft.com/office/2006/metadata/properties" ma:root="true" ma:fieldsID="bfe6da4b7c8019d366e19e99bc2fa4ad" ns2:_="">
    <xsd:import namespace="e134205b-81ca-4337-ab4b-f0b3a72796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34205b-81ca-4337-ab4b-f0b3a72796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663395-584B-43AB-AB94-F83A102520EA}">
  <ds:schemaRefs>
    <ds:schemaRef ds:uri="e134205b-81ca-4337-ab4b-f0b3a72796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4B7FB7-65E7-4838-871E-DB04C975D5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03C827-EC80-4B70-B641-B3DA993B2156}">
  <ds:schemaRefs>
    <ds:schemaRef ds:uri="e134205b-81ca-4337-ab4b-f0b3a727965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</vt:lpstr>
      <vt:lpstr>Stock Quant </vt:lpstr>
      <vt:lpstr>Team</vt:lpstr>
      <vt:lpstr>Application Architecture</vt:lpstr>
      <vt:lpstr>Let’s see the app!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evolution of Nazi concentration camps</dc:title>
  <dc:creator>Costas Vogiatzis</dc:creator>
  <cp:revision>1</cp:revision>
  <dcterms:created xsi:type="dcterms:W3CDTF">2022-07-20T01:11:24Z</dcterms:created>
  <dcterms:modified xsi:type="dcterms:W3CDTF">2023-04-23T17:11:13Z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0x010100300813B3F014F2488E99B142A7F84EC7</vt:lpwstr>
  </property>
</Properties>
</file>