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DBC649-544F-429B-9207-6A58269FB461}" type="datetimeFigureOut">
              <a:rPr lang="en-US" smtClean="0"/>
              <a:t>2/19/2020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E41302-3E2F-4111-BF10-382042777B7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857387"/>
          </a:xfrm>
        </p:spPr>
        <p:txBody>
          <a:bodyPr>
            <a:normAutofit/>
          </a:bodyPr>
          <a:lstStyle/>
          <a:p>
            <a:r>
              <a:rPr lang="en-IN" sz="3600" dirty="0"/>
              <a:t>HEALTHCARE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1810"/>
            <a:ext cx="8858280" cy="35004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Problem Statement </a:t>
            </a:r>
            <a:r>
              <a:rPr lang="en-IN" sz="2400" dirty="0">
                <a:solidFill>
                  <a:schemeClr val="tx1"/>
                </a:solidFill>
              </a:rPr>
              <a:t>:- Use of Al (DL)based Chatbot for providing health related information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Team name </a:t>
            </a:r>
            <a:r>
              <a:rPr lang="en-IN" sz="2400" dirty="0">
                <a:solidFill>
                  <a:schemeClr val="tx1"/>
                </a:solidFill>
              </a:rPr>
              <a:t>:-  </a:t>
            </a:r>
            <a:r>
              <a:rPr lang="en-IN" sz="2400" dirty="0" err="1">
                <a:solidFill>
                  <a:schemeClr val="tx1"/>
                </a:solidFill>
              </a:rPr>
              <a:t>HackOverflow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Team leader </a:t>
            </a:r>
            <a:r>
              <a:rPr lang="en-IN" sz="2400" dirty="0">
                <a:solidFill>
                  <a:schemeClr val="tx1"/>
                </a:solidFill>
              </a:rPr>
              <a:t>:- </a:t>
            </a:r>
            <a:r>
              <a:rPr lang="en-IN" sz="2400" dirty="0" err="1">
                <a:solidFill>
                  <a:schemeClr val="tx1"/>
                </a:solidFill>
              </a:rPr>
              <a:t>Shubhankar</a:t>
            </a:r>
            <a:r>
              <a:rPr lang="en-IN" sz="2400" dirty="0">
                <a:solidFill>
                  <a:schemeClr val="tx1"/>
                </a:solidFill>
              </a:rPr>
              <a:t> Arya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166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b="1" dirty="0"/>
              <a:t>Prototype</a:t>
            </a:r>
          </a:p>
          <a:p>
            <a:r>
              <a:rPr lang="en-IN" sz="1800" dirty="0"/>
              <a:t>In this model we have implemented a chatbot using AI ,In this chatbot as one enters the symptoms they are facing according to the maximum number of symptoms matching to that particular disease  we prescribe the medicine.</a:t>
            </a:r>
          </a:p>
          <a:p>
            <a:endParaRPr lang="en-IN" sz="1800" dirty="0"/>
          </a:p>
          <a:p>
            <a:r>
              <a:rPr lang="en-IN" sz="1800" dirty="0"/>
              <a:t>Also we have implemented voice system in this prototype ,through that anyone can ask about disease through voice communication.</a:t>
            </a:r>
          </a:p>
          <a:p>
            <a:r>
              <a:rPr lang="en-IN" sz="1800" dirty="0"/>
              <a:t>In future we will make it multi –lingual and also we will add functionality by using that user can ask about  side effects or allergies related information about medicines.</a:t>
            </a:r>
          </a:p>
          <a:p>
            <a:pPr marL="109728" indent="0">
              <a:buNone/>
            </a:pPr>
            <a:endParaRPr lang="en-IN" sz="1800" dirty="0"/>
          </a:p>
          <a:p>
            <a:pPr marL="109728" indent="0">
              <a:buNone/>
            </a:pPr>
            <a:r>
              <a:rPr lang="en-IN" sz="1800" b="1" dirty="0"/>
              <a:t>Technology</a:t>
            </a:r>
          </a:p>
          <a:p>
            <a:r>
              <a:rPr lang="en-IN" sz="1800" dirty="0"/>
              <a:t>Technology stack used here is AI through deep learning and machine learning.</a:t>
            </a:r>
          </a:p>
          <a:p>
            <a:r>
              <a:rPr lang="en-IN" sz="1800" dirty="0"/>
              <a:t>We have also used </a:t>
            </a:r>
            <a:r>
              <a:rPr lang="en-IN" sz="1800" dirty="0" err="1"/>
              <a:t>keras</a:t>
            </a:r>
            <a:r>
              <a:rPr lang="en-IN" sz="1800" dirty="0"/>
              <a:t> for training the model.</a:t>
            </a:r>
          </a:p>
          <a:p>
            <a:r>
              <a:rPr lang="en-IN" sz="1800" dirty="0"/>
              <a:t>Also we have used Google Voice API.</a:t>
            </a:r>
          </a:p>
          <a:p>
            <a:pPr marL="109728" indent="0">
              <a:buNone/>
            </a:pPr>
            <a:endParaRPr lang="en-IN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  </a:t>
            </a:r>
          </a:p>
          <a:p>
            <a:r>
              <a:rPr lang="en-IN" sz="2000" dirty="0"/>
              <a:t>As our whole model can be accessed offline so it will prove itself highly beneficial in remote areas where network issues persists.</a:t>
            </a:r>
          </a:p>
          <a:p>
            <a:pPr marL="109728" indent="0">
              <a:buNone/>
            </a:pPr>
            <a:endParaRPr lang="en-IN" sz="2000" dirty="0"/>
          </a:p>
          <a:p>
            <a:r>
              <a:rPr lang="en-IN" sz="2000" dirty="0"/>
              <a:t>It can be an asset to care managers, helping deliver crucial information to patients about conditions, illnesses or upcoming procedures.</a:t>
            </a:r>
          </a:p>
          <a:p>
            <a:endParaRPr lang="en-IN" sz="2000" dirty="0"/>
          </a:p>
          <a:p>
            <a:r>
              <a:rPr lang="en-IN" sz="2000" dirty="0"/>
              <a:t>It can also used by illiterate person through voice communication.</a:t>
            </a:r>
          </a:p>
          <a:p>
            <a:r>
              <a:rPr lang="en-IN" sz="2000" dirty="0"/>
              <a:t>Chatbot can be used to tackle depression through cognitive –behavioural therapy (CBT). </a:t>
            </a:r>
          </a:p>
          <a:p>
            <a:endParaRPr lang="en-IN" sz="2000" dirty="0"/>
          </a:p>
          <a:p>
            <a:pPr marL="109728" indent="0">
              <a:buNone/>
            </a:pP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 cases of </a:t>
            </a:r>
            <a:r>
              <a:rPr lang="en-IN" sz="3600" dirty="0" err="1"/>
              <a:t>chatbot</a:t>
            </a:r>
            <a:r>
              <a:rPr lang="en-IN" sz="3600" dirty="0"/>
              <a:t> :-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0" name="Picture 6" descr="C:\Users\Admin\AppData\Local\Microsoft\Windows\INetCache\IE\1B2TM08I\thank-you-2204270_64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90600"/>
            <a:ext cx="6153176" cy="5438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229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Lucida Sans Unicode</vt:lpstr>
      <vt:lpstr>Verdana</vt:lpstr>
      <vt:lpstr>Wingdings 2</vt:lpstr>
      <vt:lpstr>Wingdings 3</vt:lpstr>
      <vt:lpstr>Concourse</vt:lpstr>
      <vt:lpstr>HEALTHCARE CHATBOT</vt:lpstr>
      <vt:lpstr>PowerPoint Presentation</vt:lpstr>
      <vt:lpstr>Use cases of chatbot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vishu chhabra</cp:lastModifiedBy>
  <cp:revision>18</cp:revision>
  <dcterms:created xsi:type="dcterms:W3CDTF">2020-01-23T22:08:47Z</dcterms:created>
  <dcterms:modified xsi:type="dcterms:W3CDTF">2020-02-18T17:35:39Z</dcterms:modified>
</cp:coreProperties>
</file>