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11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9E1C-D67B-46DD-AB8A-A4C10938A4D2}" type="datetimeFigureOut">
              <a:rPr lang="en-IN" smtClean="0"/>
              <a:t>12-09-2019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078C7-F1DB-47D2-8FD0-D1F8E18FE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226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9E1C-D67B-46DD-AB8A-A4C10938A4D2}" type="datetimeFigureOut">
              <a:rPr lang="en-IN" smtClean="0"/>
              <a:t>12-09-2019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078C7-F1DB-47D2-8FD0-D1F8E18FE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676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9E1C-D67B-46DD-AB8A-A4C10938A4D2}" type="datetimeFigureOut">
              <a:rPr lang="en-IN" smtClean="0"/>
              <a:t>12-09-2019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078C7-F1DB-47D2-8FD0-D1F8E18FE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548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9E1C-D67B-46DD-AB8A-A4C10938A4D2}" type="datetimeFigureOut">
              <a:rPr lang="en-IN" smtClean="0"/>
              <a:t>12-09-2019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078C7-F1DB-47D2-8FD0-D1F8E18FE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606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9E1C-D67B-46DD-AB8A-A4C10938A4D2}" type="datetimeFigureOut">
              <a:rPr lang="en-IN" smtClean="0"/>
              <a:t>12-09-2019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078C7-F1DB-47D2-8FD0-D1F8E18FE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183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9E1C-D67B-46DD-AB8A-A4C10938A4D2}" type="datetimeFigureOut">
              <a:rPr lang="en-IN" smtClean="0"/>
              <a:t>12-09-2019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078C7-F1DB-47D2-8FD0-D1F8E18FE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463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9E1C-D67B-46DD-AB8A-A4C10938A4D2}" type="datetimeFigureOut">
              <a:rPr lang="en-IN" smtClean="0"/>
              <a:t>12-09-2019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078C7-F1DB-47D2-8FD0-D1F8E18FE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3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9E1C-D67B-46DD-AB8A-A4C10938A4D2}" type="datetimeFigureOut">
              <a:rPr lang="en-IN" smtClean="0"/>
              <a:t>12-09-2019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078C7-F1DB-47D2-8FD0-D1F8E18FE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728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9E1C-D67B-46DD-AB8A-A4C10938A4D2}" type="datetimeFigureOut">
              <a:rPr lang="en-IN" smtClean="0"/>
              <a:t>12-09-2019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078C7-F1DB-47D2-8FD0-D1F8E18FE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494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9E1C-D67B-46DD-AB8A-A4C10938A4D2}" type="datetimeFigureOut">
              <a:rPr lang="en-IN" smtClean="0"/>
              <a:t>12-09-2019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078C7-F1DB-47D2-8FD0-D1F8E18FE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6770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9E1C-D67B-46DD-AB8A-A4C10938A4D2}" type="datetimeFigureOut">
              <a:rPr lang="en-IN" smtClean="0"/>
              <a:t>12-09-2019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078C7-F1DB-47D2-8FD0-D1F8E18FE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618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D9E1C-D67B-46DD-AB8A-A4C10938A4D2}" type="datetimeFigureOut">
              <a:rPr lang="en-IN" smtClean="0"/>
              <a:t>12-09-2019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078C7-F1DB-47D2-8FD0-D1F8E18FE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0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REST HTTP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664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692696"/>
            <a:ext cx="9091662" cy="4582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0244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095375"/>
            <a:ext cx="9127706" cy="3989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4248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042989"/>
            <a:ext cx="9036495" cy="4009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4248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33400"/>
            <a:ext cx="9143526" cy="4767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4248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85800"/>
            <a:ext cx="9144000" cy="4775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4248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785813"/>
            <a:ext cx="7934325" cy="528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4248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1028700"/>
            <a:ext cx="81153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4248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061864"/>
            <a:ext cx="8159945" cy="4595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4248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3</Words>
  <Application>Microsoft Office PowerPoint</Application>
  <PresentationFormat>On-screen Show (4:3)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REST HTTP Basics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HTTP Basics</dc:title>
  <dc:creator>selvaraj</dc:creator>
  <cp:lastModifiedBy>vishal m</cp:lastModifiedBy>
  <cp:revision>5</cp:revision>
  <dcterms:created xsi:type="dcterms:W3CDTF">2019-08-16T12:00:06Z</dcterms:created>
  <dcterms:modified xsi:type="dcterms:W3CDTF">2019-09-12T23:38:10Z</dcterms:modified>
</cp:coreProperties>
</file>