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444A-74AA-43A0-9A3A-E063C63C88D3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DED4-943A-4F74-A680-3AC1F6BAE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5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444A-74AA-43A0-9A3A-E063C63C88D3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DED4-943A-4F74-A680-3AC1F6BAE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37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444A-74AA-43A0-9A3A-E063C63C88D3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DED4-943A-4F74-A680-3AC1F6BAE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32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444A-74AA-43A0-9A3A-E063C63C88D3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DED4-943A-4F74-A680-3AC1F6BAE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76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444A-74AA-43A0-9A3A-E063C63C88D3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DED4-943A-4F74-A680-3AC1F6BAE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76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444A-74AA-43A0-9A3A-E063C63C88D3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DED4-943A-4F74-A680-3AC1F6BAE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42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444A-74AA-43A0-9A3A-E063C63C88D3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DED4-943A-4F74-A680-3AC1F6BAE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86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444A-74AA-43A0-9A3A-E063C63C88D3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DED4-943A-4F74-A680-3AC1F6BAE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04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444A-74AA-43A0-9A3A-E063C63C88D3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DED4-943A-4F74-A680-3AC1F6BAE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6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444A-74AA-43A0-9A3A-E063C63C88D3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DED4-943A-4F74-A680-3AC1F6BAE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62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444A-74AA-43A0-9A3A-E063C63C88D3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DED4-943A-4F74-A680-3AC1F6BAE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73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9444A-74AA-43A0-9A3A-E063C63C88D3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ADED4-943A-4F74-A680-3AC1F6BAE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70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Spring REST Controller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62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7713"/>
            <a:ext cx="9182100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31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04813"/>
            <a:ext cx="9138732" cy="4968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77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14326"/>
            <a:ext cx="9036496" cy="4896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77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57200"/>
            <a:ext cx="9106270" cy="527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779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9125"/>
            <a:ext cx="9087790" cy="4826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77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3413"/>
            <a:ext cx="9115892" cy="4451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779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On-screen Show (4:3)</PresentationFormat>
  <Paragraphs>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Spring REST Controller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REST Controller</dc:title>
  <dc:creator>selvaraj</dc:creator>
  <cp:lastModifiedBy>selvaraj</cp:lastModifiedBy>
  <cp:revision>2</cp:revision>
  <dcterms:created xsi:type="dcterms:W3CDTF">2019-08-16T12:06:12Z</dcterms:created>
  <dcterms:modified xsi:type="dcterms:W3CDTF">2019-08-16T12:10:44Z</dcterms:modified>
</cp:coreProperties>
</file>