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8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3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2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0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1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6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8887-F6A5-4FE9-B4F8-6ECE9E727E49}" type="datetimeFigureOut">
              <a:rPr lang="en-IN" smtClean="0"/>
              <a:t>16-08-2019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785A-8533-4DB2-89AD-F12DE82E9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1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REST Service - Students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50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84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84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04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38"/>
            <a:ext cx="8964488" cy="328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72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95313"/>
            <a:ext cx="9036200" cy="44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4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62063"/>
            <a:ext cx="73914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4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1513"/>
            <a:ext cx="9177996" cy="441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4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0063"/>
            <a:ext cx="8974857" cy="45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4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325"/>
            <a:ext cx="9165494" cy="498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450"/>
            <a:ext cx="9209484" cy="460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45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64199" cy="440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4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Spring REST Service - Students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 Service - Students</dc:title>
  <dc:creator>selvaraj</dc:creator>
  <cp:lastModifiedBy>selvaraj</cp:lastModifiedBy>
  <cp:revision>4</cp:revision>
  <dcterms:created xsi:type="dcterms:W3CDTF">2019-08-16T12:10:48Z</dcterms:created>
  <dcterms:modified xsi:type="dcterms:W3CDTF">2019-08-16T12:18:30Z</dcterms:modified>
</cp:coreProperties>
</file>